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5" r:id="rId5"/>
    <p:sldId id="266" r:id="rId6"/>
    <p:sldId id="267" r:id="rId7"/>
    <p:sldId id="268" r:id="rId8"/>
    <p:sldId id="269" r:id="rId9"/>
    <p:sldId id="261" r:id="rId10"/>
    <p:sldId id="272" r:id="rId11"/>
    <p:sldId id="273" r:id="rId12"/>
    <p:sldId id="275" r:id="rId13"/>
    <p:sldId id="280" r:id="rId14"/>
    <p:sldId id="281" r:id="rId15"/>
    <p:sldId id="270" r:id="rId16"/>
    <p:sldId id="274" r:id="rId17"/>
    <p:sldId id="276" r:id="rId18"/>
    <p:sldId id="282" r:id="rId19"/>
    <p:sldId id="271" r:id="rId20"/>
    <p:sldId id="277" r:id="rId21"/>
    <p:sldId id="278" r:id="rId22"/>
    <p:sldId id="283" r:id="rId23"/>
    <p:sldId id="279" r:id="rId24"/>
    <p:sldId id="263" r:id="rId25"/>
    <p:sldId id="264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4206"/>
    <a:srgbClr val="993300"/>
    <a:srgbClr val="FDBB8E"/>
    <a:srgbClr val="8B5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516" y="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17018" y="3712036"/>
            <a:ext cx="2271740" cy="24023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67300" y="1209242"/>
            <a:ext cx="3472433" cy="254008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17018" y="3712036"/>
            <a:ext cx="2271740" cy="24023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5243" y="245443"/>
            <a:ext cx="5917057" cy="46926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5243" y="245443"/>
            <a:ext cx="5917057" cy="46926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17296" y="305765"/>
            <a:ext cx="1704470" cy="123637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5243" y="245443"/>
            <a:ext cx="5917057" cy="46926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F33AF6-0D72-D6D4-3957-730E5C155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B4B04-FAC7-778C-02F6-7D27890BEC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27F05-ACAC-000D-F5E0-FEABDEA90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F9F30-7A1E-CC06-2C89-212326E23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12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He had a dream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in which he saw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 stairway resting on the earth,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with its top reaching to heaven,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and the angels of God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were ascending and descending on it.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C1CF8-E290-B87D-2EAF-D4AF721F0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Genesis 28:12 </a:t>
            </a:r>
          </a:p>
        </p:txBody>
      </p:sp>
    </p:spTree>
    <p:extLst>
      <p:ext uri="{BB962C8B-B14F-4D97-AF65-F5344CB8AC3E}">
        <p14:creationId xmlns:p14="http://schemas.microsoft.com/office/powerpoint/2010/main" val="178827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532C1-2706-48EC-5ECF-026DAC2D1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0F3DE-9A17-628E-6E12-D7F8F41FF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13 There above it stood the Lord, and he said: “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 am the Lord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the God of your father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Abraham and the God of Isaac.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 will give you and your descendants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the land on which you are lying.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820D4-46B1-4A64-B244-C733B272F9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Genesis 28:10-16 </a:t>
            </a:r>
          </a:p>
        </p:txBody>
      </p:sp>
    </p:spTree>
    <p:extLst>
      <p:ext uri="{BB962C8B-B14F-4D97-AF65-F5344CB8AC3E}">
        <p14:creationId xmlns:p14="http://schemas.microsoft.com/office/powerpoint/2010/main" val="232390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C65E3-9E70-D71E-237C-01692D389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D3F3D-8839-1008-6FC1-1F822590D7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15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 am with you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and will watch over you wherever you go,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and I will bring you back to this land. 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 will not leave you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until I have done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what I have promised you.”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63D74-B1F0-A380-C671-86E2A5CAF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Genesis 28:15 </a:t>
            </a:r>
          </a:p>
        </p:txBody>
      </p:sp>
    </p:spTree>
    <p:extLst>
      <p:ext uri="{BB962C8B-B14F-4D97-AF65-F5344CB8AC3E}">
        <p14:creationId xmlns:p14="http://schemas.microsoft.com/office/powerpoint/2010/main" val="66302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FBA42-D593-0981-7FEA-26F0D1853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0922C-468B-5A74-3F4C-1723E55E2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51 He then added,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“Very truly I tell you,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you will see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‘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heaven open,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and the angels of God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ascending and descending 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on’ the Son of Man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B4C70-19A4-5329-52D7-E5704F51D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John 1:51</a:t>
            </a:r>
          </a:p>
        </p:txBody>
      </p:sp>
    </p:spTree>
    <p:extLst>
      <p:ext uri="{BB962C8B-B14F-4D97-AF65-F5344CB8AC3E}">
        <p14:creationId xmlns:p14="http://schemas.microsoft.com/office/powerpoint/2010/main" val="2242255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39243-242E-A178-21AE-ECC5612DA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E2FF5-B6B9-A003-D91F-DD03D3CC7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6 Jesus answered,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 am the way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and the truth and the life.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No one comes to the Father 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except through me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8AAEC-C7D1-5F11-1E64-FA668967C6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John 14:6</a:t>
            </a:r>
          </a:p>
        </p:txBody>
      </p:sp>
    </p:spTree>
    <p:extLst>
      <p:ext uri="{BB962C8B-B14F-4D97-AF65-F5344CB8AC3E}">
        <p14:creationId xmlns:p14="http://schemas.microsoft.com/office/powerpoint/2010/main" val="370676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14279-5EB4-6C12-6342-5BC160A76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A8CEFA-F2B3-9683-5348-B9C38875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F0502020204030204" pitchFamily="2" charset="0"/>
              </a:rPr>
              <a:t>Bethel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F53AC-7B04-0AC3-EBC3-DE6C93875C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Georgia" panose="02040502050405020303" pitchFamily="18" charset="0"/>
              </a:rPr>
              <a:t>Revelation Turns Inherited Faith into </a:t>
            </a:r>
          </a:p>
          <a:p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Personal Awe</a:t>
            </a:r>
          </a:p>
        </p:txBody>
      </p:sp>
    </p:spTree>
    <p:extLst>
      <p:ext uri="{BB962C8B-B14F-4D97-AF65-F5344CB8AC3E}">
        <p14:creationId xmlns:p14="http://schemas.microsoft.com/office/powerpoint/2010/main" val="265485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788D0-B287-D915-3F6C-DE97A4BB1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E961E-722B-2829-C5CA-B1DAB65557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16 When Jacob awoke from his sleep,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he thought, 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“Surely the Lord is in this place, 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and I was not aware of it.”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3EAEE-C264-0A24-4E25-5765C122E7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Genesis 28:16 </a:t>
            </a:r>
          </a:p>
        </p:txBody>
      </p:sp>
    </p:spTree>
    <p:extLst>
      <p:ext uri="{BB962C8B-B14F-4D97-AF65-F5344CB8AC3E}">
        <p14:creationId xmlns:p14="http://schemas.microsoft.com/office/powerpoint/2010/main" val="1195235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A5196-40C4-C293-5C16-DCA02980A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E412-E974-03B6-F485-EAF3E194B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17 He was afraid and said,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How awesome is this place! 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This is none other than the house of God; 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this is the gate of heaven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310C0-CC90-051C-74C3-B1A11C8BAB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Genesis 28:17 </a:t>
            </a:r>
          </a:p>
        </p:txBody>
      </p:sp>
    </p:spTree>
    <p:extLst>
      <p:ext uri="{BB962C8B-B14F-4D97-AF65-F5344CB8AC3E}">
        <p14:creationId xmlns:p14="http://schemas.microsoft.com/office/powerpoint/2010/main" val="69186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2D614-FAD6-6F01-3B6E-8A63ECF9F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BF25B-65D2-1170-4469-6EDE4D84A2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27 Then he said to Thomas, “Put your finger here; see my hands. Reach out your hand and put it into my side. 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Stop doubting and believe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.”</a:t>
            </a:r>
          </a:p>
          <a:p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28 Thomas said to him, </a:t>
            </a:r>
          </a:p>
          <a:p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“My Lord and my God!”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DEEC6-EF80-2E8A-1BB6-6155782692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John 20:27-28</a:t>
            </a:r>
          </a:p>
        </p:txBody>
      </p:sp>
    </p:spTree>
    <p:extLst>
      <p:ext uri="{BB962C8B-B14F-4D97-AF65-F5344CB8AC3E}">
        <p14:creationId xmlns:p14="http://schemas.microsoft.com/office/powerpoint/2010/main" val="1921394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C3E55-2D4A-457D-8AAE-CB311B57F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590080-BED9-9BFC-5731-EE678F23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F0502020204030204" pitchFamily="2" charset="0"/>
              </a:rPr>
              <a:t>Bethel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BAE0C-F14D-0A04-E300-9AECA1B65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Georgia" panose="02040502050405020303" pitchFamily="18" charset="0"/>
              </a:rPr>
              <a:t>Personal Encounter Leads to </a:t>
            </a:r>
          </a:p>
          <a:p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Personal Commitment </a:t>
            </a:r>
          </a:p>
        </p:txBody>
      </p:sp>
    </p:spTree>
    <p:extLst>
      <p:ext uri="{BB962C8B-B14F-4D97-AF65-F5344CB8AC3E}">
        <p14:creationId xmlns:p14="http://schemas.microsoft.com/office/powerpoint/2010/main" val="161950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913" y="1209242"/>
            <a:ext cx="4796821" cy="254008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8B5A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F0502020204030204" pitchFamily="2" charset="0"/>
              </a:rPr>
              <a:t>When the God of Your Fathers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F0502020204030204" pitchFamily="2" charset="0"/>
              </a:rPr>
              <a:t>Becomes</a:t>
            </a:r>
            <a:r>
              <a:rPr lang="en-US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F0502020204030204" pitchFamily="2" charset="0"/>
              </a:rPr>
              <a:t> </a:t>
            </a:r>
            <a:br>
              <a:rPr lang="en-US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F0502020204030204" pitchFamily="2" charset="0"/>
              </a:rPr>
            </a:br>
            <a:r>
              <a:rPr lang="en-US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F0502020204030204" pitchFamily="2" charset="0"/>
              </a:rPr>
              <a:t>Your God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607844" y="4726449"/>
            <a:ext cx="3281389" cy="240233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FDBB8E"/>
                </a:solidFill>
                <a:latin typeface="Georgia" panose="02040502050405020303" pitchFamily="18" charset="0"/>
              </a:rPr>
              <a:t>Genesis 28:10-16 NIV 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8E407-690E-B091-9FB2-74CE64F47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7AB9A-15C7-18E6-BE41-5459B6870F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18 Early the next morning 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Jacob took the stone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he had placed under his head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and set it up as a pillar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and poured oil on top of it.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19 He called that place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Bethel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31883-8836-6E31-2936-CAB3FB5F8A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Genesis 28:18 </a:t>
            </a:r>
          </a:p>
        </p:txBody>
      </p:sp>
    </p:spTree>
    <p:extLst>
      <p:ext uri="{BB962C8B-B14F-4D97-AF65-F5344CB8AC3E}">
        <p14:creationId xmlns:p14="http://schemas.microsoft.com/office/powerpoint/2010/main" val="305617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E9A77-AECD-7B91-C0EE-1DE2A5909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01A28-3428-CE1C-A58B-F47AA2D85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20 Then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Jacob made a vow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, saying,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“If God will be with me and will watch over me on this journey I am taking and will give me food to eat and clothes to wear 21 so that I return safely to my father’s household, 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then the Lord will be my God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6C2DF-D576-D4B4-FA5A-DB2FDD094E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Genesis 28:20-21 </a:t>
            </a:r>
          </a:p>
        </p:txBody>
      </p:sp>
    </p:spTree>
    <p:extLst>
      <p:ext uri="{BB962C8B-B14F-4D97-AF65-F5344CB8AC3E}">
        <p14:creationId xmlns:p14="http://schemas.microsoft.com/office/powerpoint/2010/main" val="1386426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969A6-A0BE-E368-E694-AF3FFBC50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B26AA-2288-543E-AC45-9BDDC4FE5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 “</a:t>
            </a:r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</a:rPr>
              <a:t>Follow me</a:t>
            </a:r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”</a:t>
            </a:r>
            <a:endParaRPr lang="en-US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17C2D-FB60-BC0E-885E-86CF3C113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Matthew 9:9</a:t>
            </a:r>
          </a:p>
        </p:txBody>
      </p:sp>
    </p:spTree>
    <p:extLst>
      <p:ext uri="{BB962C8B-B14F-4D97-AF65-F5344CB8AC3E}">
        <p14:creationId xmlns:p14="http://schemas.microsoft.com/office/powerpoint/2010/main" val="3877603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7A540-ADF4-68D0-D3EA-67F277CB7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Conclusion:</a:t>
            </a:r>
          </a:p>
          <a:p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God’s covenant is personal. </a:t>
            </a:r>
          </a:p>
          <a:p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In Jesus—the true Bethel and mediator—</a:t>
            </a:r>
          </a:p>
          <a:p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faith moves from inheritance</a:t>
            </a:r>
          </a:p>
          <a:p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 to personal encounter.</a:t>
            </a:r>
          </a:p>
        </p:txBody>
      </p:sp>
    </p:spTree>
    <p:extLst>
      <p:ext uri="{BB962C8B-B14F-4D97-AF65-F5344CB8AC3E}">
        <p14:creationId xmlns:p14="http://schemas.microsoft.com/office/powerpoint/2010/main" val="2285273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AA271-DD28-9650-1D58-2EBC673F6B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9A3A6A-8411-14CF-32B2-CF0A68C9D9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B3149-87FA-AE39-38D7-39303FA73C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1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10 Jacob left Beersheba and set out for Harran. 11 When he reached a certain place, he stopped for the night because the sun had set. Taking one of the stones there, he put it under his head and lay down to sleep.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Genesis 28:10-16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2A64B-64A0-2F9D-55D8-F9295F2DB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151F7-D63E-6BF0-15F6-31DD198EA4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12 He had a dream in which he saw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 stairway resting on the earth,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with its top reaching to heaven,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and the angels of God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were ascending and descending on it.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2358E-E7B0-793A-5E5E-D41467735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Genesis 28:10-16 </a:t>
            </a:r>
          </a:p>
        </p:txBody>
      </p:sp>
    </p:spTree>
    <p:extLst>
      <p:ext uri="{BB962C8B-B14F-4D97-AF65-F5344CB8AC3E}">
        <p14:creationId xmlns:p14="http://schemas.microsoft.com/office/powerpoint/2010/main" val="139749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2E99C-0C1E-B119-CB4E-DBBAF7C7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38A64-2B8B-8689-B8F4-7FD0E4F77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13 There above it stood the Lord, and he said: “I am the Lord,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the God of your father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Abraham and the God of Isaac.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 will give you and your descendants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the land on which you are lying.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F542C-2686-FD03-2B62-A07967F886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Genesis 28:10-16 </a:t>
            </a:r>
          </a:p>
        </p:txBody>
      </p:sp>
    </p:spTree>
    <p:extLst>
      <p:ext uri="{BB962C8B-B14F-4D97-AF65-F5344CB8AC3E}">
        <p14:creationId xmlns:p14="http://schemas.microsoft.com/office/powerpoint/2010/main" val="150601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BDF34-6271-4A71-BA41-238C23FBD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D0E97-5A19-3D32-F7D7-983F1839C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14 Your descendants will be like the dust of the earth, and you will spread out to the west and to the east, to the north and to the south.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All peoples on earth will be blessed through you and your offspring.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6BEF6-AC89-2C3D-FE60-61399690C9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Genesis 28:10-16 </a:t>
            </a:r>
          </a:p>
        </p:txBody>
      </p:sp>
    </p:spTree>
    <p:extLst>
      <p:ext uri="{BB962C8B-B14F-4D97-AF65-F5344CB8AC3E}">
        <p14:creationId xmlns:p14="http://schemas.microsoft.com/office/powerpoint/2010/main" val="161124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4DF85-5581-A196-4647-1C58E5D1D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78C06-9BEE-C30C-F756-A723F4898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15 I am with you and will watch over you wherever you go, and I will bring you back to this land.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 will not leave you until I have done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what I have promised you.”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7D73F-D4FF-5142-44BC-4497D4C499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Genesis 28:10-16 </a:t>
            </a:r>
          </a:p>
        </p:txBody>
      </p:sp>
    </p:spTree>
    <p:extLst>
      <p:ext uri="{BB962C8B-B14F-4D97-AF65-F5344CB8AC3E}">
        <p14:creationId xmlns:p14="http://schemas.microsoft.com/office/powerpoint/2010/main" val="258667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78CAC-22A9-15DC-B361-DE2420D18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7C715-83BE-F771-11BD-6168F9024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16 When Jacob awoke from his sleep,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he thought, 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“Surely the Lord is in this place, 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and I was not aware of it.”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9B6FD-8188-13D0-FD50-CFAA4B968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Genesis 28:10-16 </a:t>
            </a:r>
          </a:p>
        </p:txBody>
      </p:sp>
    </p:spTree>
    <p:extLst>
      <p:ext uri="{BB962C8B-B14F-4D97-AF65-F5344CB8AC3E}">
        <p14:creationId xmlns:p14="http://schemas.microsoft.com/office/powerpoint/2010/main" val="345723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F0502020204030204" pitchFamily="2" charset="0"/>
              </a:rPr>
              <a:t>Bethel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243" y="245443"/>
            <a:ext cx="6104113" cy="4692671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Grace</a:t>
            </a:r>
            <a:r>
              <a:rPr lang="en-US" sz="4400" b="1" dirty="0">
                <a:latin typeface="Georgia" panose="02040502050405020303" pitchFamily="18" charset="0"/>
              </a:rPr>
              <a:t> </a:t>
            </a:r>
          </a:p>
          <a:p>
            <a:r>
              <a:rPr lang="en-US" sz="4000" b="1" dirty="0">
                <a:latin typeface="Georgia" panose="02040502050405020303" pitchFamily="18" charset="0"/>
              </a:rPr>
              <a:t>Reaffirms and Fulfills the 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Covenant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1649</TotalTime>
  <Words>730</Words>
  <Application>Microsoft Office PowerPoint</Application>
  <PresentationFormat>On-screen Show (16:9)</PresentationFormat>
  <Paragraphs>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Congenial SemiBold</vt:lpstr>
      <vt:lpstr>Georgia</vt:lpstr>
      <vt:lpstr>Trebuchet MS</vt:lpstr>
      <vt:lpstr>Default</vt:lpstr>
      <vt:lpstr>PowerPoint Presentation</vt:lpstr>
      <vt:lpstr>When the God of Your Fathers Becomes  Your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Bethel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Bethel</vt:lpstr>
      <vt:lpstr>PowerPoint Presentation</vt:lpstr>
      <vt:lpstr>PowerPoint Presentation</vt:lpstr>
      <vt:lpstr>PowerPoint Presentation</vt:lpstr>
      <vt:lpstr>Bethel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24</cp:revision>
  <dcterms:created xsi:type="dcterms:W3CDTF">2014-03-26T14:03:34Z</dcterms:created>
  <dcterms:modified xsi:type="dcterms:W3CDTF">2026-02-13T00:31:53Z</dcterms:modified>
</cp:coreProperties>
</file>