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63" r:id="rId5"/>
    <p:sldId id="265" r:id="rId6"/>
    <p:sldId id="264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857E1-48AC-B14F-91DE-EB0721BB7C7A}" v="3" dt="2026-02-01T00:59:52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/>
    <p:restoredTop sz="94694"/>
  </p:normalViewPr>
  <p:slideViewPr>
    <p:cSldViewPr snapToGrid="0">
      <p:cViewPr varScale="1">
        <p:scale>
          <a:sx n="110" d="100"/>
          <a:sy n="110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McGlone" userId="2229e3d8b91cea11" providerId="LiveId" clId="{D256A9FA-7AC6-5799-ABA5-1FEF8835C7A2}"/>
    <pc:docChg chg="undo custSel addSld modSld addMainMaster delMainMaster modMainMaster">
      <pc:chgData name="Ashley McGlone" userId="2229e3d8b91cea11" providerId="LiveId" clId="{D256A9FA-7AC6-5799-ABA5-1FEF8835C7A2}" dt="2026-02-01T01:03:38.487" v="233" actId="27636"/>
      <pc:docMkLst>
        <pc:docMk/>
      </pc:docMkLst>
      <pc:sldChg chg="modSp mod">
        <pc:chgData name="Ashley McGlone" userId="2229e3d8b91cea11" providerId="LiveId" clId="{D256A9FA-7AC6-5799-ABA5-1FEF8835C7A2}" dt="2026-02-01T01:02:10.605" v="219" actId="27636"/>
        <pc:sldMkLst>
          <pc:docMk/>
          <pc:sldMk cId="1006865891" sldId="257"/>
        </pc:sldMkLst>
        <pc:spChg chg="mod">
          <ac:chgData name="Ashley McGlone" userId="2229e3d8b91cea11" providerId="LiveId" clId="{D256A9FA-7AC6-5799-ABA5-1FEF8835C7A2}" dt="2026-02-01T01:02:10.605" v="219" actId="27636"/>
          <ac:spMkLst>
            <pc:docMk/>
            <pc:sldMk cId="1006865891" sldId="257"/>
            <ac:spMk id="3" creationId="{2C2FBAA5-3D79-F66C-C9AE-25A8960A2B2A}"/>
          </ac:spMkLst>
        </pc:spChg>
      </pc:sldChg>
      <pc:sldChg chg="modSp mod">
        <pc:chgData name="Ashley McGlone" userId="2229e3d8b91cea11" providerId="LiveId" clId="{D256A9FA-7AC6-5799-ABA5-1FEF8835C7A2}" dt="2026-02-01T01:03:38.487" v="233" actId="27636"/>
        <pc:sldMkLst>
          <pc:docMk/>
          <pc:sldMk cId="3679851510" sldId="258"/>
        </pc:sldMkLst>
        <pc:spChg chg="mod">
          <ac:chgData name="Ashley McGlone" userId="2229e3d8b91cea11" providerId="LiveId" clId="{D256A9FA-7AC6-5799-ABA5-1FEF8835C7A2}" dt="2026-02-01T01:03:32.797" v="230" actId="20577"/>
          <ac:spMkLst>
            <pc:docMk/>
            <pc:sldMk cId="3679851510" sldId="258"/>
            <ac:spMk id="2" creationId="{609EA2D5-C47F-065A-1726-20A7E48EBE8B}"/>
          </ac:spMkLst>
        </pc:spChg>
        <pc:spChg chg="mod">
          <ac:chgData name="Ashley McGlone" userId="2229e3d8b91cea11" providerId="LiveId" clId="{D256A9FA-7AC6-5799-ABA5-1FEF8835C7A2}" dt="2026-02-01T01:03:38.487" v="233" actId="27636"/>
          <ac:spMkLst>
            <pc:docMk/>
            <pc:sldMk cId="3679851510" sldId="258"/>
            <ac:spMk id="3" creationId="{E1CC4746-9AF3-3A05-45EA-181A303DADCE}"/>
          </ac:spMkLst>
        </pc:spChg>
      </pc:sldChg>
      <pc:sldChg chg="modSp new mod">
        <pc:chgData name="Ashley McGlone" userId="2229e3d8b91cea11" providerId="LiveId" clId="{D256A9FA-7AC6-5799-ABA5-1FEF8835C7A2}" dt="2026-02-01T00:56:09.009" v="81" actId="5793"/>
        <pc:sldMkLst>
          <pc:docMk/>
          <pc:sldMk cId="1003029477" sldId="259"/>
        </pc:sldMkLst>
        <pc:spChg chg="mod">
          <ac:chgData name="Ashley McGlone" userId="2229e3d8b91cea11" providerId="LiveId" clId="{D256A9FA-7AC6-5799-ABA5-1FEF8835C7A2}" dt="2026-02-01T00:56:04.564" v="64" actId="20577"/>
          <ac:spMkLst>
            <pc:docMk/>
            <pc:sldMk cId="1003029477" sldId="259"/>
            <ac:spMk id="2" creationId="{5ECAE0EB-20AF-621E-7586-DBE9BF2842A7}"/>
          </ac:spMkLst>
        </pc:spChg>
        <pc:spChg chg="mod">
          <ac:chgData name="Ashley McGlone" userId="2229e3d8b91cea11" providerId="LiveId" clId="{D256A9FA-7AC6-5799-ABA5-1FEF8835C7A2}" dt="2026-02-01T00:56:09.009" v="81" actId="5793"/>
          <ac:spMkLst>
            <pc:docMk/>
            <pc:sldMk cId="1003029477" sldId="259"/>
            <ac:spMk id="3" creationId="{AC506920-8C9C-3DAF-B6BC-EC6D19AEC72B}"/>
          </ac:spMkLst>
        </pc:spChg>
      </pc:sldChg>
      <pc:sldChg chg="addSp delSp modSp new mod modClrScheme chgLayout">
        <pc:chgData name="Ashley McGlone" userId="2229e3d8b91cea11" providerId="LiveId" clId="{D256A9FA-7AC6-5799-ABA5-1FEF8835C7A2}" dt="2026-02-01T00:56:34.986" v="141" actId="5793"/>
        <pc:sldMkLst>
          <pc:docMk/>
          <pc:sldMk cId="3005815408" sldId="260"/>
        </pc:sldMkLst>
        <pc:spChg chg="del mod ord">
          <ac:chgData name="Ashley McGlone" userId="2229e3d8b91cea11" providerId="LiveId" clId="{D256A9FA-7AC6-5799-ABA5-1FEF8835C7A2}" dt="2026-02-01T00:56:20.632" v="83" actId="700"/>
          <ac:spMkLst>
            <pc:docMk/>
            <pc:sldMk cId="3005815408" sldId="260"/>
            <ac:spMk id="2" creationId="{C7927658-7543-C52E-38B9-358A8BF6E520}"/>
          </ac:spMkLst>
        </pc:spChg>
        <pc:spChg chg="del mod ord">
          <ac:chgData name="Ashley McGlone" userId="2229e3d8b91cea11" providerId="LiveId" clId="{D256A9FA-7AC6-5799-ABA5-1FEF8835C7A2}" dt="2026-02-01T00:56:20.632" v="83" actId="700"/>
          <ac:spMkLst>
            <pc:docMk/>
            <pc:sldMk cId="3005815408" sldId="260"/>
            <ac:spMk id="3" creationId="{4C531682-6C97-8E82-9621-E0836BFFCDD3}"/>
          </ac:spMkLst>
        </pc:spChg>
        <pc:spChg chg="add mod ord">
          <ac:chgData name="Ashley McGlone" userId="2229e3d8b91cea11" providerId="LiveId" clId="{D256A9FA-7AC6-5799-ABA5-1FEF8835C7A2}" dt="2026-02-01T00:56:26.015" v="107" actId="20577"/>
          <ac:spMkLst>
            <pc:docMk/>
            <pc:sldMk cId="3005815408" sldId="260"/>
            <ac:spMk id="4" creationId="{A5B9E7A1-D119-7FD6-35DC-157B716D2390}"/>
          </ac:spMkLst>
        </pc:spChg>
        <pc:spChg chg="add mod ord">
          <ac:chgData name="Ashley McGlone" userId="2229e3d8b91cea11" providerId="LiveId" clId="{D256A9FA-7AC6-5799-ABA5-1FEF8835C7A2}" dt="2026-02-01T00:56:30.454" v="124" actId="5793"/>
          <ac:spMkLst>
            <pc:docMk/>
            <pc:sldMk cId="3005815408" sldId="260"/>
            <ac:spMk id="5" creationId="{1C5E9D87-C74E-5C4E-1B33-6258FA82DD29}"/>
          </ac:spMkLst>
        </pc:spChg>
        <pc:spChg chg="add mod ord">
          <ac:chgData name="Ashley McGlone" userId="2229e3d8b91cea11" providerId="LiveId" clId="{D256A9FA-7AC6-5799-ABA5-1FEF8835C7A2}" dt="2026-02-01T00:56:34.986" v="141" actId="5793"/>
          <ac:spMkLst>
            <pc:docMk/>
            <pc:sldMk cId="3005815408" sldId="260"/>
            <ac:spMk id="6" creationId="{0E511538-21EA-D912-17B9-41CBF7D47C59}"/>
          </ac:spMkLst>
        </pc:spChg>
      </pc:sldChg>
      <pc:sldChg chg="modSp new mod">
        <pc:chgData name="Ashley McGlone" userId="2229e3d8b91cea11" providerId="LiveId" clId="{D256A9FA-7AC6-5799-ABA5-1FEF8835C7A2}" dt="2026-02-01T01:01:25.653" v="214" actId="20577"/>
        <pc:sldMkLst>
          <pc:docMk/>
          <pc:sldMk cId="95872133" sldId="261"/>
        </pc:sldMkLst>
        <pc:spChg chg="mod">
          <ac:chgData name="Ashley McGlone" userId="2229e3d8b91cea11" providerId="LiveId" clId="{D256A9FA-7AC6-5799-ABA5-1FEF8835C7A2}" dt="2026-02-01T01:01:19.749" v="191" actId="20577"/>
          <ac:spMkLst>
            <pc:docMk/>
            <pc:sldMk cId="95872133" sldId="261"/>
            <ac:spMk id="2" creationId="{ADA1077A-1000-AD60-6061-436CE09C8EBD}"/>
          </ac:spMkLst>
        </pc:spChg>
        <pc:spChg chg="mod">
          <ac:chgData name="Ashley McGlone" userId="2229e3d8b91cea11" providerId="LiveId" clId="{D256A9FA-7AC6-5799-ABA5-1FEF8835C7A2}" dt="2026-02-01T01:01:25.653" v="214" actId="20577"/>
          <ac:spMkLst>
            <pc:docMk/>
            <pc:sldMk cId="95872133" sldId="261"/>
            <ac:spMk id="3" creationId="{0BC6BAAA-A44A-1B2B-DB92-9E1C2CEC59BE}"/>
          </ac:spMkLst>
        </pc:spChg>
      </pc:sldChg>
      <pc:sldMasterChg chg="addSldLayout modSldLayout sldLayoutOrd">
        <pc:chgData name="Ashley McGlone" userId="2229e3d8b91cea11" providerId="LiveId" clId="{D256A9FA-7AC6-5799-ABA5-1FEF8835C7A2}" dt="2026-02-01T01:02:47.319" v="224" actId="403"/>
        <pc:sldMasterMkLst>
          <pc:docMk/>
          <pc:sldMasterMk cId="2129070701" sldId="2147483648"/>
        </pc:sldMasterMkLst>
        <pc:sldLayoutChg chg="delSp mod">
          <pc:chgData name="Ashley McGlone" userId="2229e3d8b91cea11" providerId="LiveId" clId="{D256A9FA-7AC6-5799-ABA5-1FEF8835C7A2}" dt="2026-02-01T00:54:28.058" v="0" actId="478"/>
          <pc:sldLayoutMkLst>
            <pc:docMk/>
            <pc:sldMasterMk cId="2129070701" sldId="2147483648"/>
            <pc:sldLayoutMk cId="4060195221" sldId="2147483649"/>
          </pc:sldLayoutMkLst>
          <pc:picChg chg="del">
            <ac:chgData name="Ashley McGlone" userId="2229e3d8b91cea11" providerId="LiveId" clId="{D256A9FA-7AC6-5799-ABA5-1FEF8835C7A2}" dt="2026-02-01T00:54:28.058" v="0" actId="478"/>
            <ac:picMkLst>
              <pc:docMk/>
              <pc:sldMasterMk cId="2129070701" sldId="2147483648"/>
              <pc:sldLayoutMk cId="4060195221" sldId="2147483649"/>
              <ac:picMk id="8" creationId="{5795A830-2A7B-7F2B-0014-322B853BFB08}"/>
            </ac:picMkLst>
          </pc:picChg>
        </pc:sldLayoutChg>
        <pc:sldLayoutChg chg="modSp mod">
          <pc:chgData name="Ashley McGlone" userId="2229e3d8b91cea11" providerId="LiveId" clId="{D256A9FA-7AC6-5799-ABA5-1FEF8835C7A2}" dt="2026-02-01T01:02:10.584" v="218" actId="403"/>
          <pc:sldLayoutMkLst>
            <pc:docMk/>
            <pc:sldMasterMk cId="2129070701" sldId="2147483648"/>
            <pc:sldLayoutMk cId="3986484865" sldId="2147483650"/>
          </pc:sldLayoutMkLst>
          <pc:spChg chg="mod">
            <ac:chgData name="Ashley McGlone" userId="2229e3d8b91cea11" providerId="LiveId" clId="{D256A9FA-7AC6-5799-ABA5-1FEF8835C7A2}" dt="2026-02-01T01:02:10.584" v="218" actId="403"/>
            <ac:spMkLst>
              <pc:docMk/>
              <pc:sldMasterMk cId="2129070701" sldId="2147483648"/>
              <pc:sldLayoutMk cId="3986484865" sldId="2147483650"/>
              <ac:spMk id="3" creationId="{65CB67EC-6F25-B235-53A9-1AA6C0D152A6}"/>
            </ac:spMkLst>
          </pc:spChg>
        </pc:sldLayoutChg>
        <pc:sldLayoutChg chg="modSp mod">
          <pc:chgData name="Ashley McGlone" userId="2229e3d8b91cea11" providerId="LiveId" clId="{D256A9FA-7AC6-5799-ABA5-1FEF8835C7A2}" dt="2026-02-01T01:02:21.603" v="222" actId="403"/>
          <pc:sldLayoutMkLst>
            <pc:docMk/>
            <pc:sldMasterMk cId="2129070701" sldId="2147483648"/>
            <pc:sldLayoutMk cId="3252841060" sldId="2147483652"/>
          </pc:sldLayoutMkLst>
          <pc:spChg chg="mod">
            <ac:chgData name="Ashley McGlone" userId="2229e3d8b91cea11" providerId="LiveId" clId="{D256A9FA-7AC6-5799-ABA5-1FEF8835C7A2}" dt="2026-02-01T01:02:21.603" v="222" actId="403"/>
            <ac:spMkLst>
              <pc:docMk/>
              <pc:sldMasterMk cId="2129070701" sldId="2147483648"/>
              <pc:sldLayoutMk cId="3252841060" sldId="2147483652"/>
              <ac:spMk id="3" creationId="{DBC2F13B-CDD5-3408-19B7-22B813C42D0B}"/>
            </ac:spMkLst>
          </pc:spChg>
          <pc:spChg chg="mod">
            <ac:chgData name="Ashley McGlone" userId="2229e3d8b91cea11" providerId="LiveId" clId="{D256A9FA-7AC6-5799-ABA5-1FEF8835C7A2}" dt="2026-02-01T01:02:21.603" v="222" actId="403"/>
            <ac:spMkLst>
              <pc:docMk/>
              <pc:sldMasterMk cId="2129070701" sldId="2147483648"/>
              <pc:sldLayoutMk cId="3252841060" sldId="2147483652"/>
              <ac:spMk id="4" creationId="{88733A24-9784-B7AB-103B-DCC8E9776567}"/>
            </ac:spMkLst>
          </pc:spChg>
        </pc:sldLayoutChg>
        <pc:sldLayoutChg chg="modSp mod">
          <pc:chgData name="Ashley McGlone" userId="2229e3d8b91cea11" providerId="LiveId" clId="{D256A9FA-7AC6-5799-ABA5-1FEF8835C7A2}" dt="2026-02-01T01:02:47.319" v="224" actId="403"/>
          <pc:sldLayoutMkLst>
            <pc:docMk/>
            <pc:sldMasterMk cId="2129070701" sldId="2147483648"/>
            <pc:sldLayoutMk cId="961448104" sldId="2147483653"/>
          </pc:sldLayoutMkLst>
          <pc:spChg chg="mod">
            <ac:chgData name="Ashley McGlone" userId="2229e3d8b91cea11" providerId="LiveId" clId="{D256A9FA-7AC6-5799-ABA5-1FEF8835C7A2}" dt="2026-02-01T01:02:47.319" v="224" actId="403"/>
            <ac:spMkLst>
              <pc:docMk/>
              <pc:sldMasterMk cId="2129070701" sldId="2147483648"/>
              <pc:sldLayoutMk cId="961448104" sldId="2147483653"/>
              <ac:spMk id="3" creationId="{E32BD6E5-C0E3-4A17-D400-BB68FADA88A7}"/>
            </ac:spMkLst>
          </pc:spChg>
          <pc:spChg chg="mod">
            <ac:chgData name="Ashley McGlone" userId="2229e3d8b91cea11" providerId="LiveId" clId="{D256A9FA-7AC6-5799-ABA5-1FEF8835C7A2}" dt="2026-02-01T01:02:40.614" v="223" actId="403"/>
            <ac:spMkLst>
              <pc:docMk/>
              <pc:sldMasterMk cId="2129070701" sldId="2147483648"/>
              <pc:sldLayoutMk cId="961448104" sldId="2147483653"/>
              <ac:spMk id="4" creationId="{94152FCC-0A69-4325-3CEC-B57D11B876D7}"/>
            </ac:spMkLst>
          </pc:spChg>
          <pc:spChg chg="mod">
            <ac:chgData name="Ashley McGlone" userId="2229e3d8b91cea11" providerId="LiveId" clId="{D256A9FA-7AC6-5799-ABA5-1FEF8835C7A2}" dt="2026-02-01T01:02:47.319" v="224" actId="403"/>
            <ac:spMkLst>
              <pc:docMk/>
              <pc:sldMasterMk cId="2129070701" sldId="2147483648"/>
              <pc:sldLayoutMk cId="961448104" sldId="2147483653"/>
              <ac:spMk id="5" creationId="{8F3B4A68-32EB-AA12-5EDA-219B64189F94}"/>
            </ac:spMkLst>
          </pc:spChg>
          <pc:spChg chg="mod">
            <ac:chgData name="Ashley McGlone" userId="2229e3d8b91cea11" providerId="LiveId" clId="{D256A9FA-7AC6-5799-ABA5-1FEF8835C7A2}" dt="2026-02-01T01:02:40.614" v="223" actId="403"/>
            <ac:spMkLst>
              <pc:docMk/>
              <pc:sldMasterMk cId="2129070701" sldId="2147483648"/>
              <pc:sldLayoutMk cId="961448104" sldId="2147483653"/>
              <ac:spMk id="6" creationId="{2FA29BF6-2F0E-7DED-4F1C-71C74696B52E}"/>
            </ac:spMkLst>
          </pc:spChg>
        </pc:sldLayoutChg>
        <pc:sldLayoutChg chg="add mod modTransition">
          <pc:chgData name="Ashley McGlone" userId="2229e3d8b91cea11" providerId="LiveId" clId="{D256A9FA-7AC6-5799-ABA5-1FEF8835C7A2}" dt="2026-02-01T00:57:32.922" v="142" actId="2890"/>
          <pc:sldLayoutMkLst>
            <pc:docMk/>
            <pc:sldMasterMk cId="2129070701" sldId="2147483648"/>
            <pc:sldLayoutMk cId="3415361124" sldId="2147483660"/>
          </pc:sldLayoutMkLst>
        </pc:sldLayoutChg>
        <pc:sldLayoutChg chg="addSp modSp mod ord">
          <pc:chgData name="Ashley McGlone" userId="2229e3d8b91cea11" providerId="LiveId" clId="{D256A9FA-7AC6-5799-ABA5-1FEF8835C7A2}" dt="2026-02-01T01:00:54.481" v="171" actId="14100"/>
          <pc:sldLayoutMkLst>
            <pc:docMk/>
            <pc:sldMasterMk cId="2129070701" sldId="2147483648"/>
            <pc:sldLayoutMk cId="247266045" sldId="2147483673"/>
          </pc:sldLayoutMkLst>
          <pc:spChg chg="mod">
            <ac:chgData name="Ashley McGlone" userId="2229e3d8b91cea11" providerId="LiveId" clId="{D256A9FA-7AC6-5799-ABA5-1FEF8835C7A2}" dt="2026-02-01T01:00:54.481" v="171" actId="14100"/>
            <ac:spMkLst>
              <pc:docMk/>
              <pc:sldMasterMk cId="2129070701" sldId="2147483648"/>
              <pc:sldLayoutMk cId="247266045" sldId="2147483673"/>
              <ac:spMk id="2" creationId="{D04AFD07-E68B-47CE-EF03-FECC26C2654A}"/>
            </ac:spMkLst>
          </pc:spChg>
          <pc:spChg chg="mod">
            <ac:chgData name="Ashley McGlone" userId="2229e3d8b91cea11" providerId="LiveId" clId="{D256A9FA-7AC6-5799-ABA5-1FEF8835C7A2}" dt="2026-02-01T01:00:54.481" v="171" actId="14100"/>
            <ac:spMkLst>
              <pc:docMk/>
              <pc:sldMasterMk cId="2129070701" sldId="2147483648"/>
              <pc:sldLayoutMk cId="247266045" sldId="2147483673"/>
              <ac:spMk id="3" creationId="{304EF1C2-E947-E0D4-1EC5-8AC74D6BAE4A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4" creationId="{7FFC609D-0AE9-4537-0B0E-926AF6A2021F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5" creationId="{38A94512-125F-C5C9-5A58-681C4F4968D7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6" creationId="{EA6138A1-3C56-376C-5A78-806DE367BBA0}"/>
            </ac:spMkLst>
          </pc:spChg>
          <pc:picChg chg="add mod modCrop">
            <ac:chgData name="Ashley McGlone" userId="2229e3d8b91cea11" providerId="LiveId" clId="{D256A9FA-7AC6-5799-ABA5-1FEF8835C7A2}" dt="2026-02-01T01:00:37.746" v="169" actId="1038"/>
            <ac:picMkLst>
              <pc:docMk/>
              <pc:sldMasterMk cId="2129070701" sldId="2147483648"/>
              <pc:sldLayoutMk cId="247266045" sldId="2147483673"/>
              <ac:picMk id="7" creationId="{CB0CCAEC-C29F-B185-8CBD-AE13FD36694F}"/>
            </ac:picMkLst>
          </pc:picChg>
        </pc:sldLayoutChg>
      </pc:sldMasterChg>
      <pc:sldMasterChg chg="new del mod addSldLayout">
        <pc:chgData name="Ashley McGlone" userId="2229e3d8b91cea11" providerId="LiveId" clId="{D256A9FA-7AC6-5799-ABA5-1FEF8835C7A2}" dt="2026-02-01T00:58:21.116" v="146" actId="2696"/>
        <pc:sldMasterMkLst>
          <pc:docMk/>
          <pc:sldMasterMk cId="2873005864" sldId="2147483661"/>
        </pc:sldMasterMkLst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853751753" sldId="2147483662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884480111" sldId="2147483663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4822732" sldId="2147483664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768385850" sldId="2147483665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937788787" sldId="2147483666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1428036723" sldId="2147483667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669050286" sldId="2147483668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226332093" sldId="2147483669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1379133054" sldId="2147483670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105682087" sldId="2147483671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183825994" sldId="2147483672"/>
          </pc:sldLayoutMkLst>
        </pc:sldLayoutChg>
      </pc:sldMasterChg>
      <pc:sldMasterChg chg="add del mod addSldLayout modSldLayout">
        <pc:chgData name="Ashley McGlone" userId="2229e3d8b91cea11" providerId="LiveId" clId="{D256A9FA-7AC6-5799-ABA5-1FEF8835C7A2}" dt="2026-02-01T00:58:23.143" v="147" actId="2696"/>
        <pc:sldMasterMkLst>
          <pc:docMk/>
          <pc:sldMasterMk cId="4187682865" sldId="2147483674"/>
        </pc:sldMasterMkLst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233861180" sldId="2147483675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678958192" sldId="2147483676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743116361" sldId="2147483677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197272389" sldId="2147483678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41165825" sldId="2147483679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229702221" sldId="2147483680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504716629" sldId="2147483681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2225786455" sldId="2147483682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4145245899" sldId="2147483683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576550186" sldId="2147483684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2571475516" sldId="214748368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xmlns="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:a16="http://schemas.microsoft.com/office/drawing/2014/main" xmlns="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:a16="http://schemas.microsoft.com/office/drawing/2014/main" xmlns="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us rise up and build.</a:t>
            </a:r>
          </a:p>
          <a:p>
            <a:r>
              <a:rPr lang="en-US" dirty="0"/>
              <a:t>For we are God’s fellow workers.</a:t>
            </a:r>
          </a:p>
          <a:p>
            <a:r>
              <a:rPr lang="en-US" dirty="0"/>
              <a:t>Nehemiah 2:18 – 1 Corinthians 3:9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br>
              <a:rPr lang="en-US" dirty="0" smtClean="0"/>
            </a:br>
            <a:r>
              <a:rPr lang="en-US" dirty="0" smtClean="0"/>
              <a:t>1:5-7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r, How Not to be </a:t>
            </a:r>
          </a:p>
          <a:p>
            <a:r>
              <a:rPr lang="en-US" dirty="0" smtClean="0"/>
              <a:t>Spiritually Belligerent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1:5-7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baseline="30000" dirty="0" smtClean="0"/>
              <a:t>5</a:t>
            </a:r>
            <a:r>
              <a:rPr lang="en-US" b="1" baseline="30000" dirty="0"/>
              <a:t> </a:t>
            </a:r>
            <a:r>
              <a:rPr lang="en-US" dirty="0"/>
              <a:t>The aim of our charge is love that issues from a pure heart and a good conscience and a sincere faith. </a:t>
            </a:r>
            <a:r>
              <a:rPr lang="en-US" b="1" baseline="30000" dirty="0"/>
              <a:t>6 </a:t>
            </a:r>
            <a:r>
              <a:rPr lang="en-US" dirty="0"/>
              <a:t>Certain persons, by swerving from these, have wandered away into vain discussion, </a:t>
            </a:r>
            <a:r>
              <a:rPr lang="en-US" b="1" baseline="30000" dirty="0"/>
              <a:t>7 </a:t>
            </a:r>
            <a:r>
              <a:rPr lang="en-US" dirty="0"/>
              <a:t>desiring to be teachers of the law, without understanding either what they are saying or the things about which they make confident assertions.</a:t>
            </a:r>
          </a:p>
        </p:txBody>
      </p:sp>
    </p:spTree>
    <p:extLst>
      <p:ext uri="{BB962C8B-B14F-4D97-AF65-F5344CB8AC3E}">
        <p14:creationId xmlns:p14="http://schemas.microsoft.com/office/powerpoint/2010/main" val="10068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1:5-7 (forward paraphrase)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en-US" dirty="0" smtClean="0"/>
              <a:t>Teachers should be spiritually healthy and show love.</a:t>
            </a:r>
          </a:p>
          <a:p>
            <a:pPr marL="742950" indent="-742950">
              <a:buAutoNum type="arabicPeriod"/>
            </a:pPr>
            <a:r>
              <a:rPr lang="en-US" dirty="0" smtClean="0"/>
              <a:t>Some people are not, but really want to teach regardless.</a:t>
            </a:r>
          </a:p>
          <a:p>
            <a:pPr marL="742950" indent="-742950">
              <a:buAutoNum type="arabicPeriod"/>
            </a:pPr>
            <a:r>
              <a:rPr lang="en-US" dirty="0" smtClean="0"/>
              <a:t>Unhealthy people teach serious Biblical error.</a:t>
            </a:r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1:5-7 (reverse paraphrase)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en-US" dirty="0" smtClean="0"/>
              <a:t>You’ll find confident Bible teachers that are not teaching what is right.  BUT WHY?</a:t>
            </a:r>
          </a:p>
          <a:p>
            <a:pPr marL="742950" indent="-742950">
              <a:buAutoNum type="arabicPeriod"/>
            </a:pPr>
            <a:r>
              <a:rPr lang="en-US" dirty="0" smtClean="0"/>
              <a:t>The lack of love.  BUT WHY?</a:t>
            </a:r>
          </a:p>
          <a:p>
            <a:pPr marL="742950" indent="-742950">
              <a:buAutoNum type="arabicPeriod"/>
            </a:pPr>
            <a:r>
              <a:rPr lang="en-US" dirty="0" smtClean="0"/>
              <a:t>The teacher is not in alignment with the Spirit (pure heart, good conscience, sincere faith).</a:t>
            </a:r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1:5-7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baseline="30000" dirty="0" smtClean="0"/>
              <a:t>5</a:t>
            </a:r>
            <a:r>
              <a:rPr lang="en-US" b="1" baseline="30000" dirty="0"/>
              <a:t> </a:t>
            </a:r>
            <a:r>
              <a:rPr lang="en-US" dirty="0"/>
              <a:t>The aim of our charge is love that issues from a pure heart and a good conscience and a sincere faith. </a:t>
            </a:r>
            <a:r>
              <a:rPr lang="en-US" b="1" baseline="30000" dirty="0"/>
              <a:t>6 </a:t>
            </a:r>
            <a:r>
              <a:rPr lang="en-US" dirty="0"/>
              <a:t>Certain persons, by swerving from these, have wandered away into vain discussion, </a:t>
            </a:r>
            <a:r>
              <a:rPr lang="en-US" b="1" baseline="30000" dirty="0"/>
              <a:t>7 </a:t>
            </a:r>
            <a:r>
              <a:rPr lang="en-US" dirty="0"/>
              <a:t>desiring to be teachers of the law, without understanding either what they are saying or the things about which they make confident assertions.</a:t>
            </a:r>
          </a:p>
        </p:txBody>
      </p:sp>
    </p:spTree>
    <p:extLst>
      <p:ext uri="{BB962C8B-B14F-4D97-AF65-F5344CB8AC3E}">
        <p14:creationId xmlns:p14="http://schemas.microsoft.com/office/powerpoint/2010/main" val="33371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br>
              <a:rPr lang="en-US" dirty="0" smtClean="0"/>
            </a:br>
            <a:r>
              <a:rPr lang="en-US" dirty="0" smtClean="0"/>
              <a:t>1:5-7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Or, How Not to be Spiritually Belligerent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134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Spectral SC</vt:lpstr>
      <vt:lpstr>Spectral SC SemiBold</vt:lpstr>
      <vt:lpstr>Office Theme</vt:lpstr>
      <vt:lpstr>BUILD</vt:lpstr>
      <vt:lpstr>1st Timothy  1:5-7</vt:lpstr>
      <vt:lpstr>1st Timothy 1:5-7</vt:lpstr>
      <vt:lpstr>1st Timothy 1:5-7 (forward paraphrase)</vt:lpstr>
      <vt:lpstr>1st Timothy 1:5-7 (reverse paraphrase)</vt:lpstr>
      <vt:lpstr>1st Timothy 1:5-7</vt:lpstr>
      <vt:lpstr>1st Timothy  1:5-7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</dc:title>
  <dc:creator>Ashley McGlone</dc:creator>
  <cp:lastModifiedBy>Microsoft account</cp:lastModifiedBy>
  <cp:revision>4</cp:revision>
  <dcterms:created xsi:type="dcterms:W3CDTF">2026-02-01T00:23:34Z</dcterms:created>
  <dcterms:modified xsi:type="dcterms:W3CDTF">2026-02-15T02:27:16Z</dcterms:modified>
</cp:coreProperties>
</file>