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Brittany" charset="1" panose="00000000000000000000"/>
      <p:regular r:id="rId29"/>
    </p:embeddedFont>
    <p:embeddedFont>
      <p:font typeface="Avenir" charset="1" panose="020B0503020203020204"/>
      <p:regular r:id="rId30"/>
    </p:embeddedFont>
    <p:embeddedFont>
      <p:font typeface="Avenir Bold" charset="1" panose="020B0703020203020204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518" r="0" b="-9518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162484" y="2726240"/>
            <a:ext cx="5963032" cy="992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Second Stage: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874159" y="3882470"/>
            <a:ext cx="10539681" cy="2093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38"/>
              </a:lnSpc>
              <a:spcBef>
                <a:spcPct val="0"/>
              </a:spcBef>
            </a:pPr>
            <a:r>
              <a:rPr lang="en-US" sz="10956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The Promise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37372" y="0"/>
            <a:ext cx="8306628" cy="10068639"/>
          </a:xfrm>
          <a:custGeom>
            <a:avLst/>
            <a:gdLst/>
            <a:ahLst/>
            <a:cxnLst/>
            <a:rect r="r" b="b" t="t" l="l"/>
            <a:pathLst>
              <a:path h="10068639" w="8306628">
                <a:moveTo>
                  <a:pt x="0" y="0"/>
                </a:moveTo>
                <a:lnTo>
                  <a:pt x="8306628" y="0"/>
                </a:lnTo>
                <a:lnTo>
                  <a:pt x="8306628" y="10068639"/>
                </a:lnTo>
                <a:lnTo>
                  <a:pt x="0" y="1006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692074" y="3416218"/>
            <a:ext cx="7282705" cy="3053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1"/>
              </a:lnSpc>
            </a:pPr>
            <a:r>
              <a:rPr lang="en-US" sz="663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300-year-old</a:t>
            </a:r>
          </a:p>
          <a:p>
            <a:pPr algn="ctr">
              <a:lnSpc>
                <a:spcPts val="7701"/>
              </a:lnSpc>
            </a:pPr>
            <a:r>
              <a:rPr lang="en-US" sz="663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Decorated Ketubah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812269" y="9606032"/>
            <a:ext cx="8611088" cy="344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5"/>
              </a:lnSpc>
              <a:spcBef>
                <a:spcPct val="0"/>
              </a:spcBef>
            </a:pPr>
            <a:r>
              <a:rPr lang="en-US" sz="2125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Source: </a:t>
            </a:r>
            <a:r>
              <a:rPr lang="en-US" sz="2125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Library of Congress - African and Middle Eastern Division.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9542" y="2586519"/>
            <a:ext cx="14828916" cy="4544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5"/>
              </a:lnSpc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Now it is G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od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who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makes both us and you stand firm in Christ. He anointed us,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set his </a:t>
            </a:r>
            <a:r>
              <a:rPr lang="en-US" sz="5927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seal of ownership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on us, and </a:t>
            </a:r>
            <a:r>
              <a:rPr lang="en-US" sz="5927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put his Spirit in our hearts as a deposit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, guaranteeing what is to come.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401676" y="8514470"/>
            <a:ext cx="6634928" cy="8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2 Corinthians 1:21-22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9542" y="2857233"/>
            <a:ext cx="14828916" cy="2783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1"/>
              </a:lnSpc>
            </a:pPr>
            <a:r>
              <a:rPr lang="en-US" sz="60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Kiddushin (</a:t>
            </a:r>
            <a:r>
              <a:rPr lang="he-IL" sz="60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  <a:rtl val="true"/>
              </a:rPr>
              <a:t>קִדוּשִׁין</a:t>
            </a:r>
            <a:r>
              <a:rPr lang="en-US" sz="60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</a:p>
          <a:p>
            <a:pPr algn="ctr">
              <a:lnSpc>
                <a:spcPts val="6991"/>
              </a:lnSpc>
            </a:pPr>
          </a:p>
          <a:p>
            <a:pPr algn="ctr">
              <a:lnSpc>
                <a:spcPts val="6991"/>
              </a:lnSpc>
            </a:pPr>
            <a:r>
              <a:rPr lang="en-US" sz="6027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Set Apart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401676" y="8514470"/>
            <a:ext cx="6634928" cy="8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Luke 22:20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68791" y="2988568"/>
            <a:ext cx="15550418" cy="2725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875"/>
              </a:lnSpc>
              <a:spcBef>
                <a:spcPct val="0"/>
              </a:spcBef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 the same way, after the supper he took the </a:t>
            </a:r>
            <a:r>
              <a:rPr lang="en-US" sz="5927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cup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, saying, “This cup is the </a:t>
            </a:r>
            <a:r>
              <a:rPr lang="en-US" sz="5927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new covenant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in my blood, which is poured out for you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162484" y="2641642"/>
            <a:ext cx="5963032" cy="992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Third Stage: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138874" y="3751279"/>
            <a:ext cx="12010253" cy="2093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38"/>
              </a:lnSpc>
              <a:spcBef>
                <a:spcPct val="0"/>
              </a:spcBef>
            </a:pPr>
            <a:r>
              <a:rPr lang="en-US" sz="10956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The Preparation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401676" y="8514470"/>
            <a:ext cx="6634928" cy="8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John 14:2-3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68791" y="2471223"/>
            <a:ext cx="15550418" cy="5258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759"/>
              </a:lnSpc>
              <a:spcBef>
                <a:spcPct val="0"/>
              </a:spcBef>
            </a:pPr>
            <a:r>
              <a:rPr lang="en-US" sz="58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My Father’s house has many rooms; if that were not so, would I have told you that </a:t>
            </a:r>
            <a:r>
              <a:rPr lang="en-US" sz="5827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I am going there to prepare a place for you</a:t>
            </a:r>
            <a:r>
              <a:rPr lang="en-US" sz="58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? </a:t>
            </a:r>
            <a:r>
              <a:rPr lang="en-US" sz="58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And if I go and prepare a place for you, I will come back and take you to be with me that you also may be where I am.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401676" y="8514470"/>
            <a:ext cx="6634928" cy="8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Matthew 24:36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68791" y="2988568"/>
            <a:ext cx="15550418" cy="2725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875"/>
              </a:lnSpc>
              <a:spcBef>
                <a:spcPct val="0"/>
              </a:spcBef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But about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that day or hour no one knows, not even the angels in heaven, 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nor the Son, </a:t>
            </a:r>
            <a:r>
              <a:rPr lang="en-US" sz="5927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but only the Father.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42316" y="3635570"/>
            <a:ext cx="10677566" cy="2791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279760" indent="-639880" lvl="1">
              <a:lnSpc>
                <a:spcPts val="11084"/>
              </a:lnSpc>
              <a:buAutoNum type="arabicPeriod" startAt="1"/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Keep the </a:t>
            </a:r>
            <a:r>
              <a:rPr lang="en-US" sz="5927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lamp burning</a:t>
            </a:r>
          </a:p>
          <a:p>
            <a:pPr algn="just" marL="1279760" indent="-639880" lvl="1">
              <a:lnSpc>
                <a:spcPts val="11084"/>
              </a:lnSpc>
              <a:buAutoNum type="arabicPeriod" startAt="1"/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Keep the </a:t>
            </a:r>
            <a:r>
              <a:rPr lang="en-US" sz="5927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door open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179191" y="2244104"/>
            <a:ext cx="15550418" cy="992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875"/>
              </a:lnSpc>
              <a:spcBef>
                <a:spcPct val="0"/>
              </a:spcBef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What do we do while we wait?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58" r="0" b="-91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397536" y="9299056"/>
            <a:ext cx="6634928" cy="8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Matthew 25:1-3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9504" y="1364284"/>
            <a:ext cx="15550418" cy="992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5"/>
              </a:lnSpc>
              <a:spcBef>
                <a:spcPct val="0"/>
              </a:spcBef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Parable of the Ten Virgins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518" r="0" b="-951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24489" y="1521170"/>
            <a:ext cx="16454405" cy="1221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2"/>
              </a:lnSpc>
            </a:pPr>
            <a:r>
              <a:rPr lang="en-US" sz="12172">
                <a:solidFill>
                  <a:srgbClr val="FFBD59"/>
                </a:solidFill>
                <a:latin typeface="Brittany"/>
                <a:ea typeface="Brittany"/>
                <a:cs typeface="Brittany"/>
                <a:sym typeface="Brittany"/>
              </a:rPr>
              <a:t>Bride of Christ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68791" y="4166419"/>
            <a:ext cx="15550418" cy="1858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5"/>
              </a:lnSpc>
              <a:spcBef>
                <a:spcPct val="0"/>
              </a:spcBef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You can be near the activity of faith and still be far from the heart of God.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401676" y="8514470"/>
            <a:ext cx="6634928" cy="8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Revelation 22:17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68791" y="2988568"/>
            <a:ext cx="15550418" cy="3592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875"/>
              </a:lnSpc>
              <a:spcBef>
                <a:spcPct val="0"/>
              </a:spcBef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Spiri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 and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the bride say, “Come!” And let the one who hears say, “Come!” Let the one who is thirsty come; and let the one who wishes take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the free gift of the water of life.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9542" y="1566226"/>
            <a:ext cx="14828916" cy="619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5"/>
              </a:lnSpc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Husbands, love your wives, just as Christ loved the church and gave himself u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 for her to make her holy, cleansing her by the washing with water through the word, and to present her to himself as a radiant church, without stain or wrinkle or any other blemish, but holy and blameless.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401676" y="8514470"/>
            <a:ext cx="6634928" cy="8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Ephesians 5:25-27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9542" y="3284588"/>
            <a:ext cx="14828916" cy="1858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5"/>
              </a:lnSpc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This mystery is 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profound, and I am saying that it refers to </a:t>
            </a:r>
            <a:r>
              <a:rPr lang="en-US" sz="5927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Christ and the church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401676" y="8514470"/>
            <a:ext cx="6634928" cy="8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Ephesians 5:32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162484" y="2658562"/>
            <a:ext cx="5963032" cy="992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First Stage: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638279" y="3882470"/>
            <a:ext cx="7011442" cy="2093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38"/>
              </a:lnSpc>
              <a:spcBef>
                <a:spcPct val="0"/>
              </a:spcBef>
            </a:pPr>
            <a:r>
              <a:rPr lang="en-US" sz="10956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The Pursuit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9542" y="3166151"/>
            <a:ext cx="14828916" cy="2811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5"/>
              </a:lnSpc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For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He chose 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us in Him </a:t>
            </a:r>
            <a:r>
              <a:rPr lang="en-US" sz="5927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before the creation of the world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to be holy and blameless in his sight.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401676" y="8514470"/>
            <a:ext cx="6634928" cy="8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Ephesians 1:4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34095" y="3334220"/>
            <a:ext cx="14828916" cy="1944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5"/>
              </a:lnSpc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...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or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yo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u were </a:t>
            </a:r>
            <a:r>
              <a:rPr lang="en-US" sz="5927">
                <a:solidFill>
                  <a:srgbClr val="FFBD59"/>
                </a:solidFill>
                <a:latin typeface="Avenir"/>
                <a:ea typeface="Avenir"/>
                <a:cs typeface="Avenir"/>
                <a:sym typeface="Avenir"/>
              </a:rPr>
              <a:t>bought with a price.</a:t>
            </a: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Therefore, honour God with your bodies.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401676" y="8514470"/>
            <a:ext cx="6634928" cy="8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1 Corinthians 6:20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9542" y="3198863"/>
            <a:ext cx="14828916" cy="2725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Excruciating / Ex cruciatus (Latin)</a:t>
            </a:r>
          </a:p>
          <a:p>
            <a:pPr algn="ctr">
              <a:lnSpc>
                <a:spcPts val="6875"/>
              </a:lnSpc>
            </a:pPr>
          </a:p>
          <a:p>
            <a:pPr algn="ctr">
              <a:lnSpc>
                <a:spcPts val="6875"/>
              </a:lnSpc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‘Out of the cross’ or ‘from the cross’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0C0D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77727" y="4166419"/>
            <a:ext cx="12532546" cy="1858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5"/>
              </a:lnSpc>
              <a:spcBef>
                <a:spcPct val="0"/>
              </a:spcBef>
            </a:pPr>
            <a:r>
              <a:rPr lang="en-US" sz="592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Let the Cross stand as the loudest and final declaration of your worth.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DAHBQrdmB08</dc:identifier>
  <dcterms:modified xsi:type="dcterms:W3CDTF">2011-08-01T06:04:30Z</dcterms:modified>
  <cp:revision>1</cp:revision>
  <dc:title>Bride of Christ</dc:title>
</cp:coreProperties>
</file>