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7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4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2/8/26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2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2/8/26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5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9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2/8/26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2/8/26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51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8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1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2/8/26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63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2/8/26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2/8/26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7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30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3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6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77494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59955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916306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65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087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2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42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2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9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2/8/26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4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6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2/8/26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7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0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6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2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308-A2C2-0E5D-CB83-5B18F8EE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7CDE1-1B07-5BB0-C8C1-34D8FB7EA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C4C9E34-C00A-3455-E241-2DD6FD85A4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>
            <a:fillRect/>
          </a:stretch>
        </p:blipFill>
        <p:spPr>
          <a:xfrm>
            <a:off x="342900" y="342900"/>
            <a:ext cx="11506200" cy="4792663"/>
          </a:xfrm>
        </p:spPr>
      </p:pic>
    </p:spTree>
    <p:extLst>
      <p:ext uri="{BB962C8B-B14F-4D97-AF65-F5344CB8AC3E}">
        <p14:creationId xmlns:p14="http://schemas.microsoft.com/office/powerpoint/2010/main" val="232748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F7E3-7D17-5090-7854-B7770B388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Sins desire is always to kill, steal, and destroy.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8007-E84C-9212-9E3C-2E6B2316F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E0C5-88CA-F1BC-64A9-F3EB7BB433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There is a difference in repentance and being upset with the consequences of sin. </a:t>
            </a:r>
          </a:p>
        </p:txBody>
      </p:sp>
    </p:spTree>
    <p:extLst>
      <p:ext uri="{BB962C8B-B14F-4D97-AF65-F5344CB8AC3E}">
        <p14:creationId xmlns:p14="http://schemas.microsoft.com/office/powerpoint/2010/main" val="311874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B070-302A-D345-4CF0-6C8C11B2F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God dispenses his common grace on those who worship Him and those who don’t.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D58AFD-D319-214D-01F7-9937F1AE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50DA-669B-B7F1-0D9B-93D3375EE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Sin always separates us from the presence and blessing of God.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F7071-D605-FC1F-D050-F4C663E6A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7014-3DDA-DC28-54F5-5CDCEA78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31" y="2750127"/>
            <a:ext cx="7370064" cy="3386211"/>
          </a:xfrm>
        </p:spPr>
        <p:txBody>
          <a:bodyPr anchor="b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“when revival sweeps over a people the first evidence is a profound awareness of sin and sorrow for it.”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72D199-7514-41E9-BE93-4E90BA8784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flipV="1">
            <a:off x="429768" y="7079935"/>
            <a:ext cx="7370064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A4C-41A7-684D-52BA-FDD3DEF2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70:5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C146-39A5-CC4D-BEED-65A8A78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“But I am poor and needy; hasten to me, O God! You are my help and my deliverer; O Lord, do not delay!</a:t>
            </a:r>
          </a:p>
        </p:txBody>
      </p:sp>
    </p:spTree>
    <p:extLst>
      <p:ext uri="{BB962C8B-B14F-4D97-AF65-F5344CB8AC3E}">
        <p14:creationId xmlns:p14="http://schemas.microsoft.com/office/powerpoint/2010/main" val="136686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8D20-8E38-E91A-7BB3-036D6CEF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1183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1E07-71FE-7A17-3A9D-E554830C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477982"/>
            <a:ext cx="10652760" cy="58039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you are my helper and deliverer! I praise You for delivering me when……..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Lord, help me to acknowledge that I am poor and needy when…..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 my helper and deliverer today for….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Deliver __________ from the shame of…….</a:t>
            </a:r>
          </a:p>
        </p:txBody>
      </p:sp>
    </p:spTree>
    <p:extLst>
      <p:ext uri="{BB962C8B-B14F-4D97-AF65-F5344CB8AC3E}">
        <p14:creationId xmlns:p14="http://schemas.microsoft.com/office/powerpoint/2010/main" val="48854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A397-495C-3398-85B9-58D9808B6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Freely bringing an offering to God was an act of worship.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1A5DE2-273D-1738-1EC2-CF4D16F10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C7E1-A837-0CD6-D579-38215A516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Cain’s offering was rejected because of the sinful heart behind it.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D80D9-6A20-EECF-61E1-6D3FBFC7C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50D1-D680-9B7F-4729-14556BF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56608"/>
            <a:ext cx="7370064" cy="1842020"/>
          </a:xfrm>
        </p:spPr>
        <p:txBody>
          <a:bodyPr anchor="b"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Tokenism: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CB20B-4D3C-3134-4A84-E08922148E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604364"/>
            <a:ext cx="9794887" cy="223113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look religious without  having a heart dependent on God. </a:t>
            </a:r>
          </a:p>
        </p:txBody>
      </p:sp>
    </p:spTree>
    <p:extLst>
      <p:ext uri="{BB962C8B-B14F-4D97-AF65-F5344CB8AC3E}">
        <p14:creationId xmlns:p14="http://schemas.microsoft.com/office/powerpoint/2010/main" val="245794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0A26-2523-19FB-3CF6-5D9BA8770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The worshipper and the offering are inseparable.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6CE7D3-A61B-A67F-DDAC-18D0691F7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3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2854-C5BB-D15D-8781-6FC7C0AE8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Worship is a lifestyle marked by sacrifice.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2EBAB-4C2A-0FF3-5C68-68C25D781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19B0-EAB5-8CD7-538B-9C4ED13AC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Sacrificial worship always brings God glory.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13A9B-1512-B351-0349-7B03D1A34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1728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212</Words>
  <Application>Microsoft Macintosh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Neue Haas Grotesk Text Pro</vt:lpstr>
      <vt:lpstr>Dune</vt:lpstr>
      <vt:lpstr>PowerPoint Presentation</vt:lpstr>
      <vt:lpstr>Psalm 70:5</vt:lpstr>
      <vt:lpstr>PowerPoint Presentation</vt:lpstr>
      <vt:lpstr>Freely bringing an offering to God was an act of worship. </vt:lpstr>
      <vt:lpstr>Cain’s offering was rejected because of the sinful heart behind it. </vt:lpstr>
      <vt:lpstr>Tokenism:</vt:lpstr>
      <vt:lpstr>The worshipper and the offering are inseparable. </vt:lpstr>
      <vt:lpstr>Worship is a lifestyle marked by sacrifice. </vt:lpstr>
      <vt:lpstr>Sacrificial worship always brings God glory. </vt:lpstr>
      <vt:lpstr>Sins desire is always to kill, steal, and destroy. </vt:lpstr>
      <vt:lpstr>PowerPoint Presentation</vt:lpstr>
      <vt:lpstr>God dispenses his common grace on those who worship Him and those who don’t. </vt:lpstr>
      <vt:lpstr>Sin always separates us from the presence and blessing of God.</vt:lpstr>
      <vt:lpstr>“when revival sweeps over a people the first evidence is a profound awareness of sin and sorrow for it.”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Tracey Locke</cp:lastModifiedBy>
  <cp:revision>2</cp:revision>
  <dcterms:created xsi:type="dcterms:W3CDTF">2026-02-08T10:58:55Z</dcterms:created>
  <dcterms:modified xsi:type="dcterms:W3CDTF">2026-02-08T15:44:48Z</dcterms:modified>
</cp:coreProperties>
</file>