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2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81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8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88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3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1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7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5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6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2/1/2026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3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2/1/2026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5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2/1/2026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2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68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604586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94538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34891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176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175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2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432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5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7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2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68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7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74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5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37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0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3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2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6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752F-AB79-B4B3-5A90-2AC124738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511AF-1D2C-F872-C8C7-80487F00D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40CEA51-18EB-7ABA-1F05-45B1973441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12975"/>
          <a:stretch>
            <a:fillRect/>
          </a:stretch>
        </p:blipFill>
        <p:spPr>
          <a:xfrm>
            <a:off x="342900" y="342900"/>
            <a:ext cx="11506200" cy="4792663"/>
          </a:xfrm>
        </p:spPr>
      </p:pic>
    </p:spTree>
    <p:extLst>
      <p:ext uri="{BB962C8B-B14F-4D97-AF65-F5344CB8AC3E}">
        <p14:creationId xmlns:p14="http://schemas.microsoft.com/office/powerpoint/2010/main" val="297274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5911-D1CA-4AD8-7948-0CD6539D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8200" dirty="0">
                <a:latin typeface="Arial" panose="020B0604020202020204" pitchFamily="34" charset="0"/>
                <a:cs typeface="Arial" panose="020B0604020202020204" pitchFamily="34" charset="0"/>
              </a:rPr>
              <a:t>Sin will always promise more than it can deliver.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943070F-E855-6DD3-6906-24655D0B4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9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CFFB-F824-EF2E-943F-7EDFE8E07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Repentance and reconciliation must be preceded by the humble confession of sin.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118A64-70DF-A920-5BD2-E9E797415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AB60-63E7-F5CF-10AA-AA8B441C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dirty="0"/>
              <a:t>Sin had broken the fellowship between God and man. </a:t>
            </a:r>
          </a:p>
        </p:txBody>
      </p:sp>
    </p:spTree>
    <p:extLst>
      <p:ext uri="{BB962C8B-B14F-4D97-AF65-F5344CB8AC3E}">
        <p14:creationId xmlns:p14="http://schemas.microsoft.com/office/powerpoint/2010/main" val="299678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C782-E0AE-7D40-1811-C150CE662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anchor="t">
            <a:normAutofit/>
          </a:bodyPr>
          <a:lstStyle/>
          <a:p>
            <a:r>
              <a:rPr lang="en-US" sz="6900" dirty="0"/>
              <a:t>The desire of the woman would no longer be to be her husband's helper, but to control him.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9A5B98-E81E-4967-4E6B-BA938F4A7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7298-50DF-17DD-0E0E-93E3FA5CD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Foundational Truth: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FF1B0-59F3-CB6F-5DB2-FEEBADC1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Because of sin, man is no longer inherently good. </a:t>
            </a:r>
          </a:p>
        </p:txBody>
      </p:sp>
    </p:spTree>
    <p:extLst>
      <p:ext uri="{BB962C8B-B14F-4D97-AF65-F5344CB8AC3E}">
        <p14:creationId xmlns:p14="http://schemas.microsoft.com/office/powerpoint/2010/main" val="311751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0413-9FB0-360E-9410-480C225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sz="6200" dirty="0"/>
              <a:t>It’s in this state of total depravity that man finds himself in need of a rescue.</a:t>
            </a:r>
          </a:p>
        </p:txBody>
      </p:sp>
    </p:spTree>
    <p:extLst>
      <p:ext uri="{BB962C8B-B14F-4D97-AF65-F5344CB8AC3E}">
        <p14:creationId xmlns:p14="http://schemas.microsoft.com/office/powerpoint/2010/main" val="132837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12D-2BFF-D347-C1FC-D109E4078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1"/>
            <a:ext cx="9171432" cy="3880935"/>
          </a:xfrm>
        </p:spPr>
        <p:txBody>
          <a:bodyPr anchor="ctr">
            <a:normAutofit/>
          </a:bodyPr>
          <a:lstStyle/>
          <a:p>
            <a:r>
              <a:rPr lang="en-US" sz="5000" b="1" u="sng" dirty="0">
                <a:latin typeface="Arial" panose="020B0604020202020204" pitchFamily="34" charset="0"/>
                <a:cs typeface="Arial" panose="020B0604020202020204" pitchFamily="34" charset="0"/>
              </a:rPr>
              <a:t>Foundational Truth: </a:t>
            </a:r>
            <a:br>
              <a:rPr lang="en-US" sz="5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Since the fall, God has been in loving pursuit of sinful man.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5F981-F0C9-3021-DD6F-96C90890F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1214-9CCB-FA68-92A7-783873F61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CC8CD-7214-8F0A-6B6B-6208667AA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C4D0-EC34-16B6-FC7C-8CB28E92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Psalm 67: 1-2: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246E-0750-ED11-B3AA-D885330BD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God be gracious to us and bless us and make his face to shine upon us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that your way may be known on earth, your saving power among all the nations.” </a:t>
            </a:r>
          </a:p>
        </p:txBody>
      </p:sp>
    </p:spTree>
    <p:extLst>
      <p:ext uri="{BB962C8B-B14F-4D97-AF65-F5344CB8AC3E}">
        <p14:creationId xmlns:p14="http://schemas.microsoft.com/office/powerpoint/2010/main" val="9438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9EB1-DCD2-865C-A0D9-7F65104A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8905-54B4-EA95-5F6D-9C6895D6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 you are gracious and the source of all blessing!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I confess I have not made your way known when….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 because of Your grace, please bring Your blessing to….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cause your saving power to be made known to….</a:t>
            </a:r>
          </a:p>
        </p:txBody>
      </p:sp>
    </p:spTree>
    <p:extLst>
      <p:ext uri="{BB962C8B-B14F-4D97-AF65-F5344CB8AC3E}">
        <p14:creationId xmlns:p14="http://schemas.microsoft.com/office/powerpoint/2010/main" val="265273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2076-47C3-F27F-5FFF-0617299D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1338626"/>
          </a:xfrm>
        </p:spPr>
        <p:txBody>
          <a:bodyPr anchor="ctr"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Foundational Truth: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EECF-C062-64AE-32DA-819B1B42F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 have a real enemy to our faith in Satan. </a:t>
            </a:r>
          </a:p>
        </p:txBody>
      </p:sp>
    </p:spTree>
    <p:extLst>
      <p:ext uri="{BB962C8B-B14F-4D97-AF65-F5344CB8AC3E}">
        <p14:creationId xmlns:p14="http://schemas.microsoft.com/office/powerpoint/2010/main" val="347720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EE7D-6B65-FD5F-AD5E-F1688A804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anchor="t">
            <a:normAutofit/>
          </a:bodyPr>
          <a:lstStyle/>
          <a:p>
            <a:r>
              <a:rPr lang="en-US" sz="7800" dirty="0">
                <a:latin typeface="Arial" panose="020B0604020202020204" pitchFamily="34" charset="0"/>
                <a:cs typeface="Arial" panose="020B0604020202020204" pitchFamily="34" charset="0"/>
              </a:rPr>
              <a:t>Satan intentionally seeks to disrupt the harmony between man and God.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7F07C0-1934-5434-754F-377CDCDD9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2FEB-B947-B0F5-3346-E99062D4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underestimate the schemes of the enemy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775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FCF0-C163-3A3A-6E2B-229A404A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enemy is crafty, but his methods are the same today as they were in the garden. </a:t>
            </a:r>
          </a:p>
        </p:txBody>
      </p:sp>
    </p:spTree>
    <p:extLst>
      <p:ext uri="{BB962C8B-B14F-4D97-AF65-F5344CB8AC3E}">
        <p14:creationId xmlns:p14="http://schemas.microsoft.com/office/powerpoint/2010/main" val="407485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E472-446B-9D5A-207D-32545B2F3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 fontScale="90000"/>
          </a:bodyPr>
          <a:lstStyle/>
          <a:p>
            <a:r>
              <a:rPr lang="en-US" sz="7400" dirty="0"/>
              <a:t>In the garden man chose to step outside the boundaries God had set for them.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D35A8E-9329-7169-8009-75A51839B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C7D8-D891-5B75-5DE5-7CB3E2993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anchor="t">
            <a:normAutofit/>
          </a:bodyPr>
          <a:lstStyle/>
          <a:p>
            <a:r>
              <a:rPr lang="en-US" sz="7800" dirty="0">
                <a:latin typeface="Arial" panose="020B0604020202020204" pitchFamily="34" charset="0"/>
                <a:cs typeface="Arial" panose="020B0604020202020204" pitchFamily="34" charset="0"/>
              </a:rPr>
              <a:t>We experience God’s blessing and provision when we obey His word.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891431-DA60-4B02-8D09-45B6F954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9570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275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Neue Haas Grotesk Text Pro</vt:lpstr>
      <vt:lpstr>Dune</vt:lpstr>
      <vt:lpstr>PowerPoint Presentation</vt:lpstr>
      <vt:lpstr>Psalm 67: 1-2:</vt:lpstr>
      <vt:lpstr>PowerPoint Presentation</vt:lpstr>
      <vt:lpstr>Foundational Truth: </vt:lpstr>
      <vt:lpstr>Satan intentionally seeks to disrupt the harmony between man and God. </vt:lpstr>
      <vt:lpstr>Do not underestimate the schemes of the enemy. </vt:lpstr>
      <vt:lpstr>The enemy is crafty, but his methods are the same today as they were in the garden. </vt:lpstr>
      <vt:lpstr>In the garden man chose to step outside the boundaries God had set for them. </vt:lpstr>
      <vt:lpstr>We experience God’s blessing and provision when we obey His word.</vt:lpstr>
      <vt:lpstr>Sin will always promise more than it can deliver. </vt:lpstr>
      <vt:lpstr>Repentance and reconciliation must be preceded by the humble confession of sin. </vt:lpstr>
      <vt:lpstr>Sin had broken the fellowship between God and man. </vt:lpstr>
      <vt:lpstr>The desire of the woman would no longer be to be her husband's helper, but to control him. </vt:lpstr>
      <vt:lpstr>Foundational Truth:</vt:lpstr>
      <vt:lpstr>It’s in this state of total depravity that man finds himself in need of a rescue.</vt:lpstr>
      <vt:lpstr>Foundational Truth:   Since the fall, God has been in loving pursuit of sinful man. </vt:lpstr>
      <vt:lpstr>Response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2026-02-01T10:12:38Z</dcterms:created>
  <dcterms:modified xsi:type="dcterms:W3CDTF">2026-02-01T11:29:30Z</dcterms:modified>
</cp:coreProperties>
</file>