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1" r:id="rId3"/>
    <p:sldId id="267" r:id="rId4"/>
    <p:sldId id="265" r:id="rId5"/>
    <p:sldId id="272" r:id="rId6"/>
    <p:sldId id="273" r:id="rId7"/>
    <p:sldId id="274" r:id="rId8"/>
    <p:sldId id="275" r:id="rId9"/>
    <p:sldId id="258" r:id="rId10"/>
    <p:sldId id="264" r:id="rId11"/>
    <p:sldId id="261" r:id="rId12"/>
    <p:sldId id="262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0" autoAdjust="0"/>
  </p:normalViewPr>
  <p:slideViewPr>
    <p:cSldViewPr snapToGrid="0">
      <p:cViewPr varScale="1">
        <p:scale>
          <a:sx n="107" d="100"/>
          <a:sy n="107" d="100"/>
        </p:scale>
        <p:origin x="171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C7F7-CACE-4270-A84A-FC5ED34A5461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8F9-5D53-4F1F-889A-50A5FAC7A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0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C7F7-CACE-4270-A84A-FC5ED34A5461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8F9-5D53-4F1F-889A-50A5FAC7A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1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C7F7-CACE-4270-A84A-FC5ED34A5461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8F9-5D53-4F1F-889A-50A5FAC7A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C7F7-CACE-4270-A84A-FC5ED34A5461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8F9-5D53-4F1F-889A-50A5FAC7A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7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C7F7-CACE-4270-A84A-FC5ED34A5461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8F9-5D53-4F1F-889A-50A5FAC7A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0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C7F7-CACE-4270-A84A-FC5ED34A5461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8F9-5D53-4F1F-889A-50A5FAC7A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9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C7F7-CACE-4270-A84A-FC5ED34A5461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8F9-5D53-4F1F-889A-50A5FAC7A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2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C7F7-CACE-4270-A84A-FC5ED34A5461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8F9-5D53-4F1F-889A-50A5FAC7A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2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C7F7-CACE-4270-A84A-FC5ED34A5461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8F9-5D53-4F1F-889A-50A5FAC7A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782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C7F7-CACE-4270-A84A-FC5ED34A5461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8F9-5D53-4F1F-889A-50A5FAC7A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3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C7F7-CACE-4270-A84A-FC5ED34A5461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8F9-5D53-4F1F-889A-50A5FAC7A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6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3C7F7-CACE-4270-A84A-FC5ED34A5461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7A8F9-5D53-4F1F-889A-50A5FAC7A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479F3C-2879-EDA6-0F3C-ED0E0E0D1BE4}"/>
              </a:ext>
            </a:extLst>
          </p:cNvPr>
          <p:cNvSpPr txBox="1"/>
          <p:nvPr/>
        </p:nvSpPr>
        <p:spPr>
          <a:xfrm>
            <a:off x="2102413" y="1031846"/>
            <a:ext cx="4939174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atin typeface="Garamond" panose="02020404030301010803" pitchFamily="18" charset="0"/>
              </a:rPr>
              <a:t>TRINITY</a:t>
            </a:r>
          </a:p>
          <a:p>
            <a:pPr algn="ctr"/>
            <a:r>
              <a:rPr lang="en-US" sz="4400" dirty="0">
                <a:latin typeface="Garamond" panose="02020404030301010803" pitchFamily="18" charset="0"/>
              </a:rPr>
              <a:t>LUTHERAN </a:t>
            </a:r>
          </a:p>
          <a:p>
            <a:pPr algn="ctr"/>
            <a:r>
              <a:rPr lang="en-US" sz="4400" dirty="0">
                <a:latin typeface="Garamond" panose="02020404030301010803" pitchFamily="18" charset="0"/>
              </a:rPr>
              <a:t>CHURCH</a:t>
            </a:r>
          </a:p>
          <a:p>
            <a:pPr algn="ctr"/>
            <a:endParaRPr lang="en-US" dirty="0">
              <a:latin typeface="Garamond" panose="02020404030301010803" pitchFamily="18" charset="0"/>
            </a:endParaRPr>
          </a:p>
          <a:p>
            <a:pPr algn="ctr"/>
            <a:r>
              <a:rPr lang="en-US" sz="4400" dirty="0">
                <a:latin typeface="Garamond" panose="02020404030301010803" pitchFamily="18" charset="0"/>
              </a:rPr>
              <a:t>THE GOOD NEWS</a:t>
            </a:r>
          </a:p>
          <a:p>
            <a:pPr algn="ctr"/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4C03E-F01A-20A7-C37C-59311EEC08B8}"/>
              </a:ext>
            </a:extLst>
          </p:cNvPr>
          <p:cNvSpPr txBox="1"/>
          <p:nvPr/>
        </p:nvSpPr>
        <p:spPr>
          <a:xfrm>
            <a:off x="5027317" y="4899171"/>
            <a:ext cx="3485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Garamond" panose="02020404030301010803" pitchFamily="18" charset="0"/>
              </a:rPr>
              <a:t>JANUARY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E9E047-1FE7-29D2-AD5A-F2F3BF09E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78" y="366285"/>
            <a:ext cx="8192643" cy="612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13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36635B-0B3C-28CB-420F-17A28EC57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24" y="286668"/>
            <a:ext cx="8331551" cy="62846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6EED52-6E02-2B3F-7988-49C5640CB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57" y="286668"/>
            <a:ext cx="8433284" cy="6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65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56ED90-216B-1D25-2C8D-512C0DFC9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06" y="377498"/>
            <a:ext cx="8174388" cy="61030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90FD0B-6CBD-4A08-742E-F1EE3D426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46" y="337706"/>
            <a:ext cx="8287907" cy="61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08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3727A6-8197-A36C-939F-7F4AE5CA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40" y="231278"/>
            <a:ext cx="8507519" cy="639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7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BE606B-2CD4-BF0A-7A64-CFCFC45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61" y="199493"/>
            <a:ext cx="8503878" cy="645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7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90183B-7B99-2703-149A-04C4F5F32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06" y="209668"/>
            <a:ext cx="8616744" cy="64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1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8CDB57-6696-23F0-9C73-009ED17BA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95" y="300604"/>
            <a:ext cx="8391809" cy="62567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1710BD-8B81-56ED-1D58-F58E0CD43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95" y="300604"/>
            <a:ext cx="8391809" cy="627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5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A52F1E-D22F-8F66-4213-C2C77AF91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46" y="233855"/>
            <a:ext cx="8478108" cy="639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79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6A2396-9ACF-0D0B-E7EF-DA42E11C1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80" y="255775"/>
            <a:ext cx="8504440" cy="63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06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7B38DD-44B3-2554-89A2-627CA4F63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22" y="229330"/>
            <a:ext cx="8571956" cy="639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C2A291-D33E-7926-461C-CB32E8F8C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37" y="288004"/>
            <a:ext cx="8434926" cy="62819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F7F19A-B874-F56A-03D0-E9E02ECB2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37" y="288003"/>
            <a:ext cx="8510177" cy="633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68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FACA51-01CE-62AA-7343-AD0CE7DDA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51" y="232880"/>
            <a:ext cx="8536098" cy="63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62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2680</TotalTime>
  <Words>8</Words>
  <Application>Microsoft Office PowerPoint</Application>
  <PresentationFormat>On-screen Show (4:3)</PresentationFormat>
  <Paragraphs>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Devans</dc:creator>
  <cp:lastModifiedBy>Victoria Stoddard</cp:lastModifiedBy>
  <cp:revision>28</cp:revision>
  <cp:lastPrinted>2026-02-03T16:58:08Z</cp:lastPrinted>
  <dcterms:created xsi:type="dcterms:W3CDTF">2022-11-10T17:12:45Z</dcterms:created>
  <dcterms:modified xsi:type="dcterms:W3CDTF">2026-02-03T17:02:26Z</dcterms:modified>
</cp:coreProperties>
</file>