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165996-AFDB-4C28-AC30-427DB1C6707B}" v="27" dt="2026-02-07T17:58:05.856"/>
  </p1510:revLst>
</p1510:revInfo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2/8/2026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11200" y="782320"/>
            <a:ext cx="10468864" cy="1828800"/>
          </a:xfrm>
        </p:spPr>
        <p:txBody>
          <a:bodyPr/>
          <a:lstStyle/>
          <a:p>
            <a:pPr algn="ctr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教会，基督的身体</a:t>
            </a:r>
            <a:endParaRPr 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26720" y="3228536"/>
            <a:ext cx="11257280" cy="217658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以弗所书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4:11-16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；哥林多前书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12:12-27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；罗马书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12:4-8</a:t>
            </a:r>
            <a:endParaRPr lang="en-US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8BF5C-6341-0F8C-6F42-DFBDED19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三、恩赐的互惠与服事（罗马书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12:4-8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EAD3A-6650-E584-1BFA-0C56422C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正如我们一个身子上有好些肢体，肢体也不都是一样的用处。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5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我们这许多人，在基督里成为一身，互相联络作肢体，也是如此。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6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按我们所得的恩赐，各有不同。或说预言，就当照着信心的程度说预言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392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33324-D7F7-E9E2-DE3A-1BC6FD900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4AB10-39F3-AF4F-7A69-AAB8A1750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三、恩赐的互惠与服事（罗马书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12:4-8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DE05E-0A4D-1273-F633-7B5486B5E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或作执事，就当专一执事；或作教导的，就当专一教导；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或作劝化的，就当专一劝化；施舍的，就当诚实；治理的，就当殷勤；怜悯人的，就当甘心。           罗马书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12:4-8</a:t>
            </a:r>
          </a:p>
          <a:p>
            <a:pPr marL="0" indent="0">
              <a:buNone/>
            </a:pP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7741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0E3E0-7DF4-5E32-673A-F2ADC8CA4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0"/>
            <a:ext cx="10972800" cy="739648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实践应用：活出身体的实际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89704-4937-0DCF-2983-3D0D8D89E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10972800" cy="4648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重新认识教会：从“我去教堂”转变为“我是基督身体的一部分”</a:t>
            </a:r>
          </a:p>
          <a:p>
            <a:pPr marL="0" indent="0"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珍惜每个肢体：主动认识、欣赏与你不同的人，特别是那些容易被忽视的</a:t>
            </a:r>
          </a:p>
          <a:p>
            <a:pPr marL="0" indent="0"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发挥你的功能：找到你在身体中的位置，不是出于义务，而是出于爱</a:t>
            </a:r>
          </a:p>
          <a:p>
            <a:pPr marL="0" indent="0"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为整体守望：为他人的需要代祷，为他人的成就感恩</a:t>
            </a:r>
          </a:p>
          <a:p>
            <a:pPr marL="0" indent="0">
              <a:buNone/>
            </a:pP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702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21360"/>
            <a:ext cx="11389360" cy="56032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11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他所赐的，有使徒，有先知，有传福音的，有牧师和教师， </a:t>
            </a:r>
            <a:r>
              <a:rPr lang="en-US" altLang="zh-CN" sz="44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</a:t>
            </a:r>
            <a:r>
              <a:rPr lang="zh-CN" altLang="en-US" sz="4400" dirty="0">
                <a:solidFill>
                  <a:srgbClr val="FF0000"/>
                </a:solidFill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为要</a:t>
            </a:r>
            <a:r>
              <a:rPr lang="zh-CN" altLang="en-US" sz="44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成全圣徒，各尽其职，</a:t>
            </a:r>
            <a:r>
              <a:rPr lang="zh-CN" altLang="en-US" sz="4400" dirty="0">
                <a:solidFill>
                  <a:srgbClr val="FF0000"/>
                </a:solidFill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建立</a:t>
            </a:r>
            <a:r>
              <a:rPr lang="zh-CN" altLang="en-US" sz="44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基督的身体，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13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直等到我们众人在真道上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同归于一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，认识上帝的儿子，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得以长大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成人，满有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基督长成的身量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endParaRPr lang="en-US" sz="2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EDC8A-DC20-044D-6432-A0F1190AB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8D835F-29BD-EF4F-F989-D1DA90CDD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16" y="518615"/>
            <a:ext cx="11641844" cy="6223379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11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14</a:t>
            </a:r>
            <a:r>
              <a:rPr lang="zh-CN" altLang="en-US" sz="11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使我们不再作小孩子，中了人的诡计和欺骗的法术，被一切异教之风摇动，飘来飘去，就随从各样的异端；</a:t>
            </a:r>
            <a:r>
              <a:rPr lang="zh-CN" altLang="en-US" sz="11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CN" sz="11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15</a:t>
            </a:r>
            <a:r>
              <a:rPr lang="zh-CN" altLang="en-US" sz="11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惟用爱心说诚实话，凡事长进，</a:t>
            </a:r>
            <a:r>
              <a:rPr lang="zh-CN" altLang="en-US" sz="11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连于元首基督</a:t>
            </a:r>
            <a:r>
              <a:rPr lang="zh-CN" altLang="en-US" sz="11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 </a:t>
            </a:r>
            <a:r>
              <a:rPr lang="en-US" altLang="zh-CN" sz="11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16</a:t>
            </a:r>
            <a:r>
              <a:rPr lang="zh-CN" altLang="en-US" sz="11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全身都靠他联络得合式，百节各按各职，照着各体的功用彼此相助，便叫身体渐渐增长，</a:t>
            </a:r>
            <a:r>
              <a:rPr lang="zh-CN" altLang="en-US" sz="11000" dirty="0">
                <a:solidFill>
                  <a:srgbClr val="FF0000"/>
                </a:solidFill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在爱中建立自己</a:t>
            </a:r>
            <a:r>
              <a:rPr lang="zh-CN" altLang="en-US" sz="11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。</a:t>
            </a:r>
            <a:endParaRPr lang="en-AU" altLang="zh-CN" sz="11000" dirty="0">
              <a:highlight>
                <a:srgbClr val="FFFF00"/>
              </a:highlight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9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以弗所书 </a:t>
            </a:r>
            <a:r>
              <a:rPr lang="en-US" altLang="zh-CN" sz="9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4:11-16</a:t>
            </a:r>
            <a:endParaRPr lang="en-US" altLang="zh-CN" sz="3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362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59F2E-E836-B784-30A1-0476F480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一、身体的合一与成长（以弗所书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4:11-16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D9777-4434-87B2-7BF7-E549C5B0B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基督是身体的头。同归于一 。。。基督长成的身量。。。连于元首基督。。。</a:t>
            </a:r>
            <a:r>
              <a:rPr lang="en-AU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(v12,15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）身体的合一不是基于我们之间的相似性，而是基于我们与基督的连接。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301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9D3DB-2088-B603-3F8C-C7C1669D5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91570"/>
            <a:ext cx="11141122" cy="553303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成长的方向是基督。 “直等到我们众人在真道上同归于一，认识神的儿子，得以长大成人，满有基督长成的身量。”（弗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4:13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）教会增长的目标不是人数的增加，而是越来越像基督。基督是标准，是方向，是目标。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827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553EA-57F6-E38F-DBA0-280D99D41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107" y="873457"/>
            <a:ext cx="11063785" cy="5492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彼此建立，共同成长。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AU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为要成全圣徒，</a:t>
            </a:r>
            <a:r>
              <a:rPr lang="zh-CN" altLang="en-US" sz="4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各尽其职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，建立基督的身体，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v16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全身都靠他联络得合式，</a:t>
            </a:r>
            <a:r>
              <a:rPr lang="zh-CN" altLang="en-US" sz="4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百节各按各职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，照着各体的功用</a:t>
            </a:r>
            <a:r>
              <a:rPr lang="zh-CN" altLang="en-US" sz="4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彼此相助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，便叫身体</a:t>
            </a:r>
            <a:r>
              <a:rPr lang="zh-CN" altLang="en-US" sz="4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渐渐增长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zh-CN" altLang="en-US" sz="4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在爱中建立自己。</a:t>
            </a:r>
            <a:endParaRPr lang="en-AU" sz="4000" dirty="0">
              <a:solidFill>
                <a:srgbClr val="FF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151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70CAF-0F70-DD39-EDB4-DD1AFCDB5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二、身体的多样性：恩赐不同，源头相同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A1317-8624-FD98-E64E-BAE1AED94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多样性中的合一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‘’就如身子是一个，却有许多肢体；而且肢体虽多，仍是一个身子；基督也是这样。 我们不拘是犹太人，是希腊人，是为奴的，是自主的，都从一位圣灵受洗，成了一个身体，饮于一位圣灵。 身子原不是一个肢体，乃是许多肢体。</a:t>
            </a:r>
            <a:r>
              <a:rPr lang="en-AU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</a:t>
            </a:r>
          </a:p>
          <a:p>
            <a:pPr marL="0" indent="0">
              <a:buNone/>
            </a:pP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（林前</a:t>
            </a:r>
            <a:r>
              <a:rPr lang="en-US" altLang="zh-CN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12:12-14,27</a:t>
            </a: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buNone/>
            </a:pP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19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A882C-6977-3858-36C7-F9E712302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二、身体的多样性：恩赐不同，源头相同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A2005-9855-1810-002D-1B134430B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不可轻视任何肢体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若全身是眼，从哪里听声呢？若全身是耳，从哪里闻味呢？</a:t>
            </a:r>
            <a:r>
              <a:rPr lang="en-AU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（林前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12:17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“眼不能对手说：‘我用不着你’；头也不能对脚说：‘我用不着你。’”（林前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12:21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087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8E40F-191C-88F3-E961-646B2BECC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二、身体的多样性：恩赐不同，源头相同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AFD75-8698-A2A8-477B-33E1A5A99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真实的同情与同乐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‘’若一个肢体受苦，所有的肢体就一同受苦；若一个肢体得荣耀，所有的肢体就一同快乐。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你们就是基督的身子，并且各自作肢体。‘’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（林前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12:26,27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165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227</TotalTime>
  <Words>1163</Words>
  <Application>Microsoft Office PowerPoint</Application>
  <PresentationFormat>Widescreen</PresentationFormat>
  <Paragraphs>33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Microsoft YaHei UI</vt:lpstr>
      <vt:lpstr>Arial</vt:lpstr>
      <vt:lpstr>Calibri</vt:lpstr>
      <vt:lpstr>Century Gothic</vt:lpstr>
      <vt:lpstr>Palatino Linotype</vt:lpstr>
      <vt:lpstr>Wingdings 2</vt:lpstr>
      <vt:lpstr>Presentation on brainstorming</vt:lpstr>
      <vt:lpstr>教会，基督的身体</vt:lpstr>
      <vt:lpstr>PowerPoint Presentation</vt:lpstr>
      <vt:lpstr>PowerPoint Presentation</vt:lpstr>
      <vt:lpstr>一、身体的合一与成长（以弗所书4:11-16）</vt:lpstr>
      <vt:lpstr>PowerPoint Presentation</vt:lpstr>
      <vt:lpstr>PowerPoint Presentation</vt:lpstr>
      <vt:lpstr>二、身体的多样性：恩赐不同，源头相同</vt:lpstr>
      <vt:lpstr>二、身体的多样性：恩赐不同，源头相同</vt:lpstr>
      <vt:lpstr>二、身体的多样性：恩赐不同，源头相同</vt:lpstr>
      <vt:lpstr>三、恩赐的互惠与服事（罗马书12:4-8）</vt:lpstr>
      <vt:lpstr>三、恩赐的互惠与服事（罗马书12:4-8）</vt:lpstr>
      <vt:lpstr>实践应用：活出身体的实际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zheng</dc:creator>
  <cp:lastModifiedBy>jim zheng</cp:lastModifiedBy>
  <cp:revision>2</cp:revision>
  <dcterms:created xsi:type="dcterms:W3CDTF">2026-02-07T08:30:08Z</dcterms:created>
  <dcterms:modified xsi:type="dcterms:W3CDTF">2026-02-07T18:14:38Z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