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858000" cy="9144000"/>
  <p:embeddedFontLst>
    <p:embeddedFont>
      <p:font typeface="Microsoft JhengHei" panose="020B0604030504040204" pitchFamily="34" charset="-120"/>
      <p:regular r:id="rId28"/>
      <p:bold r:id="rId29"/>
    </p:embeddedFont>
    <p:embeddedFont>
      <p:font typeface="Play" pitchFamily="2" charset="0"/>
      <p:regular r:id="rId30"/>
      <p:bold r:id="rId31"/>
    </p:embeddedFont>
    <p:embeddedFont>
      <p:font typeface="Roboto Slab" pitchFamily="2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yBsr2Qbl0N8TyKxytyI88L7bP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1"/>
  </p:normalViewPr>
  <p:slideViewPr>
    <p:cSldViewPr snapToGrid="0">
      <p:cViewPr varScale="1">
        <p:scale>
          <a:sx n="114" d="100"/>
          <a:sy n="114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"/>
          <p:cNvSpPr txBox="1"/>
          <p:nvPr/>
        </p:nvSpPr>
        <p:spPr>
          <a:xfrm>
            <a:off x="886428" y="1399591"/>
            <a:ext cx="10272000" cy="427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23C"/>
              </a:buClr>
              <a:buSzPts val="3800"/>
              <a:buFont typeface="Roboto Slab"/>
              <a:buNone/>
            </a:pPr>
            <a:r>
              <a:rPr lang="en-US" sz="6000" b="1" i="0" u="none" strike="noStrike" cap="none">
                <a:solidFill>
                  <a:srgbClr val="893D2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默想圣言</a:t>
            </a:r>
            <a:br>
              <a:rPr lang="en-US" sz="2000" b="1" i="0" u="none" strike="noStrike" cap="none">
                <a:solidFill>
                  <a:srgbClr val="BCAD7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2000" b="1" i="0" u="none" strike="noStrike" cap="none">
              <a:solidFill>
                <a:srgbClr val="BCAD7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信心与行为</a:t>
            </a:r>
            <a:endParaRPr sz="4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罗马书 4:2-3，16-17</a:t>
            </a:r>
            <a:endParaRPr sz="4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普世明牧师</a:t>
            </a:r>
            <a:endParaRPr sz="36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2" y="0"/>
            <a:ext cx="121487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476"/>
            <a:ext cx="12219638" cy="684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953"/>
            <a:ext cx="12197257" cy="6855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Macintosh PowerPoint</Application>
  <PresentationFormat>Widescreen</PresentationFormat>
  <Paragraphs>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Roboto Slab</vt:lpstr>
      <vt:lpstr>Play</vt:lpstr>
      <vt:lpstr>Microsoft JhengHei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Oran SGA</dc:creator>
  <cp:lastModifiedBy>Zhang, Wei</cp:lastModifiedBy>
  <cp:revision>1</cp:revision>
  <dcterms:created xsi:type="dcterms:W3CDTF">2025-07-18T20:58:51Z</dcterms:created>
  <dcterms:modified xsi:type="dcterms:W3CDTF">2026-02-08T21:54:55Z</dcterms:modified>
</cp:coreProperties>
</file>