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3"/>
  </p:notesMasterIdLst>
  <p:sldIdLst>
    <p:sldId id="491" r:id="rId2"/>
    <p:sldId id="477" r:id="rId3"/>
    <p:sldId id="488" r:id="rId4"/>
    <p:sldId id="489" r:id="rId5"/>
    <p:sldId id="476" r:id="rId6"/>
    <p:sldId id="490" r:id="rId7"/>
    <p:sldId id="487" r:id="rId8"/>
    <p:sldId id="460" r:id="rId9"/>
    <p:sldId id="493" r:id="rId10"/>
    <p:sldId id="494" r:id="rId11"/>
    <p:sldId id="495" r:id="rId12"/>
    <p:sldId id="483" r:id="rId13"/>
    <p:sldId id="479" r:id="rId14"/>
    <p:sldId id="480" r:id="rId15"/>
    <p:sldId id="478" r:id="rId16"/>
    <p:sldId id="481" r:id="rId17"/>
    <p:sldId id="482" r:id="rId18"/>
    <p:sldId id="484" r:id="rId19"/>
    <p:sldId id="485" r:id="rId20"/>
    <p:sldId id="486" r:id="rId21"/>
    <p:sldId id="496" r:id="rId22"/>
    <p:sldId id="497" r:id="rId23"/>
    <p:sldId id="498" r:id="rId24"/>
    <p:sldId id="499" r:id="rId25"/>
    <p:sldId id="500" r:id="rId26"/>
    <p:sldId id="502" r:id="rId27"/>
    <p:sldId id="501" r:id="rId28"/>
    <p:sldId id="503" r:id="rId29"/>
    <p:sldId id="506" r:id="rId30"/>
    <p:sldId id="507" r:id="rId31"/>
    <p:sldId id="508" r:id="rId32"/>
    <p:sldId id="509" r:id="rId33"/>
    <p:sldId id="510" r:id="rId34"/>
    <p:sldId id="511" r:id="rId35"/>
    <p:sldId id="512" r:id="rId36"/>
    <p:sldId id="513" r:id="rId37"/>
    <p:sldId id="514" r:id="rId38"/>
    <p:sldId id="515" r:id="rId39"/>
    <p:sldId id="516" r:id="rId40"/>
    <p:sldId id="517" r:id="rId41"/>
    <p:sldId id="518"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65E906-6695-4D6D-AFA4-5BBBBE72E675}" v="63" dt="2026-02-08T13:29:50.7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64" autoAdjust="0"/>
  </p:normalViewPr>
  <p:slideViewPr>
    <p:cSldViewPr>
      <p:cViewPr>
        <p:scale>
          <a:sx n="75" d="100"/>
          <a:sy n="75" d="100"/>
        </p:scale>
        <p:origin x="801" y="267"/>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Stockdale" userId="159b2cbb5646a6db" providerId="LiveId" clId="{9EAF943D-1EDF-4F38-83F5-599659E39DBE}"/>
    <pc:docChg chg="undo custSel addSld delSld modSld sldOrd">
      <pc:chgData name="Jack Stockdale" userId="159b2cbb5646a6db" providerId="LiveId" clId="{9EAF943D-1EDF-4F38-83F5-599659E39DBE}" dt="2026-02-08T13:46:05.364" v="3059" actId="20577"/>
      <pc:docMkLst>
        <pc:docMk/>
      </pc:docMkLst>
      <pc:sldChg chg="del">
        <pc:chgData name="Jack Stockdale" userId="159b2cbb5646a6db" providerId="LiveId" clId="{9EAF943D-1EDF-4F38-83F5-599659E39DBE}" dt="2026-02-08T11:35:15.224" v="247" actId="2696"/>
        <pc:sldMkLst>
          <pc:docMk/>
          <pc:sldMk cId="1189052855" sldId="390"/>
        </pc:sldMkLst>
      </pc:sldChg>
      <pc:sldChg chg="del">
        <pc:chgData name="Jack Stockdale" userId="159b2cbb5646a6db" providerId="LiveId" clId="{9EAF943D-1EDF-4F38-83F5-599659E39DBE}" dt="2026-02-08T12:22:54.643" v="818" actId="2696"/>
        <pc:sldMkLst>
          <pc:docMk/>
          <pc:sldMk cId="1624931874" sldId="428"/>
        </pc:sldMkLst>
      </pc:sldChg>
      <pc:sldChg chg="del">
        <pc:chgData name="Jack Stockdale" userId="159b2cbb5646a6db" providerId="LiveId" clId="{9EAF943D-1EDF-4F38-83F5-599659E39DBE}" dt="2026-02-08T12:00:34.774" v="549" actId="2696"/>
        <pc:sldMkLst>
          <pc:docMk/>
          <pc:sldMk cId="1972741204" sldId="430"/>
        </pc:sldMkLst>
      </pc:sldChg>
      <pc:sldChg chg="del">
        <pc:chgData name="Jack Stockdale" userId="159b2cbb5646a6db" providerId="LiveId" clId="{9EAF943D-1EDF-4F38-83F5-599659E39DBE}" dt="2026-02-08T12:22:53.587" v="817" actId="2696"/>
        <pc:sldMkLst>
          <pc:docMk/>
          <pc:sldMk cId="1351800137" sldId="434"/>
        </pc:sldMkLst>
      </pc:sldChg>
      <pc:sldChg chg="del">
        <pc:chgData name="Jack Stockdale" userId="159b2cbb5646a6db" providerId="LiveId" clId="{9EAF943D-1EDF-4F38-83F5-599659E39DBE}" dt="2026-02-08T12:22:52.694" v="816" actId="2696"/>
        <pc:sldMkLst>
          <pc:docMk/>
          <pc:sldMk cId="3987370069" sldId="436"/>
        </pc:sldMkLst>
      </pc:sldChg>
      <pc:sldChg chg="del">
        <pc:chgData name="Jack Stockdale" userId="159b2cbb5646a6db" providerId="LiveId" clId="{9EAF943D-1EDF-4F38-83F5-599659E39DBE}" dt="2026-02-08T12:22:50.606" v="814" actId="2696"/>
        <pc:sldMkLst>
          <pc:docMk/>
          <pc:sldMk cId="1803069701" sldId="438"/>
        </pc:sldMkLst>
      </pc:sldChg>
      <pc:sldChg chg="del">
        <pc:chgData name="Jack Stockdale" userId="159b2cbb5646a6db" providerId="LiveId" clId="{9EAF943D-1EDF-4F38-83F5-599659E39DBE}" dt="2026-02-08T12:22:50.384" v="813" actId="2696"/>
        <pc:sldMkLst>
          <pc:docMk/>
          <pc:sldMk cId="3337925739" sldId="439"/>
        </pc:sldMkLst>
      </pc:sldChg>
      <pc:sldChg chg="del">
        <pc:chgData name="Jack Stockdale" userId="159b2cbb5646a6db" providerId="LiveId" clId="{9EAF943D-1EDF-4F38-83F5-599659E39DBE}" dt="2026-02-08T12:22:49.587" v="809" actId="2696"/>
        <pc:sldMkLst>
          <pc:docMk/>
          <pc:sldMk cId="468134262" sldId="440"/>
        </pc:sldMkLst>
      </pc:sldChg>
      <pc:sldChg chg="del">
        <pc:chgData name="Jack Stockdale" userId="159b2cbb5646a6db" providerId="LiveId" clId="{9EAF943D-1EDF-4F38-83F5-599659E39DBE}" dt="2026-02-08T12:22:50.195" v="812" actId="2696"/>
        <pc:sldMkLst>
          <pc:docMk/>
          <pc:sldMk cId="279371143" sldId="441"/>
        </pc:sldMkLst>
      </pc:sldChg>
      <pc:sldChg chg="del">
        <pc:chgData name="Jack Stockdale" userId="159b2cbb5646a6db" providerId="LiveId" clId="{9EAF943D-1EDF-4F38-83F5-599659E39DBE}" dt="2026-02-08T12:22:49.964" v="811" actId="2696"/>
        <pc:sldMkLst>
          <pc:docMk/>
          <pc:sldMk cId="2272376495" sldId="442"/>
        </pc:sldMkLst>
      </pc:sldChg>
      <pc:sldChg chg="del">
        <pc:chgData name="Jack Stockdale" userId="159b2cbb5646a6db" providerId="LiveId" clId="{9EAF943D-1EDF-4F38-83F5-599659E39DBE}" dt="2026-02-08T12:22:49.768" v="810" actId="2696"/>
        <pc:sldMkLst>
          <pc:docMk/>
          <pc:sldMk cId="3101273134" sldId="443"/>
        </pc:sldMkLst>
      </pc:sldChg>
      <pc:sldChg chg="del">
        <pc:chgData name="Jack Stockdale" userId="159b2cbb5646a6db" providerId="LiveId" clId="{9EAF943D-1EDF-4F38-83F5-599659E39DBE}" dt="2026-02-08T12:22:49.431" v="808" actId="2696"/>
        <pc:sldMkLst>
          <pc:docMk/>
          <pc:sldMk cId="30357978" sldId="444"/>
        </pc:sldMkLst>
      </pc:sldChg>
      <pc:sldChg chg="del">
        <pc:chgData name="Jack Stockdale" userId="159b2cbb5646a6db" providerId="LiveId" clId="{9EAF943D-1EDF-4F38-83F5-599659E39DBE}" dt="2026-02-08T12:22:49.267" v="807" actId="2696"/>
        <pc:sldMkLst>
          <pc:docMk/>
          <pc:sldMk cId="2487323757" sldId="445"/>
        </pc:sldMkLst>
      </pc:sldChg>
      <pc:sldChg chg="del">
        <pc:chgData name="Jack Stockdale" userId="159b2cbb5646a6db" providerId="LiveId" clId="{9EAF943D-1EDF-4F38-83F5-599659E39DBE}" dt="2026-02-08T12:22:49.054" v="806" actId="2696"/>
        <pc:sldMkLst>
          <pc:docMk/>
          <pc:sldMk cId="2170993525" sldId="446"/>
        </pc:sldMkLst>
      </pc:sldChg>
      <pc:sldChg chg="del">
        <pc:chgData name="Jack Stockdale" userId="159b2cbb5646a6db" providerId="LiveId" clId="{9EAF943D-1EDF-4F38-83F5-599659E39DBE}" dt="2026-02-08T12:22:48.880" v="805" actId="2696"/>
        <pc:sldMkLst>
          <pc:docMk/>
          <pc:sldMk cId="2446193327" sldId="447"/>
        </pc:sldMkLst>
      </pc:sldChg>
      <pc:sldChg chg="del">
        <pc:chgData name="Jack Stockdale" userId="159b2cbb5646a6db" providerId="LiveId" clId="{9EAF943D-1EDF-4F38-83F5-599659E39DBE}" dt="2026-02-08T12:01:40.736" v="555" actId="2696"/>
        <pc:sldMkLst>
          <pc:docMk/>
          <pc:sldMk cId="1652609212" sldId="450"/>
        </pc:sldMkLst>
      </pc:sldChg>
      <pc:sldChg chg="del">
        <pc:chgData name="Jack Stockdale" userId="159b2cbb5646a6db" providerId="LiveId" clId="{9EAF943D-1EDF-4F38-83F5-599659E39DBE}" dt="2026-02-08T12:01:38.327" v="554" actId="2696"/>
        <pc:sldMkLst>
          <pc:docMk/>
          <pc:sldMk cId="2068954777" sldId="452"/>
        </pc:sldMkLst>
      </pc:sldChg>
      <pc:sldChg chg="del">
        <pc:chgData name="Jack Stockdale" userId="159b2cbb5646a6db" providerId="LiveId" clId="{9EAF943D-1EDF-4F38-83F5-599659E39DBE}" dt="2026-02-08T12:01:24.616" v="550" actId="2696"/>
        <pc:sldMkLst>
          <pc:docMk/>
          <pc:sldMk cId="62313625" sldId="453"/>
        </pc:sldMkLst>
      </pc:sldChg>
      <pc:sldChg chg="del">
        <pc:chgData name="Jack Stockdale" userId="159b2cbb5646a6db" providerId="LiveId" clId="{9EAF943D-1EDF-4F38-83F5-599659E39DBE}" dt="2026-02-08T12:01:34.708" v="551" actId="2696"/>
        <pc:sldMkLst>
          <pc:docMk/>
          <pc:sldMk cId="3185277911" sldId="457"/>
        </pc:sldMkLst>
      </pc:sldChg>
      <pc:sldChg chg="del">
        <pc:chgData name="Jack Stockdale" userId="159b2cbb5646a6db" providerId="LiveId" clId="{9EAF943D-1EDF-4F38-83F5-599659E39DBE}" dt="2026-02-08T12:01:35.578" v="552" actId="2696"/>
        <pc:sldMkLst>
          <pc:docMk/>
          <pc:sldMk cId="1169966586" sldId="458"/>
        </pc:sldMkLst>
      </pc:sldChg>
      <pc:sldChg chg="del">
        <pc:chgData name="Jack Stockdale" userId="159b2cbb5646a6db" providerId="LiveId" clId="{9EAF943D-1EDF-4F38-83F5-599659E39DBE}" dt="2026-02-08T12:01:36.328" v="553" actId="2696"/>
        <pc:sldMkLst>
          <pc:docMk/>
          <pc:sldMk cId="177460508" sldId="459"/>
        </pc:sldMkLst>
      </pc:sldChg>
      <pc:sldChg chg="addSp delSp modSp mod">
        <pc:chgData name="Jack Stockdale" userId="159b2cbb5646a6db" providerId="LiveId" clId="{9EAF943D-1EDF-4F38-83F5-599659E39DBE}" dt="2026-02-08T12:13:26.398" v="696" actId="21"/>
        <pc:sldMkLst>
          <pc:docMk/>
          <pc:sldMk cId="756260294" sldId="460"/>
        </pc:sldMkLst>
        <pc:spChg chg="mod">
          <ac:chgData name="Jack Stockdale" userId="159b2cbb5646a6db" providerId="LiveId" clId="{9EAF943D-1EDF-4F38-83F5-599659E39DBE}" dt="2026-02-08T11:38:18.664" v="360" actId="207"/>
          <ac:spMkLst>
            <pc:docMk/>
            <pc:sldMk cId="756260294" sldId="460"/>
            <ac:spMk id="2" creationId="{7E4493C8-8B0E-1BFA-1CBB-AC663D4ED0D5}"/>
          </ac:spMkLst>
        </pc:spChg>
        <pc:spChg chg="mod">
          <ac:chgData name="Jack Stockdale" userId="159b2cbb5646a6db" providerId="LiveId" clId="{9EAF943D-1EDF-4F38-83F5-599659E39DBE}" dt="2026-02-08T11:44:13.789" v="421" actId="207"/>
          <ac:spMkLst>
            <pc:docMk/>
            <pc:sldMk cId="756260294" sldId="460"/>
            <ac:spMk id="3" creationId="{166AA59E-444A-5FF4-882B-5416693E62EB}"/>
          </ac:spMkLst>
        </pc:spChg>
        <pc:spChg chg="mod">
          <ac:chgData name="Jack Stockdale" userId="159b2cbb5646a6db" providerId="LiveId" clId="{9EAF943D-1EDF-4F38-83F5-599659E39DBE}" dt="2026-02-08T11:37:54.317" v="358" actId="207"/>
          <ac:spMkLst>
            <pc:docMk/>
            <pc:sldMk cId="756260294" sldId="460"/>
            <ac:spMk id="4" creationId="{0A16CDFA-FB5D-0159-8B9D-3738A3A17350}"/>
          </ac:spMkLst>
        </pc:spChg>
        <pc:spChg chg="del">
          <ac:chgData name="Jack Stockdale" userId="159b2cbb5646a6db" providerId="LiveId" clId="{9EAF943D-1EDF-4F38-83F5-599659E39DBE}" dt="2026-02-08T11:38:58.426" v="386" actId="21"/>
          <ac:spMkLst>
            <pc:docMk/>
            <pc:sldMk cId="756260294" sldId="460"/>
            <ac:spMk id="5" creationId="{56185F30-1FE7-E847-312C-C528F191B242}"/>
          </ac:spMkLst>
        </pc:spChg>
        <pc:spChg chg="add del mod">
          <ac:chgData name="Jack Stockdale" userId="159b2cbb5646a6db" providerId="LiveId" clId="{9EAF943D-1EDF-4F38-83F5-599659E39DBE}" dt="2026-02-08T12:13:26.398" v="696" actId="21"/>
          <ac:spMkLst>
            <pc:docMk/>
            <pc:sldMk cId="756260294" sldId="460"/>
            <ac:spMk id="6" creationId="{1863FC70-A7FF-D115-F2A1-00EDA89D7325}"/>
          </ac:spMkLst>
        </pc:spChg>
      </pc:sldChg>
      <pc:sldChg chg="del">
        <pc:chgData name="Jack Stockdale" userId="159b2cbb5646a6db" providerId="LiveId" clId="{9EAF943D-1EDF-4F38-83F5-599659E39DBE}" dt="2026-02-08T12:22:52.069" v="815" actId="2696"/>
        <pc:sldMkLst>
          <pc:docMk/>
          <pc:sldMk cId="1601895207" sldId="461"/>
        </pc:sldMkLst>
      </pc:sldChg>
      <pc:sldChg chg="del">
        <pc:chgData name="Jack Stockdale" userId="159b2cbb5646a6db" providerId="LiveId" clId="{9EAF943D-1EDF-4F38-83F5-599659E39DBE}" dt="2026-02-08T12:22:32.677" v="803" actId="2696"/>
        <pc:sldMkLst>
          <pc:docMk/>
          <pc:sldMk cId="3726437902" sldId="462"/>
        </pc:sldMkLst>
      </pc:sldChg>
      <pc:sldChg chg="del">
        <pc:chgData name="Jack Stockdale" userId="159b2cbb5646a6db" providerId="LiveId" clId="{9EAF943D-1EDF-4F38-83F5-599659E39DBE}" dt="2026-02-08T12:22:31.947" v="800" actId="2696"/>
        <pc:sldMkLst>
          <pc:docMk/>
          <pc:sldMk cId="2448119291" sldId="464"/>
        </pc:sldMkLst>
      </pc:sldChg>
      <pc:sldChg chg="del">
        <pc:chgData name="Jack Stockdale" userId="159b2cbb5646a6db" providerId="LiveId" clId="{9EAF943D-1EDF-4F38-83F5-599659E39DBE}" dt="2026-02-08T12:22:32.915" v="804" actId="2696"/>
        <pc:sldMkLst>
          <pc:docMk/>
          <pc:sldMk cId="1092033355" sldId="465"/>
        </pc:sldMkLst>
      </pc:sldChg>
      <pc:sldChg chg="del">
        <pc:chgData name="Jack Stockdale" userId="159b2cbb5646a6db" providerId="LiveId" clId="{9EAF943D-1EDF-4F38-83F5-599659E39DBE}" dt="2026-02-08T12:22:32.399" v="802" actId="2696"/>
        <pc:sldMkLst>
          <pc:docMk/>
          <pc:sldMk cId="2126136464" sldId="466"/>
        </pc:sldMkLst>
      </pc:sldChg>
      <pc:sldChg chg="del">
        <pc:chgData name="Jack Stockdale" userId="159b2cbb5646a6db" providerId="LiveId" clId="{9EAF943D-1EDF-4F38-83F5-599659E39DBE}" dt="2026-02-08T12:22:32.173" v="801" actId="2696"/>
        <pc:sldMkLst>
          <pc:docMk/>
          <pc:sldMk cId="358922087" sldId="467"/>
        </pc:sldMkLst>
      </pc:sldChg>
      <pc:sldChg chg="del">
        <pc:chgData name="Jack Stockdale" userId="159b2cbb5646a6db" providerId="LiveId" clId="{9EAF943D-1EDF-4F38-83F5-599659E39DBE}" dt="2026-02-08T12:22:31.495" v="798" actId="2696"/>
        <pc:sldMkLst>
          <pc:docMk/>
          <pc:sldMk cId="121944101" sldId="468"/>
        </pc:sldMkLst>
      </pc:sldChg>
      <pc:sldChg chg="del">
        <pc:chgData name="Jack Stockdale" userId="159b2cbb5646a6db" providerId="LiveId" clId="{9EAF943D-1EDF-4F38-83F5-599659E39DBE}" dt="2026-02-08T12:22:31.265" v="797" actId="2696"/>
        <pc:sldMkLst>
          <pc:docMk/>
          <pc:sldMk cId="4234945723" sldId="469"/>
        </pc:sldMkLst>
      </pc:sldChg>
      <pc:sldChg chg="del">
        <pc:chgData name="Jack Stockdale" userId="159b2cbb5646a6db" providerId="LiveId" clId="{9EAF943D-1EDF-4F38-83F5-599659E39DBE}" dt="2026-02-08T12:22:31.722" v="799" actId="2696"/>
        <pc:sldMkLst>
          <pc:docMk/>
          <pc:sldMk cId="3364730966" sldId="471"/>
        </pc:sldMkLst>
      </pc:sldChg>
      <pc:sldChg chg="del">
        <pc:chgData name="Jack Stockdale" userId="159b2cbb5646a6db" providerId="LiveId" clId="{9EAF943D-1EDF-4F38-83F5-599659E39DBE}" dt="2026-02-08T12:22:30.253" v="796" actId="2696"/>
        <pc:sldMkLst>
          <pc:docMk/>
          <pc:sldMk cId="4025777294" sldId="472"/>
        </pc:sldMkLst>
      </pc:sldChg>
      <pc:sldChg chg="del">
        <pc:chgData name="Jack Stockdale" userId="159b2cbb5646a6db" providerId="LiveId" clId="{9EAF943D-1EDF-4F38-83F5-599659E39DBE}" dt="2026-02-08T12:22:30.061" v="795" actId="2696"/>
        <pc:sldMkLst>
          <pc:docMk/>
          <pc:sldMk cId="785498518" sldId="473"/>
        </pc:sldMkLst>
      </pc:sldChg>
      <pc:sldChg chg="modSp del mod">
        <pc:chgData name="Jack Stockdale" userId="159b2cbb5646a6db" providerId="LiveId" clId="{9EAF943D-1EDF-4F38-83F5-599659E39DBE}" dt="2026-02-08T11:35:12.124" v="246" actId="2696"/>
        <pc:sldMkLst>
          <pc:docMk/>
          <pc:sldMk cId="4226630275" sldId="474"/>
        </pc:sldMkLst>
        <pc:spChg chg="mod">
          <ac:chgData name="Jack Stockdale" userId="159b2cbb5646a6db" providerId="LiveId" clId="{9EAF943D-1EDF-4F38-83F5-599659E39DBE}" dt="2026-02-08T11:33:41.293" v="238" actId="14100"/>
          <ac:spMkLst>
            <pc:docMk/>
            <pc:sldMk cId="4226630275" sldId="474"/>
            <ac:spMk id="3" creationId="{1363A497-D26A-EE1C-2BB8-D2274B4A2AA8}"/>
          </ac:spMkLst>
        </pc:spChg>
      </pc:sldChg>
      <pc:sldChg chg="addSp modSp add del mod">
        <pc:chgData name="Jack Stockdale" userId="159b2cbb5646a6db" providerId="LiveId" clId="{9EAF943D-1EDF-4F38-83F5-599659E39DBE}" dt="2026-02-08T11:59:48.735" v="498" actId="2696"/>
        <pc:sldMkLst>
          <pc:docMk/>
          <pc:sldMk cId="1480496171" sldId="475"/>
        </pc:sldMkLst>
        <pc:spChg chg="add mod">
          <ac:chgData name="Jack Stockdale" userId="159b2cbb5646a6db" providerId="LiveId" clId="{9EAF943D-1EDF-4F38-83F5-599659E39DBE}" dt="2026-02-08T11:35:04.630" v="245" actId="1076"/>
          <ac:spMkLst>
            <pc:docMk/>
            <pc:sldMk cId="1480496171" sldId="475"/>
            <ac:spMk id="2" creationId="{E7D00556-D73F-6D6A-A9B9-52BCEB835D1F}"/>
          </ac:spMkLst>
        </pc:spChg>
      </pc:sldChg>
      <pc:sldChg chg="addSp delSp modSp add mod ord">
        <pc:chgData name="Jack Stockdale" userId="159b2cbb5646a6db" providerId="LiveId" clId="{9EAF943D-1EDF-4F38-83F5-599659E39DBE}" dt="2026-02-08T12:09:24.081" v="689" actId="21"/>
        <pc:sldMkLst>
          <pc:docMk/>
          <pc:sldMk cId="558395853" sldId="476"/>
        </pc:sldMkLst>
        <pc:spChg chg="del mod">
          <ac:chgData name="Jack Stockdale" userId="159b2cbb5646a6db" providerId="LiveId" clId="{9EAF943D-1EDF-4F38-83F5-599659E39DBE}" dt="2026-02-08T12:09:19.295" v="688" actId="21"/>
          <ac:spMkLst>
            <pc:docMk/>
            <pc:sldMk cId="558395853" sldId="476"/>
            <ac:spMk id="3" creationId="{119D4615-2056-2CB6-AFCE-DA538EF25B02}"/>
          </ac:spMkLst>
        </pc:spChg>
        <pc:spChg chg="add del mod">
          <ac:chgData name="Jack Stockdale" userId="159b2cbb5646a6db" providerId="LiveId" clId="{9EAF943D-1EDF-4F38-83F5-599659E39DBE}" dt="2026-02-08T12:09:24.081" v="689" actId="21"/>
          <ac:spMkLst>
            <pc:docMk/>
            <pc:sldMk cId="558395853" sldId="476"/>
            <ac:spMk id="5" creationId="{A573EF4F-1B3E-A161-3BFE-5746A2413925}"/>
          </ac:spMkLst>
        </pc:spChg>
      </pc:sldChg>
      <pc:sldChg chg="addSp delSp modSp add mod ord">
        <pc:chgData name="Jack Stockdale" userId="159b2cbb5646a6db" providerId="LiveId" clId="{9EAF943D-1EDF-4F38-83F5-599659E39DBE}" dt="2026-02-08T12:07:20.394" v="684" actId="21"/>
        <pc:sldMkLst>
          <pc:docMk/>
          <pc:sldMk cId="3934703846" sldId="477"/>
        </pc:sldMkLst>
        <pc:spChg chg="del mod">
          <ac:chgData name="Jack Stockdale" userId="159b2cbb5646a6db" providerId="LiveId" clId="{9EAF943D-1EDF-4F38-83F5-599659E39DBE}" dt="2026-02-08T11:35:47.034" v="336" actId="21"/>
          <ac:spMkLst>
            <pc:docMk/>
            <pc:sldMk cId="3934703846" sldId="477"/>
            <ac:spMk id="3" creationId="{EF0C8FED-DEB7-F91B-3B12-891809E7C0C3}"/>
          </ac:spMkLst>
        </pc:spChg>
        <pc:spChg chg="add mod">
          <ac:chgData name="Jack Stockdale" userId="159b2cbb5646a6db" providerId="LiveId" clId="{9EAF943D-1EDF-4F38-83F5-599659E39DBE}" dt="2026-02-08T12:07:20.394" v="684" actId="21"/>
          <ac:spMkLst>
            <pc:docMk/>
            <pc:sldMk cId="3934703846" sldId="477"/>
            <ac:spMk id="4" creationId="{C7021F70-6250-24DB-F102-538E901723F9}"/>
          </ac:spMkLst>
        </pc:spChg>
      </pc:sldChg>
      <pc:sldChg chg="modSp add mod">
        <pc:chgData name="Jack Stockdale" userId="159b2cbb5646a6db" providerId="LiveId" clId="{9EAF943D-1EDF-4F38-83F5-599659E39DBE}" dt="2026-02-08T11:41:30.213" v="414" actId="207"/>
        <pc:sldMkLst>
          <pc:docMk/>
          <pc:sldMk cId="586549321" sldId="478"/>
        </pc:sldMkLst>
        <pc:spChg chg="mod">
          <ac:chgData name="Jack Stockdale" userId="159b2cbb5646a6db" providerId="LiveId" clId="{9EAF943D-1EDF-4F38-83F5-599659E39DBE}" dt="2026-02-08T11:41:24.782" v="413" actId="207"/>
          <ac:spMkLst>
            <pc:docMk/>
            <pc:sldMk cId="586549321" sldId="478"/>
            <ac:spMk id="2" creationId="{7E19C541-797C-CD63-65CB-178178EFF570}"/>
          </ac:spMkLst>
        </pc:spChg>
        <pc:spChg chg="mod">
          <ac:chgData name="Jack Stockdale" userId="159b2cbb5646a6db" providerId="LiveId" clId="{9EAF943D-1EDF-4F38-83F5-599659E39DBE}" dt="2026-02-08T11:41:30.213" v="414" actId="207"/>
          <ac:spMkLst>
            <pc:docMk/>
            <pc:sldMk cId="586549321" sldId="478"/>
            <ac:spMk id="3" creationId="{686CD34D-DA06-1614-585B-0BC6E539EB84}"/>
          </ac:spMkLst>
        </pc:spChg>
        <pc:spChg chg="mod">
          <ac:chgData name="Jack Stockdale" userId="159b2cbb5646a6db" providerId="LiveId" clId="{9EAF943D-1EDF-4F38-83F5-599659E39DBE}" dt="2026-02-08T11:40:54.063" v="412" actId="207"/>
          <ac:spMkLst>
            <pc:docMk/>
            <pc:sldMk cId="586549321" sldId="478"/>
            <ac:spMk id="4" creationId="{3BCE563A-475D-301C-F6CD-80B20782E9E4}"/>
          </ac:spMkLst>
        </pc:spChg>
      </pc:sldChg>
      <pc:sldChg chg="add">
        <pc:chgData name="Jack Stockdale" userId="159b2cbb5646a6db" providerId="LiveId" clId="{9EAF943D-1EDF-4F38-83F5-599659E39DBE}" dt="2026-02-08T11:38:48.941" v="385"/>
        <pc:sldMkLst>
          <pc:docMk/>
          <pc:sldMk cId="583619127" sldId="479"/>
        </pc:sldMkLst>
      </pc:sldChg>
      <pc:sldChg chg="modSp add mod">
        <pc:chgData name="Jack Stockdale" userId="159b2cbb5646a6db" providerId="LiveId" clId="{9EAF943D-1EDF-4F38-83F5-599659E39DBE}" dt="2026-02-08T11:39:58.894" v="388" actId="13926"/>
        <pc:sldMkLst>
          <pc:docMk/>
          <pc:sldMk cId="2661046941" sldId="480"/>
        </pc:sldMkLst>
        <pc:spChg chg="mod">
          <ac:chgData name="Jack Stockdale" userId="159b2cbb5646a6db" providerId="LiveId" clId="{9EAF943D-1EDF-4F38-83F5-599659E39DBE}" dt="2026-02-08T11:39:58.894" v="388" actId="13926"/>
          <ac:spMkLst>
            <pc:docMk/>
            <pc:sldMk cId="2661046941" sldId="480"/>
            <ac:spMk id="5" creationId="{42BB7588-7077-E0AE-B4D0-7E74EFBF44ED}"/>
          </ac:spMkLst>
        </pc:spChg>
      </pc:sldChg>
      <pc:sldChg chg="addSp modSp add mod">
        <pc:chgData name="Jack Stockdale" userId="159b2cbb5646a6db" providerId="LiveId" clId="{9EAF943D-1EDF-4F38-83F5-599659E39DBE}" dt="2026-02-08T11:43:07.232" v="417" actId="1076"/>
        <pc:sldMkLst>
          <pc:docMk/>
          <pc:sldMk cId="2546850519" sldId="481"/>
        </pc:sldMkLst>
        <pc:spChg chg="add mod">
          <ac:chgData name="Jack Stockdale" userId="159b2cbb5646a6db" providerId="LiveId" clId="{9EAF943D-1EDF-4F38-83F5-599659E39DBE}" dt="2026-02-08T11:43:07.232" v="417" actId="1076"/>
          <ac:spMkLst>
            <pc:docMk/>
            <pc:sldMk cId="2546850519" sldId="481"/>
            <ac:spMk id="6" creationId="{C19FFAD1-612B-90B8-7412-B642BE84BDD5}"/>
          </ac:spMkLst>
        </pc:spChg>
      </pc:sldChg>
      <pc:sldChg chg="modSp add mod">
        <pc:chgData name="Jack Stockdale" userId="159b2cbb5646a6db" providerId="LiveId" clId="{9EAF943D-1EDF-4F38-83F5-599659E39DBE}" dt="2026-02-08T11:43:28.256" v="419" actId="13926"/>
        <pc:sldMkLst>
          <pc:docMk/>
          <pc:sldMk cId="1044784870" sldId="482"/>
        </pc:sldMkLst>
        <pc:spChg chg="mod">
          <ac:chgData name="Jack Stockdale" userId="159b2cbb5646a6db" providerId="LiveId" clId="{9EAF943D-1EDF-4F38-83F5-599659E39DBE}" dt="2026-02-08T11:43:28.256" v="419" actId="13926"/>
          <ac:spMkLst>
            <pc:docMk/>
            <pc:sldMk cId="1044784870" sldId="482"/>
            <ac:spMk id="6" creationId="{49F83B58-189A-B083-3514-01B77EB1B075}"/>
          </ac:spMkLst>
        </pc:spChg>
      </pc:sldChg>
      <pc:sldChg chg="add">
        <pc:chgData name="Jack Stockdale" userId="159b2cbb5646a6db" providerId="LiveId" clId="{9EAF943D-1EDF-4F38-83F5-599659E39DBE}" dt="2026-02-08T11:44:04.273" v="420"/>
        <pc:sldMkLst>
          <pc:docMk/>
          <pc:sldMk cId="1682679447" sldId="483"/>
        </pc:sldMkLst>
      </pc:sldChg>
      <pc:sldChg chg="modSp add mod">
        <pc:chgData name="Jack Stockdale" userId="159b2cbb5646a6db" providerId="LiveId" clId="{9EAF943D-1EDF-4F38-83F5-599659E39DBE}" dt="2026-02-08T11:46:50.586" v="454" actId="207"/>
        <pc:sldMkLst>
          <pc:docMk/>
          <pc:sldMk cId="4154673860" sldId="484"/>
        </pc:sldMkLst>
        <pc:spChg chg="mod">
          <ac:chgData name="Jack Stockdale" userId="159b2cbb5646a6db" providerId="LiveId" clId="{9EAF943D-1EDF-4F38-83F5-599659E39DBE}" dt="2026-02-08T11:46:50.586" v="454" actId="207"/>
          <ac:spMkLst>
            <pc:docMk/>
            <pc:sldMk cId="4154673860" sldId="484"/>
            <ac:spMk id="2" creationId="{A2312A45-7ACF-2A2B-FF6A-FB8E90BA54EE}"/>
          </ac:spMkLst>
        </pc:spChg>
        <pc:spChg chg="mod">
          <ac:chgData name="Jack Stockdale" userId="159b2cbb5646a6db" providerId="LiveId" clId="{9EAF943D-1EDF-4F38-83F5-599659E39DBE}" dt="2026-02-08T11:46:30.874" v="450" actId="6549"/>
          <ac:spMkLst>
            <pc:docMk/>
            <pc:sldMk cId="4154673860" sldId="484"/>
            <ac:spMk id="3" creationId="{6B13E77F-1C3E-10FE-A217-1436F8C02590}"/>
          </ac:spMkLst>
        </pc:spChg>
        <pc:spChg chg="mod">
          <ac:chgData name="Jack Stockdale" userId="159b2cbb5646a6db" providerId="LiveId" clId="{9EAF943D-1EDF-4F38-83F5-599659E39DBE}" dt="2026-02-08T11:46:13.222" v="423" actId="207"/>
          <ac:spMkLst>
            <pc:docMk/>
            <pc:sldMk cId="4154673860" sldId="484"/>
            <ac:spMk id="4" creationId="{4B3EF32D-5149-C38C-C1B1-87ED589323B6}"/>
          </ac:spMkLst>
        </pc:spChg>
      </pc:sldChg>
      <pc:sldChg chg="add ord">
        <pc:chgData name="Jack Stockdale" userId="159b2cbb5646a6db" providerId="LiveId" clId="{9EAF943D-1EDF-4F38-83F5-599659E39DBE}" dt="2026-02-08T11:46:42.436" v="453"/>
        <pc:sldMkLst>
          <pc:docMk/>
          <pc:sldMk cId="1452400427" sldId="485"/>
        </pc:sldMkLst>
      </pc:sldChg>
      <pc:sldChg chg="modSp add mod">
        <pc:chgData name="Jack Stockdale" userId="159b2cbb5646a6db" providerId="LiveId" clId="{9EAF943D-1EDF-4F38-83F5-599659E39DBE}" dt="2026-02-08T11:48:12.259" v="493" actId="13926"/>
        <pc:sldMkLst>
          <pc:docMk/>
          <pc:sldMk cId="2718121458" sldId="486"/>
        </pc:sldMkLst>
        <pc:spChg chg="mod">
          <ac:chgData name="Jack Stockdale" userId="159b2cbb5646a6db" providerId="LiveId" clId="{9EAF943D-1EDF-4F38-83F5-599659E39DBE}" dt="2026-02-08T11:48:12.259" v="493" actId="13926"/>
          <ac:spMkLst>
            <pc:docMk/>
            <pc:sldMk cId="2718121458" sldId="486"/>
            <ac:spMk id="2" creationId="{5A4BAC97-9651-66BB-CB1E-ADA4FC3A48DF}"/>
          </ac:spMkLst>
        </pc:spChg>
        <pc:spChg chg="mod">
          <ac:chgData name="Jack Stockdale" userId="159b2cbb5646a6db" providerId="LiveId" clId="{9EAF943D-1EDF-4F38-83F5-599659E39DBE}" dt="2026-02-08T11:47:37.728" v="471" actId="20577"/>
          <ac:spMkLst>
            <pc:docMk/>
            <pc:sldMk cId="2718121458" sldId="486"/>
            <ac:spMk id="3" creationId="{F31C13A2-4A65-7E1C-2D1C-A4FD3438253D}"/>
          </ac:spMkLst>
        </pc:spChg>
      </pc:sldChg>
      <pc:sldChg chg="modSp add mod">
        <pc:chgData name="Jack Stockdale" userId="159b2cbb5646a6db" providerId="LiveId" clId="{9EAF943D-1EDF-4F38-83F5-599659E39DBE}" dt="2026-02-08T12:00:23.566" v="548" actId="20577"/>
        <pc:sldMkLst>
          <pc:docMk/>
          <pc:sldMk cId="3319477133" sldId="487"/>
        </pc:sldMkLst>
        <pc:spChg chg="mod">
          <ac:chgData name="Jack Stockdale" userId="159b2cbb5646a6db" providerId="LiveId" clId="{9EAF943D-1EDF-4F38-83F5-599659E39DBE}" dt="2026-02-08T12:00:23.566" v="548" actId="20577"/>
          <ac:spMkLst>
            <pc:docMk/>
            <pc:sldMk cId="3319477133" sldId="487"/>
            <ac:spMk id="3" creationId="{93505523-1D19-2A6E-BCBE-E5E3A613668E}"/>
          </ac:spMkLst>
        </pc:spChg>
      </pc:sldChg>
      <pc:sldChg chg="modSp add mod">
        <pc:chgData name="Jack Stockdale" userId="159b2cbb5646a6db" providerId="LiveId" clId="{9EAF943D-1EDF-4F38-83F5-599659E39DBE}" dt="2026-02-08T12:08:02.250" v="686" actId="21"/>
        <pc:sldMkLst>
          <pc:docMk/>
          <pc:sldMk cId="3815474665" sldId="488"/>
        </pc:sldMkLst>
        <pc:spChg chg="mod">
          <ac:chgData name="Jack Stockdale" userId="159b2cbb5646a6db" providerId="LiveId" clId="{9EAF943D-1EDF-4F38-83F5-599659E39DBE}" dt="2026-02-08T12:08:02.250" v="686" actId="21"/>
          <ac:spMkLst>
            <pc:docMk/>
            <pc:sldMk cId="3815474665" sldId="488"/>
            <ac:spMk id="4" creationId="{7B2E2A72-18C7-3304-3700-41DED97E7170}"/>
          </ac:spMkLst>
        </pc:spChg>
      </pc:sldChg>
      <pc:sldChg chg="add">
        <pc:chgData name="Jack Stockdale" userId="159b2cbb5646a6db" providerId="LiveId" clId="{9EAF943D-1EDF-4F38-83F5-599659E39DBE}" dt="2026-02-08T12:07:55.314" v="685"/>
        <pc:sldMkLst>
          <pc:docMk/>
          <pc:sldMk cId="3572013255" sldId="489"/>
        </pc:sldMkLst>
      </pc:sldChg>
      <pc:sldChg chg="add">
        <pc:chgData name="Jack Stockdale" userId="159b2cbb5646a6db" providerId="LiveId" clId="{9EAF943D-1EDF-4F38-83F5-599659E39DBE}" dt="2026-02-08T12:09:11.141" v="687"/>
        <pc:sldMkLst>
          <pc:docMk/>
          <pc:sldMk cId="1135575877" sldId="490"/>
        </pc:sldMkLst>
      </pc:sldChg>
      <pc:sldChg chg="add ord">
        <pc:chgData name="Jack Stockdale" userId="159b2cbb5646a6db" providerId="LiveId" clId="{9EAF943D-1EDF-4F38-83F5-599659E39DBE}" dt="2026-02-08T12:10:20.327" v="692"/>
        <pc:sldMkLst>
          <pc:docMk/>
          <pc:sldMk cId="4137580653" sldId="491"/>
        </pc:sldMkLst>
      </pc:sldChg>
      <pc:sldChg chg="add del">
        <pc:chgData name="Jack Stockdale" userId="159b2cbb5646a6db" providerId="LiveId" clId="{9EAF943D-1EDF-4F38-83F5-599659E39DBE}" dt="2026-02-08T12:16:19.770" v="700" actId="2696"/>
        <pc:sldMkLst>
          <pc:docMk/>
          <pc:sldMk cId="3314804610" sldId="492"/>
        </pc:sldMkLst>
      </pc:sldChg>
      <pc:sldChg chg="add">
        <pc:chgData name="Jack Stockdale" userId="159b2cbb5646a6db" providerId="LiveId" clId="{9EAF943D-1EDF-4F38-83F5-599659E39DBE}" dt="2026-02-08T12:13:20.594" v="695"/>
        <pc:sldMkLst>
          <pc:docMk/>
          <pc:sldMk cId="2507966362" sldId="493"/>
        </pc:sldMkLst>
      </pc:sldChg>
      <pc:sldChg chg="modSp add mod">
        <pc:chgData name="Jack Stockdale" userId="159b2cbb5646a6db" providerId="LiveId" clId="{9EAF943D-1EDF-4F38-83F5-599659E39DBE}" dt="2026-02-08T12:14:06.319" v="698" actId="13926"/>
        <pc:sldMkLst>
          <pc:docMk/>
          <pc:sldMk cId="2783066064" sldId="494"/>
        </pc:sldMkLst>
        <pc:spChg chg="mod">
          <ac:chgData name="Jack Stockdale" userId="159b2cbb5646a6db" providerId="LiveId" clId="{9EAF943D-1EDF-4F38-83F5-599659E39DBE}" dt="2026-02-08T12:14:06.319" v="698" actId="13926"/>
          <ac:spMkLst>
            <pc:docMk/>
            <pc:sldMk cId="2783066064" sldId="494"/>
            <ac:spMk id="6" creationId="{C3F387E4-0743-552D-E257-24A37AFB18AE}"/>
          </ac:spMkLst>
        </pc:spChg>
      </pc:sldChg>
      <pc:sldChg chg="add">
        <pc:chgData name="Jack Stockdale" userId="159b2cbb5646a6db" providerId="LiveId" clId="{9EAF943D-1EDF-4F38-83F5-599659E39DBE}" dt="2026-02-08T12:15:44.766" v="699"/>
        <pc:sldMkLst>
          <pc:docMk/>
          <pc:sldMk cId="2550466223" sldId="495"/>
        </pc:sldMkLst>
      </pc:sldChg>
      <pc:sldChg chg="addSp modSp add mod">
        <pc:chgData name="Jack Stockdale" userId="159b2cbb5646a6db" providerId="LiveId" clId="{9EAF943D-1EDF-4F38-83F5-599659E39DBE}" dt="2026-02-08T12:21:09.703" v="794" actId="1076"/>
        <pc:sldMkLst>
          <pc:docMk/>
          <pc:sldMk cId="450293312" sldId="496"/>
        </pc:sldMkLst>
        <pc:spChg chg="mod">
          <ac:chgData name="Jack Stockdale" userId="159b2cbb5646a6db" providerId="LiveId" clId="{9EAF943D-1EDF-4F38-83F5-599659E39DBE}" dt="2026-02-08T12:20:51.446" v="790" actId="1076"/>
          <ac:spMkLst>
            <pc:docMk/>
            <pc:sldMk cId="450293312" sldId="496"/>
            <ac:spMk id="4" creationId="{3318E834-98E9-630D-A94C-60816AA16A2D}"/>
          </ac:spMkLst>
        </pc:spChg>
        <pc:spChg chg="add mod">
          <ac:chgData name="Jack Stockdale" userId="159b2cbb5646a6db" providerId="LiveId" clId="{9EAF943D-1EDF-4F38-83F5-599659E39DBE}" dt="2026-02-08T12:21:09.703" v="794" actId="1076"/>
          <ac:spMkLst>
            <pc:docMk/>
            <pc:sldMk cId="450293312" sldId="496"/>
            <ac:spMk id="5" creationId="{ED76937A-8758-9BCB-0E13-C4646F47F2BE}"/>
          </ac:spMkLst>
        </pc:spChg>
      </pc:sldChg>
      <pc:sldChg chg="add">
        <pc:chgData name="Jack Stockdale" userId="159b2cbb5646a6db" providerId="LiveId" clId="{9EAF943D-1EDF-4F38-83F5-599659E39DBE}" dt="2026-02-08T12:23:26.211" v="819"/>
        <pc:sldMkLst>
          <pc:docMk/>
          <pc:sldMk cId="3389909745" sldId="497"/>
        </pc:sldMkLst>
      </pc:sldChg>
      <pc:sldChg chg="addSp delSp modSp add mod">
        <pc:chgData name="Jack Stockdale" userId="159b2cbb5646a6db" providerId="LiveId" clId="{9EAF943D-1EDF-4F38-83F5-599659E39DBE}" dt="2026-02-08T12:30:28.233" v="911" actId="21"/>
        <pc:sldMkLst>
          <pc:docMk/>
          <pc:sldMk cId="1389859278" sldId="498"/>
        </pc:sldMkLst>
        <pc:spChg chg="del">
          <ac:chgData name="Jack Stockdale" userId="159b2cbb5646a6db" providerId="LiveId" clId="{9EAF943D-1EDF-4F38-83F5-599659E39DBE}" dt="2026-02-08T12:25:23.479" v="829" actId="21"/>
          <ac:spMkLst>
            <pc:docMk/>
            <pc:sldMk cId="1389859278" sldId="498"/>
            <ac:spMk id="2" creationId="{67947E29-98EA-79EB-B688-45CB65E20A65}"/>
          </ac:spMkLst>
        </pc:spChg>
        <pc:spChg chg="add mod">
          <ac:chgData name="Jack Stockdale" userId="159b2cbb5646a6db" providerId="LiveId" clId="{9EAF943D-1EDF-4F38-83F5-599659E39DBE}" dt="2026-02-08T12:28:07.208" v="900" actId="13926"/>
          <ac:spMkLst>
            <pc:docMk/>
            <pc:sldMk cId="1389859278" sldId="498"/>
            <ac:spMk id="3" creationId="{79390A6F-E8EA-557E-C103-1D7CDCC8BF92}"/>
          </ac:spMkLst>
        </pc:spChg>
        <pc:spChg chg="del mod">
          <ac:chgData name="Jack Stockdale" userId="159b2cbb5646a6db" providerId="LiveId" clId="{9EAF943D-1EDF-4F38-83F5-599659E39DBE}" dt="2026-02-08T12:30:28.233" v="911" actId="21"/>
          <ac:spMkLst>
            <pc:docMk/>
            <pc:sldMk cId="1389859278" sldId="498"/>
            <ac:spMk id="4" creationId="{8B161226-F651-5153-1FC3-A03A1D72F605}"/>
          </ac:spMkLst>
        </pc:spChg>
      </pc:sldChg>
      <pc:sldChg chg="modSp add mod">
        <pc:chgData name="Jack Stockdale" userId="159b2cbb5646a6db" providerId="LiveId" clId="{9EAF943D-1EDF-4F38-83F5-599659E39DBE}" dt="2026-02-08T12:33:13.337" v="1195" actId="114"/>
        <pc:sldMkLst>
          <pc:docMk/>
          <pc:sldMk cId="1136878721" sldId="499"/>
        </pc:sldMkLst>
        <pc:spChg chg="mod">
          <ac:chgData name="Jack Stockdale" userId="159b2cbb5646a6db" providerId="LiveId" clId="{9EAF943D-1EDF-4F38-83F5-599659E39DBE}" dt="2026-02-08T12:33:13.337" v="1195" actId="114"/>
          <ac:spMkLst>
            <pc:docMk/>
            <pc:sldMk cId="1136878721" sldId="499"/>
            <ac:spMk id="4" creationId="{573C4BB7-F7B0-DD04-E910-53BB2C38D53A}"/>
          </ac:spMkLst>
        </pc:spChg>
      </pc:sldChg>
      <pc:sldChg chg="addSp delSp modSp add mod">
        <pc:chgData name="Jack Stockdale" userId="159b2cbb5646a6db" providerId="LiveId" clId="{9EAF943D-1EDF-4F38-83F5-599659E39DBE}" dt="2026-02-08T12:48:10.073" v="1359" actId="20577"/>
        <pc:sldMkLst>
          <pc:docMk/>
          <pc:sldMk cId="2227961510" sldId="500"/>
        </pc:sldMkLst>
        <pc:spChg chg="add mod">
          <ac:chgData name="Jack Stockdale" userId="159b2cbb5646a6db" providerId="LiveId" clId="{9EAF943D-1EDF-4F38-83F5-599659E39DBE}" dt="2026-02-08T12:48:10.073" v="1359" actId="20577"/>
          <ac:spMkLst>
            <pc:docMk/>
            <pc:sldMk cId="2227961510" sldId="500"/>
            <ac:spMk id="2" creationId="{12E479B4-C1EF-5354-EBBB-BBDE711F53F0}"/>
          </ac:spMkLst>
        </pc:spChg>
        <pc:spChg chg="mod">
          <ac:chgData name="Jack Stockdale" userId="159b2cbb5646a6db" providerId="LiveId" clId="{9EAF943D-1EDF-4F38-83F5-599659E39DBE}" dt="2026-02-08T12:33:22.114" v="1196" actId="114"/>
          <ac:spMkLst>
            <pc:docMk/>
            <pc:sldMk cId="2227961510" sldId="500"/>
            <ac:spMk id="4" creationId="{4A81C530-0265-8494-7DFD-EE843F2EB0B1}"/>
          </ac:spMkLst>
        </pc:spChg>
        <pc:spChg chg="add del mod">
          <ac:chgData name="Jack Stockdale" userId="159b2cbb5646a6db" providerId="LiveId" clId="{9EAF943D-1EDF-4F38-83F5-599659E39DBE}" dt="2026-02-08T12:34:57.659" v="1212" actId="21"/>
          <ac:spMkLst>
            <pc:docMk/>
            <pc:sldMk cId="2227961510" sldId="500"/>
            <ac:spMk id="5" creationId="{01C0A214-62F3-8950-E4A1-E847A288016F}"/>
          </ac:spMkLst>
        </pc:spChg>
      </pc:sldChg>
      <pc:sldChg chg="modSp add mod">
        <pc:chgData name="Jack Stockdale" userId="159b2cbb5646a6db" providerId="LiveId" clId="{9EAF943D-1EDF-4F38-83F5-599659E39DBE}" dt="2026-02-08T12:48:41.247" v="1380" actId="20577"/>
        <pc:sldMkLst>
          <pc:docMk/>
          <pc:sldMk cId="5900801" sldId="501"/>
        </pc:sldMkLst>
        <pc:spChg chg="mod">
          <ac:chgData name="Jack Stockdale" userId="159b2cbb5646a6db" providerId="LiveId" clId="{9EAF943D-1EDF-4F38-83F5-599659E39DBE}" dt="2026-02-08T12:48:41.247" v="1380" actId="20577"/>
          <ac:spMkLst>
            <pc:docMk/>
            <pc:sldMk cId="5900801" sldId="501"/>
            <ac:spMk id="5" creationId="{50983FD8-A148-0E7B-738D-CBFA03AEE57A}"/>
          </ac:spMkLst>
        </pc:spChg>
      </pc:sldChg>
      <pc:sldChg chg="add">
        <pc:chgData name="Jack Stockdale" userId="159b2cbb5646a6db" providerId="LiveId" clId="{9EAF943D-1EDF-4F38-83F5-599659E39DBE}" dt="2026-02-08T12:48:03.114" v="1294"/>
        <pc:sldMkLst>
          <pc:docMk/>
          <pc:sldMk cId="1539315136" sldId="502"/>
        </pc:sldMkLst>
      </pc:sldChg>
      <pc:sldChg chg="add ord">
        <pc:chgData name="Jack Stockdale" userId="159b2cbb5646a6db" providerId="LiveId" clId="{9EAF943D-1EDF-4F38-83F5-599659E39DBE}" dt="2026-02-08T12:51:20.596" v="1514"/>
        <pc:sldMkLst>
          <pc:docMk/>
          <pc:sldMk cId="986740957" sldId="503"/>
        </pc:sldMkLst>
      </pc:sldChg>
      <pc:sldChg chg="add del">
        <pc:chgData name="Jack Stockdale" userId="159b2cbb5646a6db" providerId="LiveId" clId="{9EAF943D-1EDF-4F38-83F5-599659E39DBE}" dt="2026-02-08T12:52:47.742" v="1516" actId="2696"/>
        <pc:sldMkLst>
          <pc:docMk/>
          <pc:sldMk cId="472156475" sldId="504"/>
        </pc:sldMkLst>
      </pc:sldChg>
      <pc:sldChg chg="add del">
        <pc:chgData name="Jack Stockdale" userId="159b2cbb5646a6db" providerId="LiveId" clId="{9EAF943D-1EDF-4F38-83F5-599659E39DBE}" dt="2026-02-08T12:52:48.743" v="1517" actId="2696"/>
        <pc:sldMkLst>
          <pc:docMk/>
          <pc:sldMk cId="3647929416" sldId="505"/>
        </pc:sldMkLst>
      </pc:sldChg>
      <pc:sldChg chg="modSp add mod">
        <pc:chgData name="Jack Stockdale" userId="159b2cbb5646a6db" providerId="LiveId" clId="{9EAF943D-1EDF-4F38-83F5-599659E39DBE}" dt="2026-02-08T12:50:46.789" v="1511" actId="14100"/>
        <pc:sldMkLst>
          <pc:docMk/>
          <pc:sldMk cId="1863635347" sldId="506"/>
        </pc:sldMkLst>
        <pc:spChg chg="mod">
          <ac:chgData name="Jack Stockdale" userId="159b2cbb5646a6db" providerId="LiveId" clId="{9EAF943D-1EDF-4F38-83F5-599659E39DBE}" dt="2026-02-08T12:50:46.789" v="1511" actId="14100"/>
          <ac:spMkLst>
            <pc:docMk/>
            <pc:sldMk cId="1863635347" sldId="506"/>
            <ac:spMk id="4" creationId="{35A534F6-CE61-64B6-6C6C-2E2F64A0766D}"/>
          </ac:spMkLst>
        </pc:spChg>
      </pc:sldChg>
      <pc:sldChg chg="addSp delSp modSp add mod modNotesTx">
        <pc:chgData name="Jack Stockdale" userId="159b2cbb5646a6db" providerId="LiveId" clId="{9EAF943D-1EDF-4F38-83F5-599659E39DBE}" dt="2026-02-08T13:03:27.304" v="1894" actId="21"/>
        <pc:sldMkLst>
          <pc:docMk/>
          <pc:sldMk cId="516018755" sldId="507"/>
        </pc:sldMkLst>
        <pc:spChg chg="add mod">
          <ac:chgData name="Jack Stockdale" userId="159b2cbb5646a6db" providerId="LiveId" clId="{9EAF943D-1EDF-4F38-83F5-599659E39DBE}" dt="2026-02-08T12:54:33.850" v="1748" actId="6549"/>
          <ac:spMkLst>
            <pc:docMk/>
            <pc:sldMk cId="516018755" sldId="507"/>
            <ac:spMk id="2" creationId="{8516BE73-9313-1B1B-DB8C-7A432B90A6B9}"/>
          </ac:spMkLst>
        </pc:spChg>
        <pc:spChg chg="add del mod">
          <ac:chgData name="Jack Stockdale" userId="159b2cbb5646a6db" providerId="LiveId" clId="{9EAF943D-1EDF-4F38-83F5-599659E39DBE}" dt="2026-02-08T13:03:27.304" v="1894" actId="21"/>
          <ac:spMkLst>
            <pc:docMk/>
            <pc:sldMk cId="516018755" sldId="507"/>
            <ac:spMk id="5" creationId="{92549463-5471-2141-D1C4-D62BBA73B939}"/>
          </ac:spMkLst>
        </pc:spChg>
      </pc:sldChg>
      <pc:sldChg chg="modSp add mod">
        <pc:chgData name="Jack Stockdale" userId="159b2cbb5646a6db" providerId="LiveId" clId="{9EAF943D-1EDF-4F38-83F5-599659E39DBE}" dt="2026-02-08T13:04:02.569" v="1945" actId="20577"/>
        <pc:sldMkLst>
          <pc:docMk/>
          <pc:sldMk cId="1936642024" sldId="508"/>
        </pc:sldMkLst>
        <pc:spChg chg="mod">
          <ac:chgData name="Jack Stockdale" userId="159b2cbb5646a6db" providerId="LiveId" clId="{9EAF943D-1EDF-4F38-83F5-599659E39DBE}" dt="2026-02-08T13:04:02.569" v="1945" actId="20577"/>
          <ac:spMkLst>
            <pc:docMk/>
            <pc:sldMk cId="1936642024" sldId="508"/>
            <ac:spMk id="5" creationId="{7BF8EE98-1682-20D1-1C93-A7585AAAE95A}"/>
          </ac:spMkLst>
        </pc:spChg>
      </pc:sldChg>
      <pc:sldChg chg="modSp add mod">
        <pc:chgData name="Jack Stockdale" userId="159b2cbb5646a6db" providerId="LiveId" clId="{9EAF943D-1EDF-4F38-83F5-599659E39DBE}" dt="2026-02-08T13:04:14.457" v="1953" actId="20577"/>
        <pc:sldMkLst>
          <pc:docMk/>
          <pc:sldMk cId="3029251199" sldId="509"/>
        </pc:sldMkLst>
        <pc:spChg chg="mod">
          <ac:chgData name="Jack Stockdale" userId="159b2cbb5646a6db" providerId="LiveId" clId="{9EAF943D-1EDF-4F38-83F5-599659E39DBE}" dt="2026-02-08T13:04:14.457" v="1953" actId="20577"/>
          <ac:spMkLst>
            <pc:docMk/>
            <pc:sldMk cId="3029251199" sldId="509"/>
            <ac:spMk id="5" creationId="{743BDED6-FAA2-38D7-3A95-B647A7E585E5}"/>
          </ac:spMkLst>
        </pc:spChg>
      </pc:sldChg>
      <pc:sldChg chg="modSp add mod">
        <pc:chgData name="Jack Stockdale" userId="159b2cbb5646a6db" providerId="LiveId" clId="{9EAF943D-1EDF-4F38-83F5-599659E39DBE}" dt="2026-02-08T13:46:05.364" v="3059" actId="20577"/>
        <pc:sldMkLst>
          <pc:docMk/>
          <pc:sldMk cId="2142432388" sldId="510"/>
        </pc:sldMkLst>
        <pc:spChg chg="mod">
          <ac:chgData name="Jack Stockdale" userId="159b2cbb5646a6db" providerId="LiveId" clId="{9EAF943D-1EDF-4F38-83F5-599659E39DBE}" dt="2026-02-08T13:46:05.364" v="3059" actId="20577"/>
          <ac:spMkLst>
            <pc:docMk/>
            <pc:sldMk cId="2142432388" sldId="510"/>
            <ac:spMk id="5" creationId="{AF73B78A-216D-B313-9897-2BA1DAF96372}"/>
          </ac:spMkLst>
        </pc:spChg>
      </pc:sldChg>
      <pc:sldChg chg="delSp modSp add mod">
        <pc:chgData name="Jack Stockdale" userId="159b2cbb5646a6db" providerId="LiveId" clId="{9EAF943D-1EDF-4F38-83F5-599659E39DBE}" dt="2026-02-08T13:08:18.632" v="2323" actId="20577"/>
        <pc:sldMkLst>
          <pc:docMk/>
          <pc:sldMk cId="2577720433" sldId="511"/>
        </pc:sldMkLst>
        <pc:spChg chg="mod">
          <ac:chgData name="Jack Stockdale" userId="159b2cbb5646a6db" providerId="LiveId" clId="{9EAF943D-1EDF-4F38-83F5-599659E39DBE}" dt="2026-02-08T13:08:18.632" v="2323" actId="20577"/>
          <ac:spMkLst>
            <pc:docMk/>
            <pc:sldMk cId="2577720433" sldId="511"/>
            <ac:spMk id="2" creationId="{F937265D-50D0-9F83-2393-AE54B70164DA}"/>
          </ac:spMkLst>
        </pc:spChg>
        <pc:spChg chg="mod">
          <ac:chgData name="Jack Stockdale" userId="159b2cbb5646a6db" providerId="LiveId" clId="{9EAF943D-1EDF-4F38-83F5-599659E39DBE}" dt="2026-02-08T13:05:22.181" v="2074" actId="114"/>
          <ac:spMkLst>
            <pc:docMk/>
            <pc:sldMk cId="2577720433" sldId="511"/>
            <ac:spMk id="4" creationId="{4305B83D-AB9E-11D0-669B-941C2559E891}"/>
          </ac:spMkLst>
        </pc:spChg>
        <pc:spChg chg="del">
          <ac:chgData name="Jack Stockdale" userId="159b2cbb5646a6db" providerId="LiveId" clId="{9EAF943D-1EDF-4F38-83F5-599659E39DBE}" dt="2026-02-08T13:04:41.482" v="1955" actId="21"/>
          <ac:spMkLst>
            <pc:docMk/>
            <pc:sldMk cId="2577720433" sldId="511"/>
            <ac:spMk id="5" creationId="{E2358482-F0CF-4A9C-B708-F0211C5F87BF}"/>
          </ac:spMkLst>
        </pc:spChg>
      </pc:sldChg>
      <pc:sldChg chg="addSp delSp modSp add mod">
        <pc:chgData name="Jack Stockdale" userId="159b2cbb5646a6db" providerId="LiveId" clId="{9EAF943D-1EDF-4F38-83F5-599659E39DBE}" dt="2026-02-08T13:12:11.267" v="2438" actId="21"/>
        <pc:sldMkLst>
          <pc:docMk/>
          <pc:sldMk cId="1844629734" sldId="512"/>
        </pc:sldMkLst>
        <pc:spChg chg="add del mod">
          <ac:chgData name="Jack Stockdale" userId="159b2cbb5646a6db" providerId="LiveId" clId="{9EAF943D-1EDF-4F38-83F5-599659E39DBE}" dt="2026-02-08T13:12:11.267" v="2438" actId="21"/>
          <ac:spMkLst>
            <pc:docMk/>
            <pc:sldMk cId="1844629734" sldId="512"/>
            <ac:spMk id="5" creationId="{987B78FF-AE9A-D427-6685-18D982AEB8B1}"/>
          </ac:spMkLst>
        </pc:spChg>
      </pc:sldChg>
      <pc:sldChg chg="modSp add mod">
        <pc:chgData name="Jack Stockdale" userId="159b2cbb5646a6db" providerId="LiveId" clId="{9EAF943D-1EDF-4F38-83F5-599659E39DBE}" dt="2026-02-08T13:12:27.041" v="2455" actId="20577"/>
        <pc:sldMkLst>
          <pc:docMk/>
          <pc:sldMk cId="17445995" sldId="513"/>
        </pc:sldMkLst>
        <pc:spChg chg="mod">
          <ac:chgData name="Jack Stockdale" userId="159b2cbb5646a6db" providerId="LiveId" clId="{9EAF943D-1EDF-4F38-83F5-599659E39DBE}" dt="2026-02-08T13:12:27.041" v="2455" actId="20577"/>
          <ac:spMkLst>
            <pc:docMk/>
            <pc:sldMk cId="17445995" sldId="513"/>
            <ac:spMk id="5" creationId="{C1F5B285-64D7-A3B1-070D-38EA3C711D58}"/>
          </ac:spMkLst>
        </pc:spChg>
      </pc:sldChg>
      <pc:sldChg chg="modSp add mod">
        <pc:chgData name="Jack Stockdale" userId="159b2cbb5646a6db" providerId="LiveId" clId="{9EAF943D-1EDF-4F38-83F5-599659E39DBE}" dt="2026-02-08T13:13:38.840" v="2462" actId="114"/>
        <pc:sldMkLst>
          <pc:docMk/>
          <pc:sldMk cId="2690356224" sldId="514"/>
        </pc:sldMkLst>
        <pc:spChg chg="mod">
          <ac:chgData name="Jack Stockdale" userId="159b2cbb5646a6db" providerId="LiveId" clId="{9EAF943D-1EDF-4F38-83F5-599659E39DBE}" dt="2026-02-08T13:13:38.840" v="2462" actId="114"/>
          <ac:spMkLst>
            <pc:docMk/>
            <pc:sldMk cId="2690356224" sldId="514"/>
            <ac:spMk id="5" creationId="{83EDB7B6-8E08-5F4E-0D64-5C31B0E27637}"/>
          </ac:spMkLst>
        </pc:spChg>
      </pc:sldChg>
      <pc:sldChg chg="addSp delSp modSp add mod">
        <pc:chgData name="Jack Stockdale" userId="159b2cbb5646a6db" providerId="LiveId" clId="{9EAF943D-1EDF-4F38-83F5-599659E39DBE}" dt="2026-02-08T13:24:55.733" v="2890" actId="21"/>
        <pc:sldMkLst>
          <pc:docMk/>
          <pc:sldMk cId="1006908928" sldId="515"/>
        </pc:sldMkLst>
        <pc:spChg chg="add del mod">
          <ac:chgData name="Jack Stockdale" userId="159b2cbb5646a6db" providerId="LiveId" clId="{9EAF943D-1EDF-4F38-83F5-599659E39DBE}" dt="2026-02-08T13:24:55.733" v="2890" actId="21"/>
          <ac:spMkLst>
            <pc:docMk/>
            <pc:sldMk cId="1006908928" sldId="515"/>
            <ac:spMk id="2" creationId="{0A602768-002E-2C14-6C48-59C7604152EC}"/>
          </ac:spMkLst>
        </pc:spChg>
        <pc:spChg chg="mod">
          <ac:chgData name="Jack Stockdale" userId="159b2cbb5646a6db" providerId="LiveId" clId="{9EAF943D-1EDF-4F38-83F5-599659E39DBE}" dt="2026-02-08T13:15:33.033" v="2632" actId="14100"/>
          <ac:spMkLst>
            <pc:docMk/>
            <pc:sldMk cId="1006908928" sldId="515"/>
            <ac:spMk id="4" creationId="{BD47736E-B411-C52C-1C38-09C1592927F3}"/>
          </ac:spMkLst>
        </pc:spChg>
        <pc:spChg chg="del">
          <ac:chgData name="Jack Stockdale" userId="159b2cbb5646a6db" providerId="LiveId" clId="{9EAF943D-1EDF-4F38-83F5-599659E39DBE}" dt="2026-02-08T13:14:11.372" v="2464" actId="21"/>
          <ac:spMkLst>
            <pc:docMk/>
            <pc:sldMk cId="1006908928" sldId="515"/>
            <ac:spMk id="5" creationId="{7E0858C5-DDBA-3D0D-5C5C-43E359E5A80F}"/>
          </ac:spMkLst>
        </pc:spChg>
        <pc:spChg chg="add del">
          <ac:chgData name="Jack Stockdale" userId="159b2cbb5646a6db" providerId="LiveId" clId="{9EAF943D-1EDF-4F38-83F5-599659E39DBE}" dt="2026-02-08T13:24:38.739" v="2888" actId="22"/>
          <ac:spMkLst>
            <pc:docMk/>
            <pc:sldMk cId="1006908928" sldId="515"/>
            <ac:spMk id="7" creationId="{F5794F69-099E-1E4A-BB64-EB409DF77ECD}"/>
          </ac:spMkLst>
        </pc:spChg>
      </pc:sldChg>
      <pc:sldChg chg="modSp add mod">
        <pc:chgData name="Jack Stockdale" userId="159b2cbb5646a6db" providerId="LiveId" clId="{9EAF943D-1EDF-4F38-83F5-599659E39DBE}" dt="2026-02-08T13:25:09.372" v="2957" actId="20577"/>
        <pc:sldMkLst>
          <pc:docMk/>
          <pc:sldMk cId="1911298359" sldId="516"/>
        </pc:sldMkLst>
        <pc:spChg chg="mod">
          <ac:chgData name="Jack Stockdale" userId="159b2cbb5646a6db" providerId="LiveId" clId="{9EAF943D-1EDF-4F38-83F5-599659E39DBE}" dt="2026-02-08T13:25:09.372" v="2957" actId="20577"/>
          <ac:spMkLst>
            <pc:docMk/>
            <pc:sldMk cId="1911298359" sldId="516"/>
            <ac:spMk id="2" creationId="{DF14DD21-866D-A9F3-FDEB-9A111E3EF4FE}"/>
          </ac:spMkLst>
        </pc:spChg>
      </pc:sldChg>
      <pc:sldChg chg="addSp delSp modSp add mod">
        <pc:chgData name="Jack Stockdale" userId="159b2cbb5646a6db" providerId="LiveId" clId="{9EAF943D-1EDF-4F38-83F5-599659E39DBE}" dt="2026-02-08T13:30:01.816" v="3043" actId="21"/>
        <pc:sldMkLst>
          <pc:docMk/>
          <pc:sldMk cId="1759876138" sldId="517"/>
        </pc:sldMkLst>
        <pc:spChg chg="add del mod">
          <ac:chgData name="Jack Stockdale" userId="159b2cbb5646a6db" providerId="LiveId" clId="{9EAF943D-1EDF-4F38-83F5-599659E39DBE}" dt="2026-02-08T13:27:21.040" v="2962" actId="21"/>
          <ac:spMkLst>
            <pc:docMk/>
            <pc:sldMk cId="1759876138" sldId="517"/>
            <ac:spMk id="5" creationId="{5BE57F5E-9B47-D181-4C66-1AAC3940CFC4}"/>
          </ac:spMkLst>
        </pc:spChg>
        <pc:spChg chg="add del mod">
          <ac:chgData name="Jack Stockdale" userId="159b2cbb5646a6db" providerId="LiveId" clId="{9EAF943D-1EDF-4F38-83F5-599659E39DBE}" dt="2026-02-08T13:28:17.749" v="2980" actId="21"/>
          <ac:spMkLst>
            <pc:docMk/>
            <pc:sldMk cId="1759876138" sldId="517"/>
            <ac:spMk id="6" creationId="{15D36234-0F82-0D85-E205-5C8F27D3DE73}"/>
          </ac:spMkLst>
        </pc:spChg>
        <pc:spChg chg="add del mod">
          <ac:chgData name="Jack Stockdale" userId="159b2cbb5646a6db" providerId="LiveId" clId="{9EAF943D-1EDF-4F38-83F5-599659E39DBE}" dt="2026-02-08T13:30:01.816" v="3043" actId="21"/>
          <ac:spMkLst>
            <pc:docMk/>
            <pc:sldMk cId="1759876138" sldId="517"/>
            <ac:spMk id="7" creationId="{3016707B-6827-F903-BF63-53F6BE71F333}"/>
          </ac:spMkLst>
        </pc:spChg>
      </pc:sldChg>
      <pc:sldChg chg="modSp add mod">
        <pc:chgData name="Jack Stockdale" userId="159b2cbb5646a6db" providerId="LiveId" clId="{9EAF943D-1EDF-4F38-83F5-599659E39DBE}" dt="2026-02-08T13:30:48.521" v="3057" actId="114"/>
        <pc:sldMkLst>
          <pc:docMk/>
          <pc:sldMk cId="3143168126" sldId="518"/>
        </pc:sldMkLst>
        <pc:spChg chg="mod">
          <ac:chgData name="Jack Stockdale" userId="159b2cbb5646a6db" providerId="LiveId" clId="{9EAF943D-1EDF-4F38-83F5-599659E39DBE}" dt="2026-02-08T13:30:48.521" v="3057" actId="114"/>
          <ac:spMkLst>
            <pc:docMk/>
            <pc:sldMk cId="3143168126" sldId="518"/>
            <ac:spMk id="7" creationId="{026149FB-0F0C-1C29-5E9C-297CFC1434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2A810D-36EF-4A03-9A45-5D0E5A7D1E55}" type="datetimeFigureOut">
              <a:rPr lang="en-US" smtClean="0"/>
              <a:pPr/>
              <a:t>2/7/2026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15B01-5DDE-4A41-83D9-1BC8956C763F}" type="slidenum">
              <a:rPr lang="en-US" smtClean="0"/>
              <a:pPr/>
              <a:t>‹#›</a:t>
            </a:fld>
            <a:endParaRPr lang="en-US"/>
          </a:p>
        </p:txBody>
      </p:sp>
    </p:spTree>
    <p:extLst>
      <p:ext uri="{BB962C8B-B14F-4D97-AF65-F5344CB8AC3E}">
        <p14:creationId xmlns:p14="http://schemas.microsoft.com/office/powerpoint/2010/main" val="892440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2D315B01-5DDE-4A41-83D9-1BC8956C763F}" type="slidenum">
              <a:rPr lang="en-US" smtClean="0"/>
              <a:pPr/>
              <a:t>30</a:t>
            </a:fld>
            <a:endParaRPr lang="en-US"/>
          </a:p>
        </p:txBody>
      </p:sp>
    </p:spTree>
    <p:extLst>
      <p:ext uri="{BB962C8B-B14F-4D97-AF65-F5344CB8AC3E}">
        <p14:creationId xmlns:p14="http://schemas.microsoft.com/office/powerpoint/2010/main" val="796316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D3FFB-72A7-3594-56F8-844CBCC228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690256-CEE1-BBCB-7FC1-F7117B2434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085C1F-579A-D23F-BBAB-F04CB327445B}"/>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1AA2174E-7887-1D0D-F6FF-BF0D6F115120}"/>
              </a:ext>
            </a:extLst>
          </p:cNvPr>
          <p:cNvSpPr>
            <a:spLocks noGrp="1"/>
          </p:cNvSpPr>
          <p:nvPr>
            <p:ph type="sldNum" sz="quarter" idx="5"/>
          </p:nvPr>
        </p:nvSpPr>
        <p:spPr/>
        <p:txBody>
          <a:bodyPr/>
          <a:lstStyle/>
          <a:p>
            <a:fld id="{2D315B01-5DDE-4A41-83D9-1BC8956C763F}" type="slidenum">
              <a:rPr lang="en-US" smtClean="0"/>
              <a:pPr/>
              <a:t>39</a:t>
            </a:fld>
            <a:endParaRPr lang="en-US"/>
          </a:p>
        </p:txBody>
      </p:sp>
    </p:spTree>
    <p:extLst>
      <p:ext uri="{BB962C8B-B14F-4D97-AF65-F5344CB8AC3E}">
        <p14:creationId xmlns:p14="http://schemas.microsoft.com/office/powerpoint/2010/main" val="2323422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6A443-153F-B337-6C19-E2820E4EA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0FA1F-2B7D-206A-7953-EEFD93C29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0A455-F5CD-6347-9E08-E3B7178E3FBA}"/>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D05D0FD8-EF4D-86FD-F94A-85B451740C15}"/>
              </a:ext>
            </a:extLst>
          </p:cNvPr>
          <p:cNvSpPr>
            <a:spLocks noGrp="1"/>
          </p:cNvSpPr>
          <p:nvPr>
            <p:ph type="sldNum" sz="quarter" idx="5"/>
          </p:nvPr>
        </p:nvSpPr>
        <p:spPr/>
        <p:txBody>
          <a:bodyPr/>
          <a:lstStyle/>
          <a:p>
            <a:fld id="{2D315B01-5DDE-4A41-83D9-1BC8956C763F}" type="slidenum">
              <a:rPr lang="en-US" smtClean="0"/>
              <a:pPr/>
              <a:t>40</a:t>
            </a:fld>
            <a:endParaRPr lang="en-US"/>
          </a:p>
        </p:txBody>
      </p:sp>
    </p:spTree>
    <p:extLst>
      <p:ext uri="{BB962C8B-B14F-4D97-AF65-F5344CB8AC3E}">
        <p14:creationId xmlns:p14="http://schemas.microsoft.com/office/powerpoint/2010/main" val="2682552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DAB82-7A04-56DB-3600-77F36E499A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4CE7C-79BB-104F-B33A-DB47875891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D9BE30-67A0-29A7-E2B6-9D63A1442A8D}"/>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88C9CBE7-DB24-D45C-8648-D92B578A78EE}"/>
              </a:ext>
            </a:extLst>
          </p:cNvPr>
          <p:cNvSpPr>
            <a:spLocks noGrp="1"/>
          </p:cNvSpPr>
          <p:nvPr>
            <p:ph type="sldNum" sz="quarter" idx="5"/>
          </p:nvPr>
        </p:nvSpPr>
        <p:spPr/>
        <p:txBody>
          <a:bodyPr/>
          <a:lstStyle/>
          <a:p>
            <a:fld id="{2D315B01-5DDE-4A41-83D9-1BC8956C763F}" type="slidenum">
              <a:rPr lang="en-US" smtClean="0"/>
              <a:pPr/>
              <a:t>41</a:t>
            </a:fld>
            <a:endParaRPr lang="en-US"/>
          </a:p>
        </p:txBody>
      </p:sp>
    </p:spTree>
    <p:extLst>
      <p:ext uri="{BB962C8B-B14F-4D97-AF65-F5344CB8AC3E}">
        <p14:creationId xmlns:p14="http://schemas.microsoft.com/office/powerpoint/2010/main" val="3733776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013CB-E2B8-AB9A-5F6D-D0540A1F0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71E95A-C9C4-F122-EBC4-A8420B379C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447BF-7DC6-0B30-DCCA-587DA928C29E}"/>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9407F632-8D62-FBB1-7202-C2CFA2340E34}"/>
              </a:ext>
            </a:extLst>
          </p:cNvPr>
          <p:cNvSpPr>
            <a:spLocks noGrp="1"/>
          </p:cNvSpPr>
          <p:nvPr>
            <p:ph type="sldNum" sz="quarter" idx="5"/>
          </p:nvPr>
        </p:nvSpPr>
        <p:spPr/>
        <p:txBody>
          <a:bodyPr/>
          <a:lstStyle/>
          <a:p>
            <a:fld id="{2D315B01-5DDE-4A41-83D9-1BC8956C763F}" type="slidenum">
              <a:rPr lang="en-US" smtClean="0"/>
              <a:pPr/>
              <a:t>31</a:t>
            </a:fld>
            <a:endParaRPr lang="en-US"/>
          </a:p>
        </p:txBody>
      </p:sp>
    </p:spTree>
    <p:extLst>
      <p:ext uri="{BB962C8B-B14F-4D97-AF65-F5344CB8AC3E}">
        <p14:creationId xmlns:p14="http://schemas.microsoft.com/office/powerpoint/2010/main" val="1201802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9C48D-B24B-84BF-A0A7-3C96A2815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4D5980-5116-DABA-F03B-DF6B66FBAC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1314ED-DD06-3C16-E47D-565BD6BFEE1D}"/>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F1F09653-F2BE-FD98-971F-FEAB247766B8}"/>
              </a:ext>
            </a:extLst>
          </p:cNvPr>
          <p:cNvSpPr>
            <a:spLocks noGrp="1"/>
          </p:cNvSpPr>
          <p:nvPr>
            <p:ph type="sldNum" sz="quarter" idx="5"/>
          </p:nvPr>
        </p:nvSpPr>
        <p:spPr/>
        <p:txBody>
          <a:bodyPr/>
          <a:lstStyle/>
          <a:p>
            <a:fld id="{2D315B01-5DDE-4A41-83D9-1BC8956C763F}" type="slidenum">
              <a:rPr lang="en-US" smtClean="0"/>
              <a:pPr/>
              <a:t>32</a:t>
            </a:fld>
            <a:endParaRPr lang="en-US"/>
          </a:p>
        </p:txBody>
      </p:sp>
    </p:spTree>
    <p:extLst>
      <p:ext uri="{BB962C8B-B14F-4D97-AF65-F5344CB8AC3E}">
        <p14:creationId xmlns:p14="http://schemas.microsoft.com/office/powerpoint/2010/main" val="2527815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7064E-A1AC-A464-99AC-F41DE79D77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22D94A-556A-4A2B-24A7-6C22775541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7CFF5F-46D8-ADFD-CDB8-2C2F532C951C}"/>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6EC0FA8A-B294-E7D9-CE13-EB9B26FDC9E5}"/>
              </a:ext>
            </a:extLst>
          </p:cNvPr>
          <p:cNvSpPr>
            <a:spLocks noGrp="1"/>
          </p:cNvSpPr>
          <p:nvPr>
            <p:ph type="sldNum" sz="quarter" idx="5"/>
          </p:nvPr>
        </p:nvSpPr>
        <p:spPr/>
        <p:txBody>
          <a:bodyPr/>
          <a:lstStyle/>
          <a:p>
            <a:fld id="{2D315B01-5DDE-4A41-83D9-1BC8956C763F}" type="slidenum">
              <a:rPr lang="en-US" smtClean="0"/>
              <a:pPr/>
              <a:t>33</a:t>
            </a:fld>
            <a:endParaRPr lang="en-US"/>
          </a:p>
        </p:txBody>
      </p:sp>
    </p:spTree>
    <p:extLst>
      <p:ext uri="{BB962C8B-B14F-4D97-AF65-F5344CB8AC3E}">
        <p14:creationId xmlns:p14="http://schemas.microsoft.com/office/powerpoint/2010/main" val="2292837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57A5D-CFE1-A684-7026-32141C42AC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10F58-46A6-80F8-FFEB-6E5605361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8218C3-2AB4-01CB-BAAC-2A9B528A1824}"/>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C46EE5EC-73F1-D8B8-9CF7-042044A22E72}"/>
              </a:ext>
            </a:extLst>
          </p:cNvPr>
          <p:cNvSpPr>
            <a:spLocks noGrp="1"/>
          </p:cNvSpPr>
          <p:nvPr>
            <p:ph type="sldNum" sz="quarter" idx="5"/>
          </p:nvPr>
        </p:nvSpPr>
        <p:spPr/>
        <p:txBody>
          <a:bodyPr/>
          <a:lstStyle/>
          <a:p>
            <a:fld id="{2D315B01-5DDE-4A41-83D9-1BC8956C763F}" type="slidenum">
              <a:rPr lang="en-US" smtClean="0"/>
              <a:pPr/>
              <a:t>34</a:t>
            </a:fld>
            <a:endParaRPr lang="en-US"/>
          </a:p>
        </p:txBody>
      </p:sp>
    </p:spTree>
    <p:extLst>
      <p:ext uri="{BB962C8B-B14F-4D97-AF65-F5344CB8AC3E}">
        <p14:creationId xmlns:p14="http://schemas.microsoft.com/office/powerpoint/2010/main" val="4236565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0359B-2966-78B5-5726-DE4823B66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6B596D-C3B0-7B43-30FA-337CC5488A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5583BD-FA94-9F97-4422-717DB8A61E22}"/>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C75DDC79-473B-D079-820D-D655797DED9B}"/>
              </a:ext>
            </a:extLst>
          </p:cNvPr>
          <p:cNvSpPr>
            <a:spLocks noGrp="1"/>
          </p:cNvSpPr>
          <p:nvPr>
            <p:ph type="sldNum" sz="quarter" idx="5"/>
          </p:nvPr>
        </p:nvSpPr>
        <p:spPr/>
        <p:txBody>
          <a:bodyPr/>
          <a:lstStyle/>
          <a:p>
            <a:fld id="{2D315B01-5DDE-4A41-83D9-1BC8956C763F}" type="slidenum">
              <a:rPr lang="en-US" smtClean="0"/>
              <a:pPr/>
              <a:t>35</a:t>
            </a:fld>
            <a:endParaRPr lang="en-US"/>
          </a:p>
        </p:txBody>
      </p:sp>
    </p:spTree>
    <p:extLst>
      <p:ext uri="{BB962C8B-B14F-4D97-AF65-F5344CB8AC3E}">
        <p14:creationId xmlns:p14="http://schemas.microsoft.com/office/powerpoint/2010/main" val="4147671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000A2-5A08-BACD-A180-B5C05CE3C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E6EA1E-3055-C71C-212C-8CA0561947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2123AE-C2D1-C267-D888-85F58F20D4F8}"/>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1D2F73C4-6B7C-E392-FB4E-37DF8CF4C4C8}"/>
              </a:ext>
            </a:extLst>
          </p:cNvPr>
          <p:cNvSpPr>
            <a:spLocks noGrp="1"/>
          </p:cNvSpPr>
          <p:nvPr>
            <p:ph type="sldNum" sz="quarter" idx="5"/>
          </p:nvPr>
        </p:nvSpPr>
        <p:spPr/>
        <p:txBody>
          <a:bodyPr/>
          <a:lstStyle/>
          <a:p>
            <a:fld id="{2D315B01-5DDE-4A41-83D9-1BC8956C763F}" type="slidenum">
              <a:rPr lang="en-US" smtClean="0"/>
              <a:pPr/>
              <a:t>36</a:t>
            </a:fld>
            <a:endParaRPr lang="en-US"/>
          </a:p>
        </p:txBody>
      </p:sp>
    </p:spTree>
    <p:extLst>
      <p:ext uri="{BB962C8B-B14F-4D97-AF65-F5344CB8AC3E}">
        <p14:creationId xmlns:p14="http://schemas.microsoft.com/office/powerpoint/2010/main" val="3674053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0FCD3-9A18-1C87-C669-EE9B4E6919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71DB8-E0CD-A62A-86B9-4D236A8264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D36EDC-6506-280F-BD8C-16020F388557}"/>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674C3635-7A40-079D-7806-06C64A77C241}"/>
              </a:ext>
            </a:extLst>
          </p:cNvPr>
          <p:cNvSpPr>
            <a:spLocks noGrp="1"/>
          </p:cNvSpPr>
          <p:nvPr>
            <p:ph type="sldNum" sz="quarter" idx="5"/>
          </p:nvPr>
        </p:nvSpPr>
        <p:spPr/>
        <p:txBody>
          <a:bodyPr/>
          <a:lstStyle/>
          <a:p>
            <a:fld id="{2D315B01-5DDE-4A41-83D9-1BC8956C763F}" type="slidenum">
              <a:rPr lang="en-US" smtClean="0"/>
              <a:pPr/>
              <a:t>37</a:t>
            </a:fld>
            <a:endParaRPr lang="en-US"/>
          </a:p>
        </p:txBody>
      </p:sp>
    </p:spTree>
    <p:extLst>
      <p:ext uri="{BB962C8B-B14F-4D97-AF65-F5344CB8AC3E}">
        <p14:creationId xmlns:p14="http://schemas.microsoft.com/office/powerpoint/2010/main" val="2368445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DDB0E-9BFB-B070-41B6-29B30FC464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B26F4-2554-07C8-8DC8-03B4EFFE52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7DB1E7-54C0-C631-B342-0724687146D8}"/>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6A2406A3-B55A-9905-B454-CF9A0802940F}"/>
              </a:ext>
            </a:extLst>
          </p:cNvPr>
          <p:cNvSpPr>
            <a:spLocks noGrp="1"/>
          </p:cNvSpPr>
          <p:nvPr>
            <p:ph type="sldNum" sz="quarter" idx="5"/>
          </p:nvPr>
        </p:nvSpPr>
        <p:spPr/>
        <p:txBody>
          <a:bodyPr/>
          <a:lstStyle/>
          <a:p>
            <a:fld id="{2D315B01-5DDE-4A41-83D9-1BC8956C763F}" type="slidenum">
              <a:rPr lang="en-US" smtClean="0"/>
              <a:pPr/>
              <a:t>38</a:t>
            </a:fld>
            <a:endParaRPr lang="en-US"/>
          </a:p>
        </p:txBody>
      </p:sp>
    </p:spTree>
    <p:extLst>
      <p:ext uri="{BB962C8B-B14F-4D97-AF65-F5344CB8AC3E}">
        <p14:creationId xmlns:p14="http://schemas.microsoft.com/office/powerpoint/2010/main" val="2552225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385644B-A866-4AD5-9396-63AADB6F168F}" type="datetimeFigureOut">
              <a:rPr lang="en-US" smtClean="0"/>
              <a:pPr/>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85644B-A866-4AD5-9396-63AADB6F168F}" type="datetimeFigureOut">
              <a:rPr lang="en-US" smtClean="0"/>
              <a:pPr/>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85644B-A866-4AD5-9396-63AADB6F168F}" type="datetimeFigureOut">
              <a:rPr lang="en-US" smtClean="0"/>
              <a:pPr/>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5644B-A866-4AD5-9396-63AADB6F168F}" type="datetimeFigureOut">
              <a:rPr lang="en-US" smtClean="0"/>
              <a:pPr/>
              <a:t>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85644B-A866-4AD5-9396-63AADB6F168F}" type="datetimeFigureOut">
              <a:rPr lang="en-US" smtClean="0"/>
              <a:pPr/>
              <a:t>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5644B-A866-4AD5-9396-63AADB6F168F}" type="datetimeFigureOut">
              <a:rPr lang="en-US" smtClean="0"/>
              <a:pPr/>
              <a:t>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85644B-A866-4AD5-9396-63AADB6F168F}" type="datetimeFigureOut">
              <a:rPr lang="en-US" smtClean="0"/>
              <a:pPr/>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85644B-A866-4AD5-9396-63AADB6F168F}" type="datetimeFigureOut">
              <a:rPr lang="en-US" smtClean="0"/>
              <a:pPr/>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5644B-A866-4AD5-9396-63AADB6F168F}" type="datetimeFigureOut">
              <a:rPr lang="en-US" smtClean="0"/>
              <a:pPr/>
              <a:t>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48106-B2AD-40D2-8522-38AFFFD77B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5F0A3-5EE5-16EE-E2F6-BD3FC9715F38}"/>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FC732ED-E652-D0AD-2FD3-062231CCF33B}"/>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413758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01488-AA93-4041-61B6-F0449A3242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855DB5-0AEE-E232-C6B7-CC9F370D294E}"/>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solidFill>
                  <a:schemeClr val="bg1"/>
                </a:solidFill>
              </a:rPr>
              <a:t>The theme verse: 1 Tim. 3:15</a:t>
            </a:r>
            <a:endParaRPr lang="en-US" sz="2400" dirty="0">
              <a:solidFill>
                <a:schemeClr val="bg1"/>
              </a:solidFill>
            </a:endParaRPr>
          </a:p>
          <a:p>
            <a:endParaRPr lang="en-US" dirty="0"/>
          </a:p>
          <a:p>
            <a:endParaRPr lang="en-US" dirty="0"/>
          </a:p>
        </p:txBody>
      </p:sp>
      <p:sp>
        <p:nvSpPr>
          <p:cNvPr id="2" name="Title 1">
            <a:extLst>
              <a:ext uri="{FF2B5EF4-FFF2-40B4-BE49-F238E27FC236}">
                <a16:creationId xmlns:a16="http://schemas.microsoft.com/office/drawing/2014/main" id="{2EF005CB-D495-73B4-37D2-2892D6E191E2}"/>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FDE70D65-81F0-A2F7-DC3B-DCF1E70F644B}"/>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6" name="Content Placeholder 2">
            <a:extLst>
              <a:ext uri="{FF2B5EF4-FFF2-40B4-BE49-F238E27FC236}">
                <a16:creationId xmlns:a16="http://schemas.microsoft.com/office/drawing/2014/main" id="{C3F387E4-0743-552D-E257-24A37AFB18AE}"/>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None/>
            </a:pPr>
            <a:r>
              <a:rPr lang="en-US" dirty="0">
                <a:highlight>
                  <a:srgbClr val="FFFF00"/>
                </a:highlight>
              </a:rPr>
              <a:t>3 As I urged you upon my departure for Macedonia, remain on at Ephesus so that </a:t>
            </a:r>
            <a:r>
              <a:rPr lang="en-US" dirty="0"/>
              <a:t>you may instruct certain men not to teach strange doctrines, 4 nor to pay attention to myths and endless genealogies, which give rise to mere speculation rather than </a:t>
            </a:r>
            <a:r>
              <a:rPr lang="en-US" i="1" dirty="0"/>
              <a:t>furthering</a:t>
            </a:r>
            <a:r>
              <a:rPr lang="en-US" dirty="0"/>
              <a:t> the administration of God which is by faith. </a:t>
            </a:r>
          </a:p>
          <a:p>
            <a:pPr marL="0" indent="0">
              <a:buFont typeface="Arial" pitchFamily="34" charset="0"/>
              <a:buNone/>
            </a:pP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2783066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F062E-EBA9-5D1A-7DCA-5730D9987E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D7AE85-E0E2-7B6C-C2CC-FC313D0409DE}"/>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solidFill>
                  <a:schemeClr val="bg1"/>
                </a:solidFill>
              </a:rPr>
              <a:t>The theme verse: 1 Tim. 3:15</a:t>
            </a:r>
            <a:endParaRPr lang="en-US" sz="2400" dirty="0">
              <a:solidFill>
                <a:schemeClr val="bg1"/>
              </a:solidFill>
            </a:endParaRPr>
          </a:p>
          <a:p>
            <a:endParaRPr lang="en-US" dirty="0"/>
          </a:p>
          <a:p>
            <a:endParaRPr lang="en-US" dirty="0"/>
          </a:p>
        </p:txBody>
      </p:sp>
      <p:sp>
        <p:nvSpPr>
          <p:cNvPr id="2" name="Title 1">
            <a:extLst>
              <a:ext uri="{FF2B5EF4-FFF2-40B4-BE49-F238E27FC236}">
                <a16:creationId xmlns:a16="http://schemas.microsoft.com/office/drawing/2014/main" id="{F446D01A-B2AD-F164-765A-74A44D209405}"/>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2DEF0F37-4F0E-5A42-2334-C59037E5F4AC}"/>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2550466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9E428-2057-92E8-65F9-4E5F6E00ED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6BA63B-DA45-26E3-DF93-5EC2A03E564D}"/>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68E749B2-BD1F-A1CB-2E61-7C06A8135318}"/>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0235AA58-E570-F4D1-001D-9E4037642B23}"/>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1682679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8DD8F-20D7-7153-1EB4-B76099FE0E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F696CC-B213-809D-A510-E4B78B602D00}"/>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2961E4CD-E46E-7621-2EFE-EAF63E59D6FE}"/>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89994B4E-E597-D847-9545-0879C1AF1DB9}"/>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5A570AA8-88D2-6963-A275-F44F0D112873}"/>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truth.</a:t>
            </a:r>
            <a:endParaRPr lang="en-US" sz="3600" dirty="0"/>
          </a:p>
        </p:txBody>
      </p:sp>
    </p:spTree>
    <p:extLst>
      <p:ext uri="{BB962C8B-B14F-4D97-AF65-F5344CB8AC3E}">
        <p14:creationId xmlns:p14="http://schemas.microsoft.com/office/powerpoint/2010/main" val="58361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3E420-E3B9-7036-B92F-4451807EF4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129A90-C21F-CBD6-64D5-FB7B480516B2}"/>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E0AD86BB-CFF3-4E93-7A7D-785036EAEB87}"/>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886C9891-F267-C734-B183-EEFE4E55F135}"/>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42BB7588-7077-E0AE-B4D0-7E74EFBF44ED}"/>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a:t>
            </a:r>
            <a:r>
              <a:rPr lang="en-US" dirty="0">
                <a:highlight>
                  <a:srgbClr val="FFFF00"/>
                </a:highlight>
              </a:rPr>
              <a:t>truth</a:t>
            </a:r>
            <a:r>
              <a:rPr lang="en-US" dirty="0"/>
              <a:t>.</a:t>
            </a:r>
            <a:endParaRPr lang="en-US" sz="3600" dirty="0"/>
          </a:p>
        </p:txBody>
      </p:sp>
    </p:spTree>
    <p:extLst>
      <p:ext uri="{BB962C8B-B14F-4D97-AF65-F5344CB8AC3E}">
        <p14:creationId xmlns:p14="http://schemas.microsoft.com/office/powerpoint/2010/main" val="2661046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AABD9-BD33-FAF8-5C03-5E00D6B1FC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6CD34D-DA06-1614-585B-0BC6E539EB84}"/>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7E19C541-797C-CD63-65CB-178178EFF570}"/>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3BCE563A-475D-301C-F6CD-80B20782E9E4}"/>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E6D0EBDE-FB1B-08B7-7151-90DCC045AEB9}"/>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truth.</a:t>
            </a:r>
            <a:endParaRPr lang="en-US" sz="3600" dirty="0"/>
          </a:p>
        </p:txBody>
      </p:sp>
    </p:spTree>
    <p:extLst>
      <p:ext uri="{BB962C8B-B14F-4D97-AF65-F5344CB8AC3E}">
        <p14:creationId xmlns:p14="http://schemas.microsoft.com/office/powerpoint/2010/main" val="586549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0A2D8-EA43-EC37-F793-E776BBF8F5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112928-73AD-4C25-53D9-7ED9499B182C}"/>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0E35314C-BB8D-7907-D24A-E43A6D9C254D}"/>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2907931A-986B-6D56-86A8-071AB4F06CAE}"/>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A412DA7C-93B4-FD19-27B3-7562549A1452}"/>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truth.</a:t>
            </a:r>
            <a:endParaRPr lang="en-US" sz="3600" dirty="0"/>
          </a:p>
        </p:txBody>
      </p:sp>
      <p:sp>
        <p:nvSpPr>
          <p:cNvPr id="6" name="Title 1">
            <a:extLst>
              <a:ext uri="{FF2B5EF4-FFF2-40B4-BE49-F238E27FC236}">
                <a16:creationId xmlns:a16="http://schemas.microsoft.com/office/drawing/2014/main" id="{C19FFAD1-612B-90B8-7412-B642BE84BDD5}"/>
              </a:ext>
            </a:extLst>
          </p:cNvPr>
          <p:cNvSpPr txBox="1">
            <a:spLocks/>
          </p:cNvSpPr>
          <p:nvPr/>
        </p:nvSpPr>
        <p:spPr>
          <a:xfrm>
            <a:off x="13970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2546850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EECAB-A3C1-1359-AF1B-C6F0195010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559935-3C08-12BF-9C6A-DE5A164E8BF9}"/>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192B2240-8DA2-0774-4930-DA065FD466F0}"/>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285C4A7F-AF6D-EC72-36E2-9DF5BE91AB2E}"/>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BD20FAEF-9863-948C-FBDA-14BF6660E1C6}"/>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truth.</a:t>
            </a:r>
            <a:endParaRPr lang="en-US" sz="3600" dirty="0"/>
          </a:p>
        </p:txBody>
      </p:sp>
      <p:sp>
        <p:nvSpPr>
          <p:cNvPr id="6" name="Title 1">
            <a:extLst>
              <a:ext uri="{FF2B5EF4-FFF2-40B4-BE49-F238E27FC236}">
                <a16:creationId xmlns:a16="http://schemas.microsoft.com/office/drawing/2014/main" id="{49F83B58-189A-B083-3514-01B77EB1B075}"/>
              </a:ext>
            </a:extLst>
          </p:cNvPr>
          <p:cNvSpPr txBox="1">
            <a:spLocks/>
          </p:cNvSpPr>
          <p:nvPr/>
        </p:nvSpPr>
        <p:spPr>
          <a:xfrm>
            <a:off x="13970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a:t>
            </a:r>
            <a:r>
              <a:rPr lang="en-US" sz="3600" dirty="0">
                <a:highlight>
                  <a:srgbClr val="FFFF00"/>
                </a:highlight>
              </a:rPr>
              <a:t>is the very </a:t>
            </a:r>
          </a:p>
          <a:p>
            <a:r>
              <a:rPr lang="en-US" sz="3600" dirty="0">
                <a:highlight>
                  <a:srgbClr val="FFFF00"/>
                </a:highlight>
              </a:rPr>
              <a:t>word of the Living God </a:t>
            </a:r>
          </a:p>
        </p:txBody>
      </p:sp>
    </p:spTree>
    <p:extLst>
      <p:ext uri="{BB962C8B-B14F-4D97-AF65-F5344CB8AC3E}">
        <p14:creationId xmlns:p14="http://schemas.microsoft.com/office/powerpoint/2010/main" val="1044784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59134-6EEB-339F-EDD2-9B691BD1FB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13E77F-1C3E-10FE-A217-1436F8C02590}"/>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A2312A45-7ACF-2A2B-FF6A-FB8E90BA54EE}"/>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4B3EF32D-5149-C38C-C1B1-87ED589323B6}"/>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4154673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B0B5A-DC39-6528-37F0-275BC3D643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CAA2FB-66DA-E1C0-B727-6158BB0FC431}"/>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85FC4610-0BB2-CD53-8741-9A123D7AF5A5}"/>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DBF02C4A-54C5-65F9-5F45-1EE71C785DF9}"/>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145240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E02C6-5F87-3A43-8328-3C248D4B11CB}"/>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539AB14-85FE-A652-6F60-F5218D16820D}"/>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Content Placeholder 2">
            <a:extLst>
              <a:ext uri="{FF2B5EF4-FFF2-40B4-BE49-F238E27FC236}">
                <a16:creationId xmlns:a16="http://schemas.microsoft.com/office/drawing/2014/main" id="{C7021F70-6250-24DB-F102-538E901723F9}"/>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Font typeface="Arial" pitchFamily="34" charset="0"/>
              <a:buNone/>
            </a:pP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934703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AF52F-D375-0D4F-DB14-B60BACBE43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1C13A2-4A65-7E1C-2D1C-A4FD3438253D}"/>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5A4BAC97-9651-66BB-CB1E-ADA4FC3A48DF}"/>
              </a:ext>
            </a:extLst>
          </p:cNvPr>
          <p:cNvSpPr>
            <a:spLocks noGrp="1"/>
          </p:cNvSpPr>
          <p:nvPr>
            <p:ph type="title"/>
          </p:nvPr>
        </p:nvSpPr>
        <p:spPr>
          <a:xfrm>
            <a:off x="101600" y="1676400"/>
            <a:ext cx="8915400" cy="1447800"/>
          </a:xfrm>
        </p:spPr>
        <p:txBody>
          <a:bodyPr anchor="t">
            <a:normAutofit/>
          </a:bodyPr>
          <a:lstStyle/>
          <a:p>
            <a:r>
              <a:rPr lang="en-US" sz="3600" dirty="0"/>
              <a:t>To be filled with the knowledge of His will</a:t>
            </a:r>
            <a:br>
              <a:rPr lang="en-US" sz="3600" dirty="0"/>
            </a:br>
            <a:r>
              <a:rPr lang="en-US" sz="3600" dirty="0">
                <a:highlight>
                  <a:srgbClr val="FFFF00"/>
                </a:highlight>
              </a:rPr>
              <a:t>(Colossians 1:9,10)</a:t>
            </a:r>
          </a:p>
        </p:txBody>
      </p:sp>
      <p:sp>
        <p:nvSpPr>
          <p:cNvPr id="4" name="Title 1">
            <a:extLst>
              <a:ext uri="{FF2B5EF4-FFF2-40B4-BE49-F238E27FC236}">
                <a16:creationId xmlns:a16="http://schemas.microsoft.com/office/drawing/2014/main" id="{686E1EEE-8014-1933-A4C5-56A27A7F13BC}"/>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2718121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A64F7-CA55-E0D8-5265-DFC9CAC806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A0BEE2-64BE-5A6B-4D2D-09F144AEE595}"/>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93BEC50B-1C53-8129-0ACD-CD2E46391A6A}"/>
              </a:ext>
            </a:extLst>
          </p:cNvPr>
          <p:cNvSpPr>
            <a:spLocks noGrp="1"/>
          </p:cNvSpPr>
          <p:nvPr>
            <p:ph type="title"/>
          </p:nvPr>
        </p:nvSpPr>
        <p:spPr>
          <a:xfrm>
            <a:off x="101600" y="1676400"/>
            <a:ext cx="8915400" cy="1447800"/>
          </a:xfrm>
        </p:spPr>
        <p:txBody>
          <a:bodyPr anchor="t">
            <a:normAutofit/>
          </a:bodyPr>
          <a:lstStyle/>
          <a:p>
            <a:r>
              <a:rPr lang="en-US" sz="3600" dirty="0"/>
              <a:t>To be filled with the knowledge of His will</a:t>
            </a:r>
            <a:br>
              <a:rPr lang="en-US" sz="3600" dirty="0"/>
            </a:br>
            <a:r>
              <a:rPr lang="en-US" sz="3600" dirty="0">
                <a:highlight>
                  <a:srgbClr val="FFFF00"/>
                </a:highlight>
              </a:rPr>
              <a:t>(Colossians 1:9,10)</a:t>
            </a:r>
          </a:p>
        </p:txBody>
      </p:sp>
      <p:sp>
        <p:nvSpPr>
          <p:cNvPr id="4" name="Title 1">
            <a:extLst>
              <a:ext uri="{FF2B5EF4-FFF2-40B4-BE49-F238E27FC236}">
                <a16:creationId xmlns:a16="http://schemas.microsoft.com/office/drawing/2014/main" id="{3318E834-98E9-630D-A94C-60816AA16A2D}"/>
              </a:ext>
            </a:extLst>
          </p:cNvPr>
          <p:cNvSpPr txBox="1">
            <a:spLocks/>
          </p:cNvSpPr>
          <p:nvPr/>
        </p:nvSpPr>
        <p:spPr>
          <a:xfrm>
            <a:off x="5943600" y="2971800"/>
            <a:ext cx="2438400" cy="609600"/>
          </a:xfrm>
          <a:prstGeom prst="rect">
            <a:avLst/>
          </a:prstGeom>
        </p:spPr>
        <p:txBody>
          <a:bodyPr vert="horz" lIns="91440" tIns="45720" rIns="91440" bIns="45720" rtlCol="0" anchor="t">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dirty="0">
                <a:solidFill>
                  <a:schemeClr val="bg1"/>
                </a:solidFill>
              </a:rPr>
              <a:t>The Book of 1 Timothy is the very </a:t>
            </a:r>
          </a:p>
          <a:p>
            <a:r>
              <a:rPr lang="en-US" sz="3600" dirty="0">
                <a:solidFill>
                  <a:schemeClr val="bg1"/>
                </a:solidFill>
              </a:rPr>
              <a:t>word of the Living God </a:t>
            </a:r>
          </a:p>
        </p:txBody>
      </p:sp>
      <p:sp>
        <p:nvSpPr>
          <p:cNvPr id="5" name="Title 1">
            <a:extLst>
              <a:ext uri="{FF2B5EF4-FFF2-40B4-BE49-F238E27FC236}">
                <a16:creationId xmlns:a16="http://schemas.microsoft.com/office/drawing/2014/main" id="{ED76937A-8758-9BCB-0E13-C4646F47F2BE}"/>
              </a:ext>
            </a:extLst>
          </p:cNvPr>
          <p:cNvSpPr txBox="1">
            <a:spLocks/>
          </p:cNvSpPr>
          <p:nvPr/>
        </p:nvSpPr>
        <p:spPr>
          <a:xfrm>
            <a:off x="5969000" y="2209800"/>
            <a:ext cx="3429000" cy="762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highlight>
                  <a:srgbClr val="FFFF00"/>
                </a:highlight>
              </a:rPr>
              <a:t>“so that…”</a:t>
            </a:r>
          </a:p>
        </p:txBody>
      </p:sp>
    </p:spTree>
    <p:extLst>
      <p:ext uri="{BB962C8B-B14F-4D97-AF65-F5344CB8AC3E}">
        <p14:creationId xmlns:p14="http://schemas.microsoft.com/office/powerpoint/2010/main" val="450293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C8B5E-6CC4-8EA4-6A84-78ECC20BC2F4}"/>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62F54A8-BF5E-D607-1551-67BE9D69B23D}"/>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Content Placeholder 2">
            <a:extLst>
              <a:ext uri="{FF2B5EF4-FFF2-40B4-BE49-F238E27FC236}">
                <a16:creationId xmlns:a16="http://schemas.microsoft.com/office/drawing/2014/main" id="{A2B00896-5689-2A6F-FD50-49C1AB4CDA47}"/>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None/>
            </a:pPr>
            <a:r>
              <a:rPr lang="en-US" dirty="0"/>
              <a:t>3 As I urged you upon my departure for Macedonia, remain on at Ephesus so that you may instruct certain men not to teach strange doctrines, 4 nor to pay attention to myths and endless genealogies, which give rise to mere speculation rather than </a:t>
            </a:r>
            <a:r>
              <a:rPr lang="en-US" i="1" dirty="0"/>
              <a:t>furthering</a:t>
            </a:r>
            <a:r>
              <a:rPr lang="en-US" dirty="0"/>
              <a:t> the administration of God which is by faith. </a:t>
            </a:r>
          </a:p>
          <a:p>
            <a:pPr marL="0" indent="0">
              <a:buFont typeface="Arial" pitchFamily="34" charset="0"/>
              <a:buNone/>
            </a:pP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389909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252AA-0238-2FCE-F38C-DD968C6189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390A6F-E8EA-557E-C103-1D7CDCC8BF92}"/>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Tree>
    <p:extLst>
      <p:ext uri="{BB962C8B-B14F-4D97-AF65-F5344CB8AC3E}">
        <p14:creationId xmlns:p14="http://schemas.microsoft.com/office/powerpoint/2010/main" val="13898592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F0900-99CD-342B-A861-4402DB2FC8B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73C4BB7-F7B0-DD04-E910-53BB2C38D53A}"/>
              </a:ext>
            </a:extLst>
          </p:cNvPr>
          <p:cNvSpPr txBox="1">
            <a:spLocks/>
          </p:cNvSpPr>
          <p:nvPr/>
        </p:nvSpPr>
        <p:spPr>
          <a:xfrm>
            <a:off x="0" y="13716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1 Paul, an apostle of Christ Jesus according to the commandment of God our Savior, and of Christ Jesus, who is our hope,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9C3BEAA5-6D52-F5C3-5D4E-A1801D23815F}"/>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Tree>
    <p:extLst>
      <p:ext uri="{BB962C8B-B14F-4D97-AF65-F5344CB8AC3E}">
        <p14:creationId xmlns:p14="http://schemas.microsoft.com/office/powerpoint/2010/main" val="11368787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C6314-84B4-8906-608B-0A26268650A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A81C530-0265-8494-7DFD-EE843F2EB0B1}"/>
              </a:ext>
            </a:extLst>
          </p:cNvPr>
          <p:cNvSpPr txBox="1">
            <a:spLocks/>
          </p:cNvSpPr>
          <p:nvPr/>
        </p:nvSpPr>
        <p:spPr>
          <a:xfrm>
            <a:off x="0" y="13716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1 Paul, an apostle of Christ Jesus according to the commandment of God our Savior, and of Christ Jesus, who is our hope,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886CCAC5-6E56-BD54-9768-C10EFCC492C5}"/>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12E479B4-C1EF-5354-EBBB-BBDE711F53F0}"/>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God spoke directly to and even “commanded” Paul concerning his apostleship.</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2227961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79238-4C8E-60B1-4654-E2ABDAC92EC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FE0123C-3FFA-445E-94CD-895623E31EA9}"/>
              </a:ext>
            </a:extLst>
          </p:cNvPr>
          <p:cNvSpPr txBox="1">
            <a:spLocks/>
          </p:cNvSpPr>
          <p:nvPr/>
        </p:nvSpPr>
        <p:spPr>
          <a:xfrm>
            <a:off x="0" y="13716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1 Paul, an apostle of Christ Jesus according to the commandment of God our Savior, and of Christ Jesus, who is our hope,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2D031BF4-BD99-BD33-EE87-543F52B51855}"/>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FA12F0E7-BD67-4553-0A28-BE2CC6867191}"/>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God spoke directly to and even “commanded” Paul concerning his apostleship. Thus, we can expect his apostleship to be attacked by the enemy.</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539315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476E6-0050-93AC-6545-3FBAC26EA34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31F0817-5355-0322-B817-EF087C7BF565}"/>
              </a:ext>
            </a:extLst>
          </p:cNvPr>
          <p:cNvSpPr txBox="1">
            <a:spLocks/>
          </p:cNvSpPr>
          <p:nvPr/>
        </p:nvSpPr>
        <p:spPr>
          <a:xfrm>
            <a:off x="0" y="13716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1 Paul, an apostle of Christ Jesus according to the commandment of God our Savior, and of Christ Jesus, who is our hope,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375F550F-3D38-826A-201B-84E8D9C427CD}"/>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192F9B36-E1F7-80BE-12B9-EE4E043FEE79}"/>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God spoke directly to and even “commanded” Paul concerning his apostleship. Thus, we can expect his apostleship to be attacked by the enemy.</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50983FD8-A148-0E7B-738D-CBFA03AEE57A}"/>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(Acts 6:7-7:1, 51-8:1)</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5900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D08C-8778-0A02-C8B6-9DF371B39E0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7460318-22CE-2F5B-0CAC-787333A315FF}"/>
              </a:ext>
            </a:extLst>
          </p:cNvPr>
          <p:cNvSpPr txBox="1">
            <a:spLocks/>
          </p:cNvSpPr>
          <p:nvPr/>
        </p:nvSpPr>
        <p:spPr>
          <a:xfrm>
            <a:off x="0" y="13716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1 Paul, an apostle of Christ Jesus according to the commandment of God our Savior, and of Christ Jesus, who is our hope,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28D60E93-2BD2-FF05-C9F6-4B624D786005}"/>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6BCFF380-8638-2F35-DBE9-5319FC11D14B}"/>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God spoke directly to and even “commanded” Paul concerning his apostleship. Thus, we can expect his apostleship to be attacked by the enemy.</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8CCD4DB3-AAC6-3A17-2492-074B06422CE2}"/>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(Acts 6:7-7:1, 51-8:1; Galatians 1:11,12)</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9867409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525ED-A8FB-97ED-0C21-273C4F709B0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5A534F6-CE61-64B6-6C6C-2E2F64A0766D}"/>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2 To Timothy, my true child in the faith: Grace, mercy and peace from God the Father and Christ Jesus our Lord.</a:t>
            </a:r>
          </a:p>
          <a:p>
            <a:pPr marL="0" indent="0">
              <a:buNone/>
            </a:pP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B0658349-DB3E-FB2B-F87B-FEC2646247D2}"/>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Tree>
    <p:extLst>
      <p:ext uri="{BB962C8B-B14F-4D97-AF65-F5344CB8AC3E}">
        <p14:creationId xmlns:p14="http://schemas.microsoft.com/office/powerpoint/2010/main" val="1863635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B664B-BD6D-ABE8-0393-42FC9831004C}"/>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CB89DC0-38B4-B16C-9893-FDEAEDE2365E}"/>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Content Placeholder 2">
            <a:extLst>
              <a:ext uri="{FF2B5EF4-FFF2-40B4-BE49-F238E27FC236}">
                <a16:creationId xmlns:a16="http://schemas.microsoft.com/office/drawing/2014/main" id="{7B2E2A72-18C7-3304-3700-41DED97E7170}"/>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None/>
            </a:pPr>
            <a:r>
              <a:rPr lang="en-US" dirty="0"/>
              <a:t>3 As I urged you upon my departure for Macedonia, remain on at Ephesus so that you may instruct certain men not to teach strange doctrines, </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8154746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C2ACD-6629-70EF-61B1-B41F05132D1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A2FECFC-7A04-C342-116A-8018B43B12E5}"/>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2 To Timothy, my true child in the faith: Grace, mercy and peace from God the Father and Christ Jesus our Lord.</a:t>
            </a:r>
          </a:p>
          <a:p>
            <a:pPr marL="0" indent="0">
              <a:buNone/>
            </a:pP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A79DB1D1-F57A-6F11-ADC7-02B40D44550B}"/>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8516BE73-9313-1B1B-DB8C-7A432B90A6B9}"/>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Timothy had several “strikes” against him. God delights to use weak and broken people. </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5160187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55E42-4848-08C9-1270-C10F9FB957B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3D7E08-3138-BB4E-9D62-850ACFE756D4}"/>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2 To Timothy, my true child in the faith: Grace, mercy and peace from God the Father and Christ Jesus our Lord.</a:t>
            </a:r>
          </a:p>
          <a:p>
            <a:pPr marL="0" indent="0">
              <a:buNone/>
            </a:pP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72D86F7F-99E9-2DE0-C628-B644A0E502CE}"/>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2D77DADE-502D-127D-CDB5-5CEE686537AE}"/>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Timothy had several “strikes” against him. God delights to use weak and broken people. </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7BF8EE98-1682-20D1-1C93-A7585AAAE95A}"/>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(2 Timothy 1:5,7; 3:14,15;)</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9366420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1E50C-A2A1-853B-4815-A39308F9261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8CDEC50-955C-3417-01B3-59A9F2EBC974}"/>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2 To Timothy, my true child in the faith: Grace, mercy and peace from God the Father and Christ Jesus our Lord.</a:t>
            </a:r>
          </a:p>
          <a:p>
            <a:pPr marL="0" indent="0">
              <a:buNone/>
            </a:pP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9B21D5C9-8DF8-C3E1-A43A-48786B6564F3}"/>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BE4F0AD7-2D46-6022-F42C-7875F8838BC2}"/>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Timothy had several “strikes” against him. God delights to use weak and broken people. </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743BDED6-FAA2-38D7-3A95-B647A7E585E5}"/>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(2 Timothy 1:5,7; 3:14,15; 1 Timothy 4:12; </a:t>
            </a:r>
          </a:p>
          <a:p>
            <a:pPr marL="0" indent="0">
              <a:buNone/>
            </a:pPr>
            <a:r>
              <a:rPr lang="en-US" dirty="0"/>
              <a:t>1 Corinthians 16:10,11;)</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029251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03DF9-3C97-097D-E371-B6D24B85146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FFDB59D-3DDD-0D28-63AF-D609DAEC910A}"/>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2 To Timothy, my true child in the faith: Grace, mercy and peace from God the Father and Christ Jesus our Lord.</a:t>
            </a:r>
          </a:p>
          <a:p>
            <a:pPr marL="0" indent="0">
              <a:buNone/>
            </a:pP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A9A320D5-9F9A-C5BD-C8B8-D41BC4B8DE67}"/>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5C6B227C-58BA-D22D-EBE2-D43C1FD2923D}"/>
              </a:ext>
            </a:extLst>
          </p:cNvPr>
          <p:cNvSpPr txBox="1">
            <a:spLocks/>
          </p:cNvSpPr>
          <p:nvPr/>
        </p:nvSpPr>
        <p:spPr>
          <a:xfrm>
            <a:off x="0" y="33528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Timothy had several “strikes” against him. God delights to use weak and broken people. </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AF73B78A-216D-B313-9897-2BA1DAF96372}"/>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(2 Timothy 1:5,7; 3:14,15; 1 Timothy 4:12; </a:t>
            </a:r>
          </a:p>
          <a:p>
            <a:pPr marL="0" indent="0">
              <a:buNone/>
            </a:pPr>
            <a:r>
              <a:rPr lang="en-US" dirty="0"/>
              <a:t>1 Corinthians 16:10,11</a:t>
            </a:r>
            <a:r>
              <a:rPr lang="en-US"/>
              <a:t>; 1;27-29)</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2142432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37B9F-7408-6833-CBDE-E5DBFC4A19F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305B83D-AB9E-11D0-669B-941C2559E891}"/>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3 As I urged you upon my departure for Macedonia, remain on at Ephesus so that you may instruct certain men not to teach strange doctrines,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2CF11A5B-E2DC-7B5D-32C4-FAD8D7309131}"/>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F937265D-50D0-9F83-2393-AE54B70164DA}"/>
              </a:ext>
            </a:extLst>
          </p:cNvPr>
          <p:cNvSpPr txBox="1">
            <a:spLocks/>
          </p:cNvSpPr>
          <p:nvPr/>
        </p:nvSpPr>
        <p:spPr>
          <a:xfrm>
            <a:off x="0" y="3352800"/>
            <a:ext cx="91440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Doctrine matters because truth matters.</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2577720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982CD-8ED4-BADB-0FE2-A62D2C9CE67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618C45E-3147-A033-4605-0A2D6431DE46}"/>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3 As I urged you upon my departure for Macedonia, remain on at Ephesus so that you may instruct certain men not to teach strange doctrines,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828F5A62-73BB-C4E8-CE20-C39004164020}"/>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489FDF43-A3F8-5983-9157-CA686497A1F2}"/>
              </a:ext>
            </a:extLst>
          </p:cNvPr>
          <p:cNvSpPr txBox="1">
            <a:spLocks/>
          </p:cNvSpPr>
          <p:nvPr/>
        </p:nvSpPr>
        <p:spPr>
          <a:xfrm>
            <a:off x="0" y="3352800"/>
            <a:ext cx="91440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Doctrine matters because truth matters. The egalitarian spirit of our age tends to work against it.</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8446297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2C55B-7A5C-E426-3321-98827840D3E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23B4033-F6C1-99DC-9A43-07BA42DBE338}"/>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3 As I urged you upon my departure for Macedonia, remain on at Ephesus so that you may instruct certain men not to teach strange doctrines,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E8622018-F0AC-9620-3774-397450C36899}"/>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4552649F-301B-A4BF-A2F6-F3D0D6678B8E}"/>
              </a:ext>
            </a:extLst>
          </p:cNvPr>
          <p:cNvSpPr txBox="1">
            <a:spLocks/>
          </p:cNvSpPr>
          <p:nvPr/>
        </p:nvSpPr>
        <p:spPr>
          <a:xfrm>
            <a:off x="0" y="3352800"/>
            <a:ext cx="91440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Doctrine matters because truth matters. The egalitarian spirit of our age tends to work against it.</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C1F5B285-64D7-A3B1-070D-38EA3C711D58}"/>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(2 Peter 3:15b-16)</a:t>
            </a:r>
          </a:p>
        </p:txBody>
      </p:sp>
    </p:spTree>
    <p:extLst>
      <p:ext uri="{BB962C8B-B14F-4D97-AF65-F5344CB8AC3E}">
        <p14:creationId xmlns:p14="http://schemas.microsoft.com/office/powerpoint/2010/main" val="174459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A49A5-FECF-9746-FCA2-1791391D692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2150EA7-E65D-582C-0555-5A7CFF92774E}"/>
              </a:ext>
            </a:extLst>
          </p:cNvPr>
          <p:cNvSpPr txBox="1">
            <a:spLocks/>
          </p:cNvSpPr>
          <p:nvPr/>
        </p:nvSpPr>
        <p:spPr>
          <a:xfrm>
            <a:off x="0" y="1371600"/>
            <a:ext cx="89154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3 As I urged you upon my departure for Macedonia, remain on at Ephesus so that you may instruct certain men not to teach strange doctrines, </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8DD8EA20-EDD8-01D3-9622-72A36F610C96}"/>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E49E1EFB-4FA4-ABBD-D96E-EA27B94779E5}"/>
              </a:ext>
            </a:extLst>
          </p:cNvPr>
          <p:cNvSpPr txBox="1">
            <a:spLocks/>
          </p:cNvSpPr>
          <p:nvPr/>
        </p:nvSpPr>
        <p:spPr>
          <a:xfrm>
            <a:off x="0" y="3352800"/>
            <a:ext cx="91440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Doctrine matters because truth matters. The egalitarian spirit of our age tends to work against it.</a:t>
            </a:r>
            <a:endParaRPr lang="en-US" sz="7200" dirty="0">
              <a:ea typeface="Cascadia Mono SemiBold" panose="020B0609020000020004" pitchFamily="49" charset="0"/>
              <a:cs typeface="Cascadia Mono SemiBold" panose="020B0609020000020004" pitchFamily="49" charset="0"/>
            </a:endParaRPr>
          </a:p>
        </p:txBody>
      </p:sp>
      <p:sp>
        <p:nvSpPr>
          <p:cNvPr id="5" name="Content Placeholder 2">
            <a:extLst>
              <a:ext uri="{FF2B5EF4-FFF2-40B4-BE49-F238E27FC236}">
                <a16:creationId xmlns:a16="http://schemas.microsoft.com/office/drawing/2014/main" id="{83EDB7B6-8E08-5F4E-0D64-5C31B0E27637}"/>
              </a:ext>
            </a:extLst>
          </p:cNvPr>
          <p:cNvSpPr txBox="1">
            <a:spLocks/>
          </p:cNvSpPr>
          <p:nvPr/>
        </p:nvSpPr>
        <p:spPr>
          <a:xfrm>
            <a:off x="-25400" y="5105400"/>
            <a:ext cx="9144000" cy="16700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(2 Peter 3:15b-16; 2 Timothy 3:13 </a:t>
            </a:r>
            <a:r>
              <a:rPr lang="en-US" i="1" dirty="0"/>
              <a:t>But evil men and impostors will proceed from bad to worse, deceiving and being deceived.</a:t>
            </a:r>
            <a:r>
              <a:rPr lang="en-US" dirty="0"/>
              <a:t>)</a:t>
            </a:r>
          </a:p>
        </p:txBody>
      </p:sp>
    </p:spTree>
    <p:extLst>
      <p:ext uri="{BB962C8B-B14F-4D97-AF65-F5344CB8AC3E}">
        <p14:creationId xmlns:p14="http://schemas.microsoft.com/office/powerpoint/2010/main" val="2690356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90FB7-5FE7-E06F-B589-B5AD544FF54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D47736E-B411-C52C-1C38-09C1592927F3}"/>
              </a:ext>
            </a:extLst>
          </p:cNvPr>
          <p:cNvSpPr txBox="1">
            <a:spLocks/>
          </p:cNvSpPr>
          <p:nvPr/>
        </p:nvSpPr>
        <p:spPr>
          <a:xfrm>
            <a:off x="0" y="1371600"/>
            <a:ext cx="89154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4 nor to pay attention to myths and endless genealogies, which give rise to mere speculation rather than furthering the administration of God which is by faith.</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A6984ADC-7F49-FC48-7A4E-EC8585449511}"/>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Tree>
    <p:extLst>
      <p:ext uri="{BB962C8B-B14F-4D97-AF65-F5344CB8AC3E}">
        <p14:creationId xmlns:p14="http://schemas.microsoft.com/office/powerpoint/2010/main" val="10069089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D915F-973F-3175-1574-0B0FC82DBDB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5956AE4-FD3E-50CE-D2A4-A4E1798B590E}"/>
              </a:ext>
            </a:extLst>
          </p:cNvPr>
          <p:cNvSpPr txBox="1">
            <a:spLocks/>
          </p:cNvSpPr>
          <p:nvPr/>
        </p:nvSpPr>
        <p:spPr>
          <a:xfrm>
            <a:off x="0" y="1371600"/>
            <a:ext cx="89154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4 nor to pay attention to myths and endless genealogies, which give rise to mere speculation rather than furthering the administration of God which is by faith.</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C650842A-92E5-7536-7081-DA36ECBDDAEC}"/>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DF14DD21-866D-A9F3-FDEB-9A111E3EF4FE}"/>
              </a:ext>
            </a:extLst>
          </p:cNvPr>
          <p:cNvSpPr txBox="1">
            <a:spLocks/>
          </p:cNvSpPr>
          <p:nvPr/>
        </p:nvSpPr>
        <p:spPr>
          <a:xfrm>
            <a:off x="-25400" y="3733800"/>
            <a:ext cx="9144000" cy="1600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Satan desires to hinder “the administration of God” or the purpose of God.</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911298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224A0-EF76-F38F-FA52-0FC083973A8D}"/>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851E1230-8649-88FE-69E9-954091C67DB9}"/>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Content Placeholder 2">
            <a:extLst>
              <a:ext uri="{FF2B5EF4-FFF2-40B4-BE49-F238E27FC236}">
                <a16:creationId xmlns:a16="http://schemas.microsoft.com/office/drawing/2014/main" id="{097E5D6B-2A59-33E4-1A99-881997D86432}"/>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None/>
            </a:pPr>
            <a:r>
              <a:rPr lang="en-US" dirty="0"/>
              <a:t>3 As I urged you upon my departure for Macedonia, remain on at Ephesus so that you may instruct certain men not to teach strange doctrines, 4 nor to pay attention to myths and endless genealogies, which give rise to mere speculation rather than </a:t>
            </a:r>
            <a:r>
              <a:rPr lang="en-US" i="1" dirty="0"/>
              <a:t>furthering</a:t>
            </a:r>
            <a:r>
              <a:rPr lang="en-US" dirty="0"/>
              <a:t> the administration of God which is by faith. </a:t>
            </a:r>
          </a:p>
          <a:p>
            <a:pPr marL="0" indent="0">
              <a:buFont typeface="Arial" pitchFamily="34" charset="0"/>
              <a:buNone/>
            </a:pP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5720132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22D6B-EE20-296F-AEA9-FDE8C3D9CAE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A8E75A2-8562-8979-6D5C-4B661EC54308}"/>
              </a:ext>
            </a:extLst>
          </p:cNvPr>
          <p:cNvSpPr txBox="1">
            <a:spLocks/>
          </p:cNvSpPr>
          <p:nvPr/>
        </p:nvSpPr>
        <p:spPr>
          <a:xfrm>
            <a:off x="0" y="1371600"/>
            <a:ext cx="89154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4 nor to pay attention to myths and endless genealogies, which give rise to mere speculation rather than furthering the administration of God which is by faith.</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1C22E44F-1771-4A75-A37B-72A4F0024194}"/>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0E02C91B-20E8-A592-D64E-17E3541E335E}"/>
              </a:ext>
            </a:extLst>
          </p:cNvPr>
          <p:cNvSpPr txBox="1">
            <a:spLocks/>
          </p:cNvSpPr>
          <p:nvPr/>
        </p:nvSpPr>
        <p:spPr>
          <a:xfrm>
            <a:off x="-25400" y="3733800"/>
            <a:ext cx="9144000" cy="1600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Satan desires to hinder “the administration of God” or the purpose of God. The church is to be about furthering His kingdom and His purpose.</a:t>
            </a: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7598761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C96E-DB42-7676-ECDB-F2E2A1C334D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707A1E4-C535-5DC6-05E1-0F6824A42092}"/>
              </a:ext>
            </a:extLst>
          </p:cNvPr>
          <p:cNvSpPr txBox="1">
            <a:spLocks/>
          </p:cNvSpPr>
          <p:nvPr/>
        </p:nvSpPr>
        <p:spPr>
          <a:xfrm>
            <a:off x="0" y="1371600"/>
            <a:ext cx="8915400" cy="2133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i="1" dirty="0"/>
              <a:t>4 nor to pay attention to myths and endless genealogies, which give rise to mere speculation rather than furthering the administration of God which is by faith.</a:t>
            </a:r>
            <a:endParaRPr lang="en-US" sz="7200" i="1" dirty="0">
              <a:ea typeface="Cascadia Mono SemiBold" panose="020B0609020000020004" pitchFamily="49" charset="0"/>
              <a:cs typeface="Cascadia Mono SemiBold" panose="020B0609020000020004" pitchFamily="49" charset="0"/>
            </a:endParaRPr>
          </a:p>
        </p:txBody>
      </p:sp>
      <p:sp>
        <p:nvSpPr>
          <p:cNvPr id="3" name="Content Placeholder 2">
            <a:extLst>
              <a:ext uri="{FF2B5EF4-FFF2-40B4-BE49-F238E27FC236}">
                <a16:creationId xmlns:a16="http://schemas.microsoft.com/office/drawing/2014/main" id="{87FEF268-2F2C-1837-9487-AF55D12517FC}"/>
              </a:ext>
            </a:extLst>
          </p:cNvPr>
          <p:cNvSpPr>
            <a:spLocks noGrp="1"/>
          </p:cNvSpPr>
          <p:nvPr>
            <p:ph idx="1"/>
          </p:nvPr>
        </p:nvSpPr>
        <p:spPr>
          <a:xfrm>
            <a:off x="-25400" y="-12700"/>
            <a:ext cx="9144000" cy="1308100"/>
          </a:xfrm>
        </p:spPr>
        <p:txBody>
          <a:bodyPr>
            <a:normAutofit/>
          </a:bodyPr>
          <a:lstStyle/>
          <a:p>
            <a:pPr marL="0" indent="0" algn="ctr">
              <a:buNone/>
            </a:pPr>
            <a:r>
              <a:rPr lang="en-US" sz="4000" dirty="0">
                <a:solidFill>
                  <a:schemeClr val="bg1"/>
                </a:solidFill>
                <a:highlight>
                  <a:srgbClr val="000000"/>
                </a:highlight>
                <a:latin typeface="Century Gothic" panose="020B0502020202020204" pitchFamily="34" charset="0"/>
              </a:rPr>
              <a:t>For Love of the Truth</a:t>
            </a:r>
          </a:p>
          <a:p>
            <a:pPr marL="0" indent="0" algn="ctr">
              <a:buNone/>
            </a:pPr>
            <a:r>
              <a:rPr lang="en-US" sz="2800" dirty="0">
                <a:solidFill>
                  <a:schemeClr val="bg1"/>
                </a:solidFill>
                <a:highlight>
                  <a:srgbClr val="000000"/>
                </a:highlight>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D9AD6D8A-0CFC-0B93-4394-80AEE60ACF9C}"/>
              </a:ext>
            </a:extLst>
          </p:cNvPr>
          <p:cNvSpPr txBox="1">
            <a:spLocks/>
          </p:cNvSpPr>
          <p:nvPr/>
        </p:nvSpPr>
        <p:spPr>
          <a:xfrm>
            <a:off x="-25400" y="3733800"/>
            <a:ext cx="9144000" cy="1600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Satan desires to hinder “the administration of God” or the purpose of God. The church is to be about furthering His kingdom and His purpose.</a:t>
            </a:r>
            <a:endParaRPr lang="en-US" sz="7200" dirty="0">
              <a:ea typeface="Cascadia Mono SemiBold" panose="020B0609020000020004" pitchFamily="49" charset="0"/>
              <a:cs typeface="Cascadia Mono SemiBold" panose="020B0609020000020004" pitchFamily="49" charset="0"/>
            </a:endParaRPr>
          </a:p>
        </p:txBody>
      </p:sp>
      <p:sp>
        <p:nvSpPr>
          <p:cNvPr id="7" name="Title 1">
            <a:extLst>
              <a:ext uri="{FF2B5EF4-FFF2-40B4-BE49-F238E27FC236}">
                <a16:creationId xmlns:a16="http://schemas.microsoft.com/office/drawing/2014/main" id="{026149FB-0F0C-1C29-5E9C-297CFC143440}"/>
              </a:ext>
            </a:extLst>
          </p:cNvPr>
          <p:cNvSpPr txBox="1">
            <a:spLocks/>
          </p:cNvSpPr>
          <p:nvPr/>
        </p:nvSpPr>
        <p:spPr>
          <a:xfrm>
            <a:off x="44450" y="5334000"/>
            <a:ext cx="9074150" cy="1524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i="1" dirty="0"/>
              <a:t>…so that you will know how one ought to conduct himself in the household of God, which is the church of the living God, the pillar and support of the truth. (3:15)</a:t>
            </a:r>
          </a:p>
        </p:txBody>
      </p:sp>
    </p:spTree>
    <p:extLst>
      <p:ext uri="{BB962C8B-B14F-4D97-AF65-F5344CB8AC3E}">
        <p14:creationId xmlns:p14="http://schemas.microsoft.com/office/powerpoint/2010/main" val="3143168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9F3AA-24FA-E072-702A-EBC5D6A4D2A1}"/>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81B04AB9-6F4C-27AE-9409-9296AC84A330}"/>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558395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79503-1F50-3518-A210-A03318EEFD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AAC31B-431A-AD92-EBA2-AAE68BDAC611}"/>
              </a:ext>
            </a:extLst>
          </p:cNvPr>
          <p:cNvSpPr>
            <a:spLocks noGrp="1"/>
          </p:cNvSpPr>
          <p:nvPr>
            <p:ph idx="1"/>
          </p:nvPr>
        </p:nvSpPr>
        <p:spPr>
          <a:xfrm>
            <a:off x="0" y="76200"/>
            <a:ext cx="9144000" cy="6781800"/>
          </a:xfrm>
        </p:spPr>
        <p:txBody>
          <a:bodyPr>
            <a:normAutofit/>
          </a:bodyPr>
          <a:lstStyle/>
          <a:p>
            <a:pPr marL="0" indent="0" algn="ctr">
              <a:buNone/>
            </a:pPr>
            <a:endParaRPr lang="en-US" sz="7200" dirty="0">
              <a:latin typeface="Century Gothic" panose="020B0502020202020204" pitchFamily="34" charset="0"/>
            </a:endParaRPr>
          </a:p>
          <a:p>
            <a:pPr marL="0" indent="0" algn="ctr">
              <a:buNone/>
            </a:pPr>
            <a:r>
              <a:rPr lang="en-US" sz="7200" dirty="0">
                <a:latin typeface="Century Gothic" panose="020B0502020202020204" pitchFamily="34" charset="0"/>
              </a:rPr>
              <a:t>For Love</a:t>
            </a:r>
          </a:p>
          <a:p>
            <a:pPr marL="0" indent="0" algn="ctr">
              <a:buNone/>
            </a:pPr>
            <a:r>
              <a:rPr lang="en-US" sz="7200" dirty="0">
                <a:latin typeface="Century Gothic" panose="020B0502020202020204" pitchFamily="34" charset="0"/>
              </a:rPr>
              <a:t>of the Truth</a:t>
            </a:r>
          </a:p>
        </p:txBody>
      </p:sp>
      <p:sp>
        <p:nvSpPr>
          <p:cNvPr id="2" name="Content Placeholder 2">
            <a:extLst>
              <a:ext uri="{FF2B5EF4-FFF2-40B4-BE49-F238E27FC236}">
                <a16:creationId xmlns:a16="http://schemas.microsoft.com/office/drawing/2014/main" id="{339AC623-6042-5FF0-E0AA-41758F891EC8}"/>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135575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4659A-3B5C-6880-D704-808FC1999A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505523-1D19-2A6E-BCBE-E5E3A613668E}"/>
              </a:ext>
            </a:extLst>
          </p:cNvPr>
          <p:cNvSpPr>
            <a:spLocks noGrp="1"/>
          </p:cNvSpPr>
          <p:nvPr>
            <p:ph idx="1"/>
          </p:nvPr>
        </p:nvSpPr>
        <p:spPr>
          <a:xfrm>
            <a:off x="0" y="76200"/>
            <a:ext cx="9144000" cy="6781800"/>
          </a:xfrm>
        </p:spPr>
        <p:txBody>
          <a:bodyPr>
            <a:normAutofit/>
          </a:bodyPr>
          <a:lstStyle/>
          <a:p>
            <a:pPr marL="0" indent="0" algn="ctr">
              <a:buNone/>
            </a:pPr>
            <a:endParaRPr lang="en-US" sz="7200" dirty="0">
              <a:latin typeface="Century Gothic" panose="020B0502020202020204" pitchFamily="34" charset="0"/>
            </a:endParaRPr>
          </a:p>
          <a:p>
            <a:pPr marL="0" indent="0" algn="ctr">
              <a:buNone/>
            </a:pPr>
            <a:r>
              <a:rPr lang="en-US" sz="7200" dirty="0">
                <a:latin typeface="Century Gothic" panose="020B0502020202020204" pitchFamily="34" charset="0"/>
              </a:rPr>
              <a:t>For Love</a:t>
            </a:r>
          </a:p>
          <a:p>
            <a:pPr marL="0" indent="0" algn="ctr">
              <a:buNone/>
            </a:pPr>
            <a:r>
              <a:rPr lang="en-US" sz="7200" dirty="0">
                <a:latin typeface="Century Gothic" panose="020B0502020202020204" pitchFamily="34" charset="0"/>
              </a:rPr>
              <a:t>of the Truth</a:t>
            </a:r>
          </a:p>
          <a:p>
            <a:pPr marL="0" indent="0" algn="ctr">
              <a:buNone/>
            </a:pPr>
            <a:r>
              <a:rPr lang="en-US" sz="4400" dirty="0">
                <a:latin typeface="Century Gothic" panose="020B0502020202020204" pitchFamily="34" charset="0"/>
              </a:rPr>
              <a:t>Advancing the Purpose of God in Our Generation</a:t>
            </a:r>
          </a:p>
        </p:txBody>
      </p:sp>
      <p:sp>
        <p:nvSpPr>
          <p:cNvPr id="2" name="Content Placeholder 2">
            <a:extLst>
              <a:ext uri="{FF2B5EF4-FFF2-40B4-BE49-F238E27FC236}">
                <a16:creationId xmlns:a16="http://schemas.microsoft.com/office/drawing/2014/main" id="{E3C4C7DE-54BE-4AFC-AC91-EEAFF7AFAB2A}"/>
              </a:ext>
            </a:extLst>
          </p:cNvPr>
          <p:cNvSpPr txBox="1">
            <a:spLocks/>
          </p:cNvSpPr>
          <p:nvPr/>
        </p:nvSpPr>
        <p:spPr>
          <a:xfrm>
            <a:off x="25400" y="304800"/>
            <a:ext cx="91440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4400" dirty="0">
                <a:latin typeface="Cascadia Mono SemiBold" panose="020B0609020000020004" pitchFamily="49" charset="0"/>
                <a:ea typeface="Cascadia Mono SemiBold" panose="020B0609020000020004" pitchFamily="49" charset="0"/>
                <a:cs typeface="Cascadia Mono SemiBold" panose="020B0609020000020004" pitchFamily="49" charset="0"/>
              </a:rPr>
              <a:t>1 Timothy 1:1-4</a:t>
            </a:r>
            <a:endParaRPr lang="en-US" sz="7200" dirty="0">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3319477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1177D-B46D-1440-80D0-DAFA6ABCDE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6AA59E-444A-5FF4-882B-5416693E62EB}"/>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solidFill>
                  <a:schemeClr val="bg1"/>
                </a:solidFill>
              </a:rPr>
              <a:t>The theme verse: 1 Tim. 3:15</a:t>
            </a:r>
            <a:endParaRPr lang="en-US" sz="2400" dirty="0">
              <a:solidFill>
                <a:schemeClr val="bg1"/>
              </a:solidFill>
            </a:endParaRPr>
          </a:p>
          <a:p>
            <a:endParaRPr lang="en-US" dirty="0"/>
          </a:p>
          <a:p>
            <a:endParaRPr lang="en-US" dirty="0"/>
          </a:p>
        </p:txBody>
      </p:sp>
      <p:sp>
        <p:nvSpPr>
          <p:cNvPr id="2" name="Title 1">
            <a:extLst>
              <a:ext uri="{FF2B5EF4-FFF2-40B4-BE49-F238E27FC236}">
                <a16:creationId xmlns:a16="http://schemas.microsoft.com/office/drawing/2014/main" id="{7E4493C8-8B0E-1BFA-1CBB-AC663D4ED0D5}"/>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0A16CDFA-FB5D-0159-8B9D-3738A3A17350}"/>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Tree>
    <p:extLst>
      <p:ext uri="{BB962C8B-B14F-4D97-AF65-F5344CB8AC3E}">
        <p14:creationId xmlns:p14="http://schemas.microsoft.com/office/powerpoint/2010/main" val="756260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2E87-935A-5763-1E53-F588E9A911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02EF50-301A-19C1-B5F3-63B3D75D964E}"/>
              </a:ext>
            </a:extLst>
          </p:cNvPr>
          <p:cNvSpPr>
            <a:spLocks noGrp="1"/>
          </p:cNvSpPr>
          <p:nvPr>
            <p:ph idx="1"/>
          </p:nvPr>
        </p:nvSpPr>
        <p:spPr>
          <a:xfrm>
            <a:off x="0" y="0"/>
            <a:ext cx="9144000" cy="7772400"/>
          </a:xfrm>
        </p:spPr>
        <p:txBody>
          <a:bodyPr>
            <a:normAutofit/>
          </a:bodyPr>
          <a:lstStyle/>
          <a:p>
            <a:pPr marL="0" indent="0" algn="ctr">
              <a:buNone/>
            </a:pPr>
            <a:r>
              <a:rPr lang="en-US" sz="4800" dirty="0"/>
              <a:t>Last week:</a:t>
            </a:r>
          </a:p>
          <a:p>
            <a:pPr marL="1028700" indent="-1028700">
              <a:buAutoNum type="romanUcPeriod"/>
            </a:pPr>
            <a:r>
              <a:rPr lang="en-US" sz="4800" dirty="0">
                <a:solidFill>
                  <a:schemeClr val="bg1"/>
                </a:solidFill>
              </a:rPr>
              <a:t>The will of God for you</a:t>
            </a:r>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solidFill>
                  <a:schemeClr val="bg1"/>
                </a:solidFill>
              </a:rPr>
              <a:t>The theme verse: 1 Tim. 3:15</a:t>
            </a:r>
            <a:endParaRPr lang="en-US" sz="2400" dirty="0">
              <a:solidFill>
                <a:schemeClr val="bg1"/>
              </a:solidFill>
            </a:endParaRPr>
          </a:p>
          <a:p>
            <a:endParaRPr lang="en-US" dirty="0"/>
          </a:p>
          <a:p>
            <a:endParaRPr lang="en-US" dirty="0"/>
          </a:p>
        </p:txBody>
      </p:sp>
      <p:sp>
        <p:nvSpPr>
          <p:cNvPr id="2" name="Title 1">
            <a:extLst>
              <a:ext uri="{FF2B5EF4-FFF2-40B4-BE49-F238E27FC236}">
                <a16:creationId xmlns:a16="http://schemas.microsoft.com/office/drawing/2014/main" id="{D42D3686-AC84-5DF6-5286-362C2B3299EE}"/>
              </a:ext>
            </a:extLst>
          </p:cNvPr>
          <p:cNvSpPr>
            <a:spLocks noGrp="1"/>
          </p:cNvSpPr>
          <p:nvPr>
            <p:ph type="title"/>
          </p:nvPr>
        </p:nvSpPr>
        <p:spPr>
          <a:xfrm>
            <a:off x="101600" y="1676400"/>
            <a:ext cx="8915400" cy="762000"/>
          </a:xfrm>
        </p:spPr>
        <p:txBody>
          <a:bodyPr anchor="t">
            <a:normAutofit/>
          </a:bodyPr>
          <a:lstStyle/>
          <a:p>
            <a:r>
              <a:rPr lang="en-US" sz="3600" dirty="0">
                <a:solidFill>
                  <a:schemeClr val="bg1"/>
                </a:solidFill>
              </a:rPr>
              <a:t>To be filled with the knowledge of His will</a:t>
            </a:r>
          </a:p>
        </p:txBody>
      </p:sp>
      <p:sp>
        <p:nvSpPr>
          <p:cNvPr id="4" name="Title 1">
            <a:extLst>
              <a:ext uri="{FF2B5EF4-FFF2-40B4-BE49-F238E27FC236}">
                <a16:creationId xmlns:a16="http://schemas.microsoft.com/office/drawing/2014/main" id="{42AAD637-F7B6-F26F-A74F-232A4F0B141A}"/>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solidFill>
                  <a:schemeClr val="bg1"/>
                </a:solidFill>
              </a:rPr>
              <a:t>The Book of 1 Timothy is the very </a:t>
            </a:r>
          </a:p>
          <a:p>
            <a:r>
              <a:rPr lang="en-US" sz="3600" dirty="0">
                <a:solidFill>
                  <a:schemeClr val="bg1"/>
                </a:solidFill>
              </a:rPr>
              <a:t>word of the Living God </a:t>
            </a:r>
          </a:p>
        </p:txBody>
      </p:sp>
      <p:sp>
        <p:nvSpPr>
          <p:cNvPr id="6" name="Content Placeholder 2">
            <a:extLst>
              <a:ext uri="{FF2B5EF4-FFF2-40B4-BE49-F238E27FC236}">
                <a16:creationId xmlns:a16="http://schemas.microsoft.com/office/drawing/2014/main" id="{8B801AB9-CD62-B08E-416B-06D73E2DBD28}"/>
              </a:ext>
            </a:extLst>
          </p:cNvPr>
          <p:cNvSpPr txBox="1">
            <a:spLocks/>
          </p:cNvSpPr>
          <p:nvPr/>
        </p:nvSpPr>
        <p:spPr>
          <a:xfrm>
            <a:off x="38100" y="1244600"/>
            <a:ext cx="9144000" cy="683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1 Paul, an apostle of Christ Jesus according to the commandment of God our Savior, and of Christ Jesus, </a:t>
            </a:r>
            <a:r>
              <a:rPr lang="en-US" i="1" dirty="0"/>
              <a:t>who is</a:t>
            </a:r>
            <a:r>
              <a:rPr lang="en-US" dirty="0"/>
              <a:t> our hope, 2 To Timothy, </a:t>
            </a:r>
            <a:r>
              <a:rPr lang="en-US" i="1" dirty="0"/>
              <a:t>my</a:t>
            </a:r>
            <a:r>
              <a:rPr lang="en-US" dirty="0"/>
              <a:t> true child in </a:t>
            </a:r>
            <a:r>
              <a:rPr lang="en-US" i="1" dirty="0"/>
              <a:t>the</a:t>
            </a:r>
            <a:r>
              <a:rPr lang="en-US" dirty="0"/>
              <a:t> faith: Grace, mercy </a:t>
            </a:r>
            <a:r>
              <a:rPr lang="en-US" i="1" dirty="0"/>
              <a:t>and</a:t>
            </a:r>
            <a:r>
              <a:rPr lang="en-US" dirty="0"/>
              <a:t> peace from God the Father and Christ Jesus our Lord.</a:t>
            </a:r>
          </a:p>
          <a:p>
            <a:pPr marL="0" indent="0">
              <a:buNone/>
            </a:pPr>
            <a:r>
              <a:rPr lang="en-US" dirty="0"/>
              <a:t>3 As I urged you upon my departure for Macedonia, remain on at Ephesus so that you may instruct certain men not to teach strange doctrines, 4 nor to pay attention to myths and endless genealogies, which give rise to mere speculation rather than </a:t>
            </a:r>
            <a:r>
              <a:rPr lang="en-US" i="1" dirty="0"/>
              <a:t>furthering</a:t>
            </a:r>
            <a:r>
              <a:rPr lang="en-US" dirty="0"/>
              <a:t> the administration of God which is by faith. </a:t>
            </a:r>
          </a:p>
          <a:p>
            <a:pPr marL="0" indent="0">
              <a:buFont typeface="Arial" pitchFamily="34" charset="0"/>
              <a:buNone/>
            </a:pPr>
            <a:endParaRPr lang="en-US" sz="7200" dirty="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2507966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5123</TotalTime>
  <Words>2672</Words>
  <Application>Microsoft Office PowerPoint</Application>
  <PresentationFormat>On-screen Show (4:3)</PresentationFormat>
  <Paragraphs>267</Paragraphs>
  <Slides>41</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Cascadia Mono SemiBold</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 (Colossians 1:9,10)</vt:lpstr>
      <vt:lpstr>To be filled with the knowledge of His will (Colossians 1:9,10)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PRIVAT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“Hour of Darkness”</dc:title>
  <dc:creator>Jack Stockdale</dc:creator>
  <cp:lastModifiedBy>Jack Stockdale</cp:lastModifiedBy>
  <cp:revision>314</cp:revision>
  <dcterms:created xsi:type="dcterms:W3CDTF">2013-01-04T00:33:41Z</dcterms:created>
  <dcterms:modified xsi:type="dcterms:W3CDTF">2026-02-08T13:46:15Z</dcterms:modified>
</cp:coreProperties>
</file>