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72" r:id="rId4"/>
    <p:sldId id="299" r:id="rId5"/>
    <p:sldId id="301" r:id="rId6"/>
    <p:sldId id="267" r:id="rId7"/>
    <p:sldId id="300" r:id="rId8"/>
    <p:sldId id="288" r:id="rId9"/>
    <p:sldId id="270" r:id="rId10"/>
    <p:sldId id="264" r:id="rId11"/>
    <p:sldId id="285" r:id="rId12"/>
    <p:sldId id="304" r:id="rId13"/>
    <p:sldId id="296" r:id="rId14"/>
    <p:sldId id="276" r:id="rId15"/>
    <p:sldId id="289" r:id="rId16"/>
    <p:sldId id="290" r:id="rId17"/>
    <p:sldId id="307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3"/>
    <p:restoredTop sz="94669"/>
  </p:normalViewPr>
  <p:slideViewPr>
    <p:cSldViewPr snapToGrid="0">
      <p:cViewPr varScale="1">
        <p:scale>
          <a:sx n="148" d="100"/>
          <a:sy n="148" d="100"/>
        </p:scale>
        <p:origin x="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AAFCE-3EA6-181A-B8B2-EA0A7ED4E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E4F06-57AB-14D4-6E08-CA5488DEE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E1BCD-4DAE-5297-AF43-26CC5566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3D1-115E-9C44-BE7D-0C46D1ED3DA0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6485D-A6F6-A667-A91C-A4A4CA0F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6CB62-FACE-C143-C100-7A2E0882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47C-CC36-3848-8D2F-FB2E3A2E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6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4855-7F98-9A1A-E442-A51BE6F6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FDC01-E891-F83D-876D-2458A4831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1A3D-7DCB-E725-F371-AF3ED2E4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3D1-115E-9C44-BE7D-0C46D1ED3DA0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710B6-A445-35E6-0F24-91FA64A8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9F918-978B-040D-73B8-3D587383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47C-CC36-3848-8D2F-FB2E3A2E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2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EAEDF-306B-F957-D20F-692E94CE8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F9153-A72D-35EE-BE07-2FCE17D9F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696C3-5818-A958-3953-A5724B5E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3D1-115E-9C44-BE7D-0C46D1ED3DA0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30342-0646-1477-4F59-5F61DEAB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2E01F-8968-FE05-8377-B2B38D8E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47C-CC36-3848-8D2F-FB2E3A2E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2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162D-5706-8EBC-FA48-7BFA7E7C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F9FEF-F4AA-2A52-20C5-5F0F76A54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772D8-9322-F5FC-CD5B-5CDC25ED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3D1-115E-9C44-BE7D-0C46D1ED3DA0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FE068-EADE-A3F4-FF46-04E5A450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E6156-F46D-404C-B2F9-C681F06F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47C-CC36-3848-8D2F-FB2E3A2E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2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5E5-85E7-BB4F-FCAE-33011ECD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A3B74-B7A9-747C-F2BA-3636F59AB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7B752-F2AE-0CC1-536A-DA500544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3D1-115E-9C44-BE7D-0C46D1ED3DA0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F81D0-1B94-8D4B-F573-7F4AF055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FB7B9-BE8C-9FAD-E338-6FCFAC65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47C-CC36-3848-8D2F-FB2E3A2E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E666-0F7D-64F7-9F83-FBAAEF4E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462AC-4B36-0FD3-5ACB-BED6AB42C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AE907-9073-F082-4E74-19BA45AEE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A86FA-B575-43C2-5A06-B5A21AC8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3D1-115E-9C44-BE7D-0C46D1ED3DA0}" type="datetimeFigureOut">
              <a:rPr lang="en-US" smtClean="0"/>
              <a:t>2/6/26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FCE74-8243-D060-326C-3B0669A3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55617-CE86-3687-8487-CEF4E847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47C-CC36-3848-8D2F-FB2E3A2E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4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5CAE-24B0-E7DC-64BC-E180F355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6AE8D-CD21-8F16-3ACA-8FF874DE1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D32DA-B27B-7190-9627-4F8885B11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092A3-FE39-471E-8D3C-10F768702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626754-DFD0-ED7D-C261-E089B69E3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785AD3-6E4A-2106-A4FB-5C521F46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3D1-115E-9C44-BE7D-0C46D1ED3DA0}" type="datetimeFigureOut">
              <a:rPr lang="en-US" smtClean="0"/>
              <a:t>2/6/26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A5659E-225D-E9BF-15A6-06C99EE9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B7169-699B-D4B2-CA89-B74D8393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47C-CC36-3848-8D2F-FB2E3A2E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3808-4AAA-65FD-B442-FCA8A262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1DFDF-0FCE-96F7-42AA-5C965E835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3D1-115E-9C44-BE7D-0C46D1ED3DA0}" type="datetimeFigureOut">
              <a:rPr lang="en-US" smtClean="0"/>
              <a:t>2/6/26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44BE0-6796-6CE3-9285-E889EB22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6E210-48ED-7168-675E-52D6C87E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47C-CC36-3848-8D2F-FB2E3A2E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2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F2EB8-E55F-37DE-F5D8-F42E1365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3D1-115E-9C44-BE7D-0C46D1ED3DA0}" type="datetimeFigureOut">
              <a:rPr lang="en-US" smtClean="0"/>
              <a:t>2/6/26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4DEA7-5AE1-D2D7-9049-F0D4843A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9B450-E38A-B199-ADEA-45E359FE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47C-CC36-3848-8D2F-FB2E3A2E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4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FC74-4F84-A037-4DC6-45F18C29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DCDB3-2062-92A6-663A-408F3A500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0FCE9-FA85-DA7A-5503-FCF14248E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91FD0-FEDC-B0A6-9887-5B39FE30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3D1-115E-9C44-BE7D-0C46D1ED3DA0}" type="datetimeFigureOut">
              <a:rPr lang="en-US" smtClean="0"/>
              <a:t>2/6/26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62851-942E-4927-C221-44F19E21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39FF8-E48F-955E-DA17-3D30D894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47C-CC36-3848-8D2F-FB2E3A2E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3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39F7-F83C-6BEE-4F95-9373B534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48146D-E600-7C8B-DA9B-9F08EDC6E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73F45-D1EF-B7BF-61F1-278A96DE6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87B1C-4B1C-C50A-56BB-D3125A21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3D1-115E-9C44-BE7D-0C46D1ED3DA0}" type="datetimeFigureOut">
              <a:rPr lang="en-US" smtClean="0"/>
              <a:t>2/6/26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D2907-159B-9B4C-426D-5C9564A9D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C1CE2-7635-AAC6-6F48-5EEA7BC1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47C-CC36-3848-8D2F-FB2E3A2E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7AC5BD-E0E1-1FDB-F995-8E38CEE3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82B1E-3189-8804-2754-1B2DFCEBD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9C619-A842-5410-B4AA-DC8E536DE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B513D1-115E-9C44-BE7D-0C46D1ED3DA0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8362C-DF1D-68C2-4B15-46FF7D5D7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C5C3-14D2-80CB-63D9-2B98F91A8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FAA47C-CC36-3848-8D2F-FB2E3A2E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5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his hands up&#10;&#10;AI-generated content may be incorrect.">
            <a:extLst>
              <a:ext uri="{FF2B5EF4-FFF2-40B4-BE49-F238E27FC236}">
                <a16:creationId xmlns:a16="http://schemas.microsoft.com/office/drawing/2014/main" id="{F1EB8EFD-C66C-F7E8-D292-1BA77F171B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65" b="20380"/>
          <a:stretch>
            <a:fillRect/>
          </a:stretch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60FBF-1FAA-7646-4C65-EC2BCE4AC5E5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Church: The Body Of Christ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EF3EA23-54CA-1528-909A-543E907B9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6"/>
            <a:ext cx="767892" cy="5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4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4312B-2478-2436-C708-E0492BF03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the shape of a church&#10;&#10;AI-generated content may be incorrect.">
            <a:extLst>
              <a:ext uri="{FF2B5EF4-FFF2-40B4-BE49-F238E27FC236}">
                <a16:creationId xmlns:a16="http://schemas.microsoft.com/office/drawing/2014/main" id="{C8B7D852-A8C1-AA15-C229-4276882D2C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31" r="2366"/>
          <a:stretch>
            <a:fillRect/>
          </a:stretch>
        </p:blipFill>
        <p:spPr>
          <a:xfrm>
            <a:off x="0" y="1"/>
            <a:ext cx="3439298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C3F218-7BE5-7248-DF93-1C7BD58A48C9}"/>
              </a:ext>
            </a:extLst>
          </p:cNvPr>
          <p:cNvSpPr txBox="1"/>
          <p:nvPr/>
        </p:nvSpPr>
        <p:spPr>
          <a:xfrm>
            <a:off x="3793033" y="475266"/>
            <a:ext cx="7936126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One Body with Many Members</a:t>
            </a:r>
          </a:p>
          <a:p>
            <a:pPr algn="ctr"/>
            <a:endParaRPr lang="en-US" sz="1200" dirty="0"/>
          </a:p>
          <a:p>
            <a:pPr algn="ctr"/>
            <a:r>
              <a:rPr lang="en-US" sz="2800" dirty="0"/>
              <a:t>For </a:t>
            </a:r>
            <a:r>
              <a:rPr lang="en-US" sz="2800" b="1" dirty="0"/>
              <a:t>just as the body is one and has many members, and all the members of the body, though many, are one body, so it is with Christ</a:t>
            </a:r>
            <a:r>
              <a:rPr lang="en-US" sz="2800" dirty="0"/>
              <a:t>. </a:t>
            </a:r>
            <a:r>
              <a:rPr lang="en-US" sz="2800" baseline="30000" dirty="0"/>
              <a:t>13 </a:t>
            </a:r>
            <a:r>
              <a:rPr lang="en-US" sz="2800" dirty="0"/>
              <a:t>For in one Spirit we were all baptized into one body—Jews or Greeks, slaves or free—and </a:t>
            </a:r>
            <a:r>
              <a:rPr lang="en-US" sz="2800" b="1" dirty="0"/>
              <a:t>all were made to drink of one Spirit</a:t>
            </a:r>
            <a:r>
              <a:rPr lang="en-US" sz="2800" dirty="0"/>
              <a:t>. </a:t>
            </a:r>
          </a:p>
          <a:p>
            <a:pPr algn="ctr"/>
            <a:r>
              <a:rPr lang="en-US" sz="2400" dirty="0"/>
              <a:t>1 Corinthians 12:12-13 esv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But as it is, </a:t>
            </a:r>
            <a:r>
              <a:rPr lang="en-US" sz="2800" b="1" dirty="0"/>
              <a:t>God arranged the members in the body</a:t>
            </a:r>
            <a:r>
              <a:rPr lang="en-US" sz="2800" dirty="0"/>
              <a:t>, </a:t>
            </a:r>
            <a:r>
              <a:rPr lang="en-US" sz="2800" b="1" dirty="0"/>
              <a:t>each one of them, as he chose</a:t>
            </a:r>
            <a:r>
              <a:rPr lang="en-US" sz="2800" dirty="0"/>
              <a:t>. </a:t>
            </a:r>
          </a:p>
          <a:p>
            <a:pPr algn="ctr"/>
            <a:r>
              <a:rPr lang="en-US" sz="2400" dirty="0"/>
              <a:t>1 Corinthians 12:18 esv</a:t>
            </a:r>
          </a:p>
          <a:p>
            <a:pPr algn="ctr"/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B9F071-B8E7-BDCA-7FBC-E2409EB0D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93688" y="195570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0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EFA96-65AA-DC1F-FC91-AD270F0FD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9DD8E-57FC-1EF2-D2A0-DBF752B43E79}"/>
              </a:ext>
            </a:extLst>
          </p:cNvPr>
          <p:cNvSpPr txBox="1"/>
          <p:nvPr/>
        </p:nvSpPr>
        <p:spPr>
          <a:xfrm>
            <a:off x="3458725" y="1273680"/>
            <a:ext cx="822136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eye cannot say to the hand, “I have no need of you,” nor again the head to the feet, “I have no need of you.” </a:t>
            </a:r>
            <a:r>
              <a:rPr lang="en-AU" sz="3200" kern="0" baseline="3000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the contrary, the </a:t>
            </a:r>
            <a:r>
              <a:rPr lang="en-AU" sz="3200" b="1" u="sng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parts of the body that seem to be weaker are indispensable</a:t>
            </a:r>
            <a:r>
              <a:rPr lang="en-AU" sz="3200" u="sng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kern="0" baseline="3000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on those parts of the body that we think </a:t>
            </a:r>
            <a:r>
              <a:rPr lang="en-AU" sz="3200" b="1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 honorable </a:t>
            </a:r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bestow the </a:t>
            </a:r>
            <a:r>
              <a:rPr lang="en-AU" sz="3200" b="1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greater honor</a:t>
            </a:r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our </a:t>
            </a:r>
            <a:r>
              <a:rPr lang="en-AU" sz="3200" b="1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unpresentable parts are treated with greater modesty</a:t>
            </a:r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,”</a:t>
            </a:r>
          </a:p>
          <a:p>
            <a:pPr algn="ctr">
              <a:buNone/>
            </a:pPr>
            <a:endParaRPr lang="en-AU" sz="1200" kern="0" dirty="0">
              <a:solidFill>
                <a:srgbClr val="001D35"/>
              </a:solidFill>
              <a:effectLst/>
              <a:latin typeface="Helvetica Neue" panose="02000503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AU" sz="24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Corinthians 12:21-23 ESV</a:t>
            </a:r>
          </a:p>
        </p:txBody>
      </p:sp>
      <p:pic>
        <p:nvPicPr>
          <p:cNvPr id="4" name="Picture 3" descr="A group of people in the shape of a church&#10;&#10;AI-generated content may be incorrect.">
            <a:extLst>
              <a:ext uri="{FF2B5EF4-FFF2-40B4-BE49-F238E27FC236}">
                <a16:creationId xmlns:a16="http://schemas.microsoft.com/office/drawing/2014/main" id="{5C94E805-B097-15C3-132D-98347D8647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53" r="2366"/>
          <a:stretch>
            <a:fillRect/>
          </a:stretch>
        </p:blipFill>
        <p:spPr>
          <a:xfrm>
            <a:off x="0" y="1"/>
            <a:ext cx="3105666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E5B77C-CA23-F40E-206E-A1A82C087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93688" y="195569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7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D10BB-1DD2-DFFD-72BA-DB38E6E75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the shape of a church&#10;&#10;AI-generated content may be incorrect.">
            <a:extLst>
              <a:ext uri="{FF2B5EF4-FFF2-40B4-BE49-F238E27FC236}">
                <a16:creationId xmlns:a16="http://schemas.microsoft.com/office/drawing/2014/main" id="{AD717FE8-45D0-3E2F-D349-8F4B321A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31" r="2366"/>
          <a:stretch>
            <a:fillRect/>
          </a:stretch>
        </p:blipFill>
        <p:spPr>
          <a:xfrm>
            <a:off x="0" y="1"/>
            <a:ext cx="34392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2F22BA-A108-1860-3BEA-F4920CF63460}"/>
              </a:ext>
            </a:extLst>
          </p:cNvPr>
          <p:cNvSpPr txBox="1"/>
          <p:nvPr/>
        </p:nvSpPr>
        <p:spPr>
          <a:xfrm>
            <a:off x="3645243" y="889687"/>
            <a:ext cx="797010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For just as each of us has one body with many members, and </a:t>
            </a:r>
            <a:r>
              <a:rPr lang="en-US" sz="2800" b="1" u="sng" dirty="0"/>
              <a:t>these members do not all have the same function</a:t>
            </a:r>
            <a:r>
              <a:rPr lang="en-US" sz="2800" dirty="0"/>
              <a:t>, </a:t>
            </a:r>
            <a:r>
              <a:rPr lang="en-US" sz="2800" baseline="30000" dirty="0"/>
              <a:t>5</a:t>
            </a:r>
            <a:r>
              <a:rPr lang="en-US" sz="2800" dirty="0"/>
              <a:t> so in Christ we, though many, form one body, and </a:t>
            </a:r>
            <a:r>
              <a:rPr lang="en-US" sz="2800" b="1" u="sng" dirty="0"/>
              <a:t>each member belongs to all the others.</a:t>
            </a:r>
            <a:r>
              <a:rPr lang="en-US" sz="2800" u="sng" dirty="0"/>
              <a:t> </a:t>
            </a:r>
            <a:r>
              <a:rPr lang="en-US" sz="2800" u="sng" baseline="30000" dirty="0"/>
              <a:t>6 </a:t>
            </a:r>
            <a:r>
              <a:rPr lang="en-US" sz="2800" b="1" u="sng" dirty="0"/>
              <a:t>We have different gifts, according to the grace given to each of us</a:t>
            </a:r>
            <a:r>
              <a:rPr lang="en-US" sz="2800" dirty="0"/>
              <a:t>. If your gift is prophesying, then prophesy in accordance with your faith; </a:t>
            </a:r>
            <a:r>
              <a:rPr lang="en-US" sz="2800" baseline="30000" dirty="0"/>
              <a:t>7</a:t>
            </a:r>
            <a:r>
              <a:rPr lang="en-US" sz="2800" dirty="0"/>
              <a:t> if it is serving, then serve; if it is teaching, then teach; </a:t>
            </a:r>
            <a:r>
              <a:rPr lang="en-US" sz="2800" baseline="30000" dirty="0"/>
              <a:t>8</a:t>
            </a:r>
            <a:r>
              <a:rPr lang="en-US" sz="2800" dirty="0"/>
              <a:t> if it is to encourage, then give encouragement; if it is giving, then give generously; if it is to lead, do it diligently; if it is to show mercy, do it cheerfully.</a:t>
            </a:r>
          </a:p>
          <a:p>
            <a:pPr algn="ctr"/>
            <a:r>
              <a:rPr lang="en-US" sz="2400" dirty="0"/>
              <a:t>Romans 12:4-8 niv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9341C8-C004-1BFF-AE5B-C8132ECA6F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93687" y="158499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7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BD7F5-0378-7DDF-8394-1128148A3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the shape of a church&#10;&#10;AI-generated content may be incorrect.">
            <a:extLst>
              <a:ext uri="{FF2B5EF4-FFF2-40B4-BE49-F238E27FC236}">
                <a16:creationId xmlns:a16="http://schemas.microsoft.com/office/drawing/2014/main" id="{CC9AF4AE-F66A-E7C3-29F4-2478D2E33E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44" r="2366"/>
          <a:stretch>
            <a:fillRect/>
          </a:stretch>
        </p:blipFill>
        <p:spPr>
          <a:xfrm>
            <a:off x="1" y="0"/>
            <a:ext cx="6096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B70BA-F336-A1E6-DAED-EF019E69AB09}"/>
              </a:ext>
            </a:extLst>
          </p:cNvPr>
          <p:cNvSpPr txBox="1"/>
          <p:nvPr/>
        </p:nvSpPr>
        <p:spPr>
          <a:xfrm>
            <a:off x="5972433" y="2007972"/>
            <a:ext cx="57788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/>
              <a:t>CH _ _ CH</a:t>
            </a:r>
          </a:p>
          <a:p>
            <a:pPr algn="ctr"/>
            <a:endParaRPr lang="en-AU" sz="3200" b="1" dirty="0"/>
          </a:p>
          <a:p>
            <a:pPr algn="ctr"/>
            <a:r>
              <a:rPr lang="en-AU" sz="4400" b="1" dirty="0">
                <a:latin typeface="Baguet Script" pitchFamily="2" charset="77"/>
              </a:rPr>
              <a:t>What’s missing?</a:t>
            </a:r>
          </a:p>
          <a:p>
            <a:pPr algn="ctr"/>
            <a:endParaRPr lang="en-AU" sz="3200" b="1" dirty="0"/>
          </a:p>
          <a:p>
            <a:pPr algn="ctr"/>
            <a:r>
              <a:rPr lang="en-AU" sz="6000" b="1" dirty="0"/>
              <a:t>U R</a:t>
            </a:r>
          </a:p>
          <a:p>
            <a:pPr algn="ctr"/>
            <a:endParaRPr lang="en-AU" sz="1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AD667-5E12-30E0-4265-BB0D2AE4F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6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E6844-C004-A004-B003-F6757C370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the shape of a church&#10;&#10;AI-generated content may be incorrect.">
            <a:extLst>
              <a:ext uri="{FF2B5EF4-FFF2-40B4-BE49-F238E27FC236}">
                <a16:creationId xmlns:a16="http://schemas.microsoft.com/office/drawing/2014/main" id="{7F36C80A-6916-55A6-5B7E-3FF6FA1947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44" r="2366"/>
          <a:stretch>
            <a:fillRect/>
          </a:stretch>
        </p:blipFill>
        <p:spPr>
          <a:xfrm>
            <a:off x="1" y="0"/>
            <a:ext cx="6096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6C0C6E-C6D5-6CDA-3CC0-9087B181DF45}"/>
              </a:ext>
            </a:extLst>
          </p:cNvPr>
          <p:cNvSpPr txBox="1"/>
          <p:nvPr/>
        </p:nvSpPr>
        <p:spPr>
          <a:xfrm>
            <a:off x="6096000" y="2922371"/>
            <a:ext cx="5778842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dirty="0"/>
              <a:t>3</a:t>
            </a:r>
            <a:r>
              <a:rPr lang="en-AU" sz="3200" baseline="30000" dirty="0"/>
              <a:t>rd</a:t>
            </a:r>
            <a:r>
              <a:rPr lang="en-AU" sz="3200" dirty="0"/>
              <a:t> Truth About The Church:</a:t>
            </a:r>
          </a:p>
          <a:p>
            <a:pPr algn="ctr"/>
            <a:endParaRPr lang="en-AU" sz="1400" dirty="0"/>
          </a:p>
          <a:p>
            <a:pPr algn="ctr"/>
            <a:r>
              <a:rPr lang="en-AU" sz="4400" b="1" dirty="0"/>
              <a:t>  Love Is the Environment Where the Body Grows to Maturity</a:t>
            </a:r>
            <a:endParaRPr lang="en-AU" sz="1200" b="1" dirty="0"/>
          </a:p>
        </p:txBody>
      </p:sp>
      <p:pic>
        <p:nvPicPr>
          <p:cNvPr id="4" name="Picture 3" descr="A heart shaped logo with a couple of colored lines&#10;&#10;AI-generated content may be incorrect.">
            <a:extLst>
              <a:ext uri="{FF2B5EF4-FFF2-40B4-BE49-F238E27FC236}">
                <a16:creationId xmlns:a16="http://schemas.microsoft.com/office/drawing/2014/main" id="{2CD95372-1B62-ADDB-9DC7-339989701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76" y="426976"/>
            <a:ext cx="3021399" cy="26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75473-04C6-7784-132C-1F32125A5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9897E1-B24F-FAD7-9BA1-4E7296F0668B}"/>
              </a:ext>
            </a:extLst>
          </p:cNvPr>
          <p:cNvSpPr txBox="1"/>
          <p:nvPr/>
        </p:nvSpPr>
        <p:spPr>
          <a:xfrm>
            <a:off x="3973415" y="1960053"/>
            <a:ext cx="76241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Rather, </a:t>
            </a:r>
            <a:r>
              <a:rPr lang="en-AU" sz="3200" b="1" u="sng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speaking the truth in love</a:t>
            </a:r>
            <a:r>
              <a:rPr lang="en-AU" sz="3200" b="1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we are to grow up in every way into him who is the head, into Christ</a:t>
            </a:r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kern="0" baseline="3000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whom the whole body, joined and held together </a:t>
            </a:r>
            <a:r>
              <a:rPr lang="en-AU" sz="3200" b="1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every joint </a:t>
            </a:r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which it is equipped, when </a:t>
            </a:r>
            <a:r>
              <a:rPr lang="en-AU" sz="3200" b="1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part is working properly</a:t>
            </a:r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makes the body grow so that it </a:t>
            </a:r>
            <a:r>
              <a:rPr lang="en-AU" sz="3200" b="1" u="sng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builds itself up in love</a:t>
            </a:r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AU" sz="24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Ephesians 4:15-16 esv</a:t>
            </a:r>
          </a:p>
        </p:txBody>
      </p:sp>
      <p:pic>
        <p:nvPicPr>
          <p:cNvPr id="4" name="Picture 3" descr="A group of people in the shape of a church&#10;&#10;AI-generated content may be incorrect.">
            <a:extLst>
              <a:ext uri="{FF2B5EF4-FFF2-40B4-BE49-F238E27FC236}">
                <a16:creationId xmlns:a16="http://schemas.microsoft.com/office/drawing/2014/main" id="{397F3A6C-83C8-DE63-8793-DFA9EA23B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31" r="2366"/>
          <a:stretch>
            <a:fillRect/>
          </a:stretch>
        </p:blipFill>
        <p:spPr>
          <a:xfrm>
            <a:off x="0" y="1"/>
            <a:ext cx="34392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12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FE3A6-C145-E631-0669-0BF57C008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7F23B3-C841-09C3-A85F-23EA7EE154ED}"/>
              </a:ext>
            </a:extLst>
          </p:cNvPr>
          <p:cNvSpPr txBox="1"/>
          <p:nvPr/>
        </p:nvSpPr>
        <p:spPr>
          <a:xfrm>
            <a:off x="3719384" y="951398"/>
            <a:ext cx="79083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your relationships with one another, have the </a:t>
            </a:r>
            <a:r>
              <a:rPr lang="en-AU" sz="3200" b="1" u="sng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 mindset as Christ Jesus</a:t>
            </a:r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AU" sz="28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Philippians 2:5 niv</a:t>
            </a:r>
          </a:p>
          <a:p>
            <a:pPr algn="ctr"/>
            <a:endParaRPr lang="en-AU" sz="2800" kern="0" dirty="0">
              <a:solidFill>
                <a:srgbClr val="001D35"/>
              </a:solidFill>
              <a:latin typeface="Helvetica Neue" panose="02000503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sz="28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everything without grumbling or arguing, </a:t>
            </a:r>
            <a:r>
              <a:rPr lang="en-AU" sz="2800" kern="0" baseline="3000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AU" sz="28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that you may become blameless and pure, “children of God without fault in a warped and crooked generation.” Then </a:t>
            </a:r>
            <a:r>
              <a:rPr lang="en-AU" sz="2800" b="1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will shine among them like stars in the sky</a:t>
            </a:r>
            <a:r>
              <a:rPr lang="en-AU" sz="28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AU" sz="28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Philippians 2:1-15 niv</a:t>
            </a:r>
          </a:p>
        </p:txBody>
      </p:sp>
      <p:pic>
        <p:nvPicPr>
          <p:cNvPr id="4" name="Picture 3" descr="A group of people in the shape of a church&#10;&#10;AI-generated content may be incorrect.">
            <a:extLst>
              <a:ext uri="{FF2B5EF4-FFF2-40B4-BE49-F238E27FC236}">
                <a16:creationId xmlns:a16="http://schemas.microsoft.com/office/drawing/2014/main" id="{7B776326-BB94-D6DF-3A19-7021A0743E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31" r="2366"/>
          <a:stretch>
            <a:fillRect/>
          </a:stretch>
        </p:blipFill>
        <p:spPr>
          <a:xfrm>
            <a:off x="0" y="1"/>
            <a:ext cx="34392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0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87EC2-D84D-9402-B8FD-BFC08E841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the shape of a church&#10;&#10;AI-generated content may be incorrect.">
            <a:extLst>
              <a:ext uri="{FF2B5EF4-FFF2-40B4-BE49-F238E27FC236}">
                <a16:creationId xmlns:a16="http://schemas.microsoft.com/office/drawing/2014/main" id="{87CF9260-C173-09AD-4ADF-DEFF4ADD65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31" r="2366"/>
          <a:stretch>
            <a:fillRect/>
          </a:stretch>
        </p:blipFill>
        <p:spPr>
          <a:xfrm>
            <a:off x="0" y="1"/>
            <a:ext cx="34392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BE654-83E6-2AD7-8ED7-FE811CA64AF7}"/>
              </a:ext>
            </a:extLst>
          </p:cNvPr>
          <p:cNvSpPr txBox="1"/>
          <p:nvPr/>
        </p:nvSpPr>
        <p:spPr>
          <a:xfrm>
            <a:off x="3741009" y="1791730"/>
            <a:ext cx="813383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Therefore if you have any encouragement from being united with Christ, </a:t>
            </a:r>
            <a:r>
              <a:rPr lang="en-US" sz="2800" b="1" dirty="0"/>
              <a:t>if any comfort from his love</a:t>
            </a:r>
            <a:r>
              <a:rPr lang="en-US" sz="2800" dirty="0"/>
              <a:t>, if any common sharing in the Spirit, if any tenderness and compassion, </a:t>
            </a:r>
            <a:r>
              <a:rPr lang="en-US" sz="2800" baseline="30000" dirty="0"/>
              <a:t>2</a:t>
            </a:r>
            <a:r>
              <a:rPr lang="en-US" sz="2800" dirty="0"/>
              <a:t> then </a:t>
            </a:r>
            <a:r>
              <a:rPr lang="en-US" sz="2800" b="1" dirty="0"/>
              <a:t>make my joy complete by being like-minded</a:t>
            </a:r>
            <a:r>
              <a:rPr lang="en-US" sz="2800" dirty="0"/>
              <a:t>, </a:t>
            </a:r>
            <a:r>
              <a:rPr lang="en-US" sz="2800" b="1" dirty="0"/>
              <a:t>having the same love, being one in spirit and of one mind</a:t>
            </a:r>
            <a:r>
              <a:rPr lang="en-US" sz="2800" dirty="0"/>
              <a:t>.</a:t>
            </a:r>
            <a:r>
              <a:rPr lang="en-US" sz="2800" baseline="30000" dirty="0"/>
              <a:t> 3 </a:t>
            </a:r>
            <a:r>
              <a:rPr lang="en-US" sz="2800" dirty="0"/>
              <a:t>Do nothing out of selfish ambition or vain conceit. Rather, </a:t>
            </a:r>
            <a:r>
              <a:rPr lang="en-US" sz="2800" b="1" dirty="0"/>
              <a:t>in humility value others above yourselves</a:t>
            </a:r>
            <a:r>
              <a:rPr lang="en-US" sz="2800" dirty="0"/>
              <a:t>,</a:t>
            </a:r>
            <a:r>
              <a:rPr lang="en-US" sz="2800" baseline="30000" dirty="0"/>
              <a:t> 4 </a:t>
            </a:r>
            <a:r>
              <a:rPr lang="en-US" sz="2800" dirty="0"/>
              <a:t>not looking to your own interests but each of you to </a:t>
            </a:r>
            <a:r>
              <a:rPr lang="en-US" sz="2800" b="1" dirty="0"/>
              <a:t>the interests of the others</a:t>
            </a:r>
            <a:r>
              <a:rPr lang="en-US" sz="2800" dirty="0"/>
              <a:t>. Philippians 2:1-15 niv  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655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987AD1-DBF4-4E19-FCED-097E06F17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up of wine and bread&#10;&#10;AI-generated content may be incorrect.">
            <a:extLst>
              <a:ext uri="{FF2B5EF4-FFF2-40B4-BE49-F238E27FC236}">
                <a16:creationId xmlns:a16="http://schemas.microsoft.com/office/drawing/2014/main" id="{244A0A4C-0C04-D2E3-0C88-A887ADB0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986" r="395" b="-2"/>
          <a:stretch>
            <a:fillRect/>
          </a:stretch>
        </p:blipFill>
        <p:spPr>
          <a:xfrm>
            <a:off x="0" y="1587"/>
            <a:ext cx="5712942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40854B-E314-D7FB-6E0A-260945385F4E}"/>
              </a:ext>
            </a:extLst>
          </p:cNvPr>
          <p:cNvSpPr txBox="1"/>
          <p:nvPr/>
        </p:nvSpPr>
        <p:spPr>
          <a:xfrm>
            <a:off x="5799440" y="625173"/>
            <a:ext cx="5922316" cy="5800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HOLY COMMUNION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not the cup of thanksgiving for which we give thanks a </a:t>
            </a:r>
            <a:r>
              <a:rPr lang="en-US" sz="2800" b="1" dirty="0"/>
              <a:t>participation in the blood of Christ</a:t>
            </a:r>
            <a:r>
              <a:rPr lang="en-US" sz="2800" dirty="0"/>
              <a:t>? And is not the </a:t>
            </a:r>
            <a:r>
              <a:rPr lang="en-US" sz="2800" b="1" dirty="0"/>
              <a:t>bread that we break a participation in the </a:t>
            </a:r>
            <a:r>
              <a:rPr lang="en-US" sz="2800" b="1" u="sng" dirty="0"/>
              <a:t>body of Christ</a:t>
            </a:r>
            <a:r>
              <a:rPr lang="en-US" sz="2800" b="1" dirty="0"/>
              <a:t>? </a:t>
            </a:r>
            <a:r>
              <a:rPr lang="en-US" sz="2800" baseline="30000" dirty="0"/>
              <a:t>17</a:t>
            </a:r>
            <a:r>
              <a:rPr lang="en-US" sz="2800" dirty="0"/>
              <a:t> </a:t>
            </a:r>
            <a:r>
              <a:rPr lang="en-US" sz="2800" b="1" dirty="0"/>
              <a:t>Because there is one loaf, we, who are many, are </a:t>
            </a:r>
            <a:r>
              <a:rPr lang="en-US" sz="2800" b="1" u="sng" dirty="0"/>
              <a:t>one body</a:t>
            </a:r>
            <a:r>
              <a:rPr lang="en-US" sz="2800" b="1" dirty="0"/>
              <a:t>, for we all share the one loaf. </a:t>
            </a:r>
            <a:r>
              <a:rPr lang="en-US" sz="2400" dirty="0"/>
              <a:t>1 Corinthians 10:16-17 NIV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 whenever you eat this bread and drink this cup, </a:t>
            </a:r>
            <a:r>
              <a:rPr lang="en-US" sz="2800" b="1" dirty="0"/>
              <a:t>you proclaim the Lord’s death until he comes</a:t>
            </a:r>
            <a:r>
              <a:rPr lang="en-US" sz="2800" dirty="0"/>
              <a:t>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1 </a:t>
            </a:r>
            <a:r>
              <a:rPr lang="en-US" sz="2400" dirty="0"/>
              <a:t>Corinthians 11:26 NIV</a:t>
            </a:r>
          </a:p>
        </p:txBody>
      </p:sp>
    </p:spTree>
    <p:extLst>
      <p:ext uri="{BB962C8B-B14F-4D97-AF65-F5344CB8AC3E}">
        <p14:creationId xmlns:p14="http://schemas.microsoft.com/office/powerpoint/2010/main" val="289866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C4091-DC0C-5D1F-E740-769BDEFC9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the shape of a church&#10;&#10;AI-generated content may be incorrect.">
            <a:extLst>
              <a:ext uri="{FF2B5EF4-FFF2-40B4-BE49-F238E27FC236}">
                <a16:creationId xmlns:a16="http://schemas.microsoft.com/office/drawing/2014/main" id="{31907958-FA14-285B-56C9-A6A68E91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44" r="2366"/>
          <a:stretch>
            <a:fillRect/>
          </a:stretch>
        </p:blipFill>
        <p:spPr>
          <a:xfrm>
            <a:off x="1" y="0"/>
            <a:ext cx="6096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712C7A-8FEA-87A1-02F8-2C6E0E618CFB}"/>
              </a:ext>
            </a:extLst>
          </p:cNvPr>
          <p:cNvSpPr txBox="1"/>
          <p:nvPr/>
        </p:nvSpPr>
        <p:spPr>
          <a:xfrm>
            <a:off x="6226465" y="3737584"/>
            <a:ext cx="57788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3200" dirty="0"/>
          </a:p>
          <a:p>
            <a:pPr algn="ctr"/>
            <a:r>
              <a:rPr lang="en-AU" sz="3200" dirty="0"/>
              <a:t>  </a:t>
            </a:r>
            <a:r>
              <a:rPr lang="en-AU" sz="4000" b="1" dirty="0"/>
              <a:t>The Church Is A Divine Mystery Now Revealed </a:t>
            </a:r>
          </a:p>
          <a:p>
            <a:pPr algn="ctr"/>
            <a:r>
              <a:rPr lang="en-AU" sz="3200" dirty="0"/>
              <a:t>(Ephesians 3:1–12)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460E6E-524A-8ED1-EF32-67455F6DC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4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912835-5BD7-CEA5-7755-C0CBB53B2263}"/>
              </a:ext>
            </a:extLst>
          </p:cNvPr>
          <p:cNvSpPr txBox="1"/>
          <p:nvPr/>
        </p:nvSpPr>
        <p:spPr>
          <a:xfrm>
            <a:off x="3909044" y="674400"/>
            <a:ext cx="762411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reading this, then, you will be able to understand </a:t>
            </a:r>
            <a:r>
              <a:rPr lang="en-AU" sz="3200" b="1" u="sng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insight into the mystery of Christ</a:t>
            </a:r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kern="0" baseline="3000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AU" sz="32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was not made known to people in other generations as it has now been revealed by the Spirit to God’s holy apostles and prophets. </a:t>
            </a:r>
            <a:r>
              <a:rPr lang="en-AU" sz="3200" u="sng" kern="0" baseline="3000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AU" sz="3200" u="sng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u="sng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mystery is that through the gospel the Gentiles are heirs together with Israel</a:t>
            </a:r>
            <a:r>
              <a:rPr lang="en-AU" sz="3200" b="1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b="1" u="sng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members together of one body, and sharers together in the promise in Christ Jesus</a:t>
            </a:r>
            <a:r>
              <a:rPr lang="en-AU" sz="3200" b="1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2800" kern="0" dirty="0">
                <a:solidFill>
                  <a:srgbClr val="001D35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Ephesians 3:4-12 NIV</a:t>
            </a:r>
            <a:endParaRPr lang="en-AU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people in the shape of a church&#10;&#10;AI-generated content may be incorrect.">
            <a:extLst>
              <a:ext uri="{FF2B5EF4-FFF2-40B4-BE49-F238E27FC236}">
                <a16:creationId xmlns:a16="http://schemas.microsoft.com/office/drawing/2014/main" id="{B402ED32-AB6E-103E-566F-7E1BB5D6DF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31" r="2366"/>
          <a:stretch>
            <a:fillRect/>
          </a:stretch>
        </p:blipFill>
        <p:spPr>
          <a:xfrm>
            <a:off x="0" y="1"/>
            <a:ext cx="3439298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F87D46-DF3B-B749-07BE-470CE1276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143115" y="183213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D0C86-23A0-40AD-95D3-8A819D52A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the shape of a church&#10;&#10;AI-generated content may be incorrect.">
            <a:extLst>
              <a:ext uri="{FF2B5EF4-FFF2-40B4-BE49-F238E27FC236}">
                <a16:creationId xmlns:a16="http://schemas.microsoft.com/office/drawing/2014/main" id="{FA045636-D141-25B1-1087-1C32373A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44" r="2366"/>
          <a:stretch>
            <a:fillRect/>
          </a:stretch>
        </p:blipFill>
        <p:spPr>
          <a:xfrm>
            <a:off x="1" y="0"/>
            <a:ext cx="6096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23B567-43D0-B6B1-836A-376CC66B4068}"/>
              </a:ext>
            </a:extLst>
          </p:cNvPr>
          <p:cNvSpPr txBox="1"/>
          <p:nvPr/>
        </p:nvSpPr>
        <p:spPr>
          <a:xfrm>
            <a:off x="5960076" y="3058297"/>
            <a:ext cx="577884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dirty="0"/>
              <a:t>1</a:t>
            </a:r>
            <a:r>
              <a:rPr lang="en-AU" sz="3200" baseline="30000" dirty="0"/>
              <a:t>st</a:t>
            </a:r>
            <a:r>
              <a:rPr lang="en-AU" sz="3200" dirty="0"/>
              <a:t> Truth About The Church:</a:t>
            </a:r>
          </a:p>
          <a:p>
            <a:pPr algn="ctr"/>
            <a:endParaRPr lang="en-AU" sz="1400" dirty="0"/>
          </a:p>
          <a:p>
            <a:pPr algn="ctr"/>
            <a:endParaRPr lang="en-AU" sz="1400" dirty="0"/>
          </a:p>
          <a:p>
            <a:pPr algn="ctr"/>
            <a:r>
              <a:rPr lang="en-AU" sz="4400" b="1" dirty="0"/>
              <a:t>  CHRIST IS THE HEAD</a:t>
            </a:r>
          </a:p>
          <a:p>
            <a:pPr algn="ctr"/>
            <a:endParaRPr lang="en-AU" sz="3200" b="1" dirty="0"/>
          </a:p>
          <a:p>
            <a:pPr algn="ctr"/>
            <a:r>
              <a:rPr lang="en-AU" sz="3200" b="1" dirty="0"/>
              <a:t>Our Source, Authority, and Direction</a:t>
            </a:r>
            <a:endParaRPr lang="en-AU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04B3B-905D-06BD-72E6-8FE4DEE31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41FC7-CA28-ABFF-6954-493BA34B3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the shape of a church&#10;&#10;AI-generated content may be incorrect.">
            <a:extLst>
              <a:ext uri="{FF2B5EF4-FFF2-40B4-BE49-F238E27FC236}">
                <a16:creationId xmlns:a16="http://schemas.microsoft.com/office/drawing/2014/main" id="{ACE354DD-3346-1D85-A2EA-B4A5EC04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677" r="2367"/>
          <a:stretch>
            <a:fillRect/>
          </a:stretch>
        </p:blipFill>
        <p:spPr>
          <a:xfrm>
            <a:off x="86497" y="1"/>
            <a:ext cx="3253947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2F18A5-784D-D73A-1F7E-5858D30D31E7}"/>
              </a:ext>
            </a:extLst>
          </p:cNvPr>
          <p:cNvSpPr txBox="1"/>
          <p:nvPr/>
        </p:nvSpPr>
        <p:spPr>
          <a:xfrm>
            <a:off x="3579340" y="1902941"/>
            <a:ext cx="824195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AU" sz="3200" dirty="0"/>
              <a:t>For the husband is the head of the wife even as </a:t>
            </a:r>
            <a:r>
              <a:rPr lang="en-AU" sz="3200" b="1" dirty="0"/>
              <a:t>Christ is the head of the church, his body</a:t>
            </a:r>
            <a:r>
              <a:rPr lang="en-AU" sz="3200" dirty="0"/>
              <a:t>, and is </a:t>
            </a:r>
            <a:r>
              <a:rPr lang="en-AU" sz="3200" b="1" dirty="0"/>
              <a:t>himself its Savior</a:t>
            </a:r>
            <a:r>
              <a:rPr lang="en-AU" sz="3200" dirty="0"/>
              <a:t>. </a:t>
            </a:r>
          </a:p>
          <a:p>
            <a:pPr algn="ctr">
              <a:buNone/>
            </a:pPr>
            <a:r>
              <a:rPr lang="en-AU" sz="2800" dirty="0"/>
              <a:t>Ephesians 5:23 esv</a:t>
            </a:r>
          </a:p>
          <a:p>
            <a:pPr>
              <a:buNone/>
            </a:pPr>
            <a:endParaRPr lang="en-AU" sz="3200" dirty="0"/>
          </a:p>
          <a:p>
            <a:pPr algn="ctr">
              <a:buNone/>
            </a:pPr>
            <a:r>
              <a:rPr lang="en-AU" sz="3200" dirty="0"/>
              <a:t>" And </a:t>
            </a:r>
            <a:r>
              <a:rPr lang="en-AU" sz="3200" b="1" dirty="0"/>
              <a:t>he is the head of the body, the church</a:t>
            </a:r>
            <a:r>
              <a:rPr lang="en-AU" sz="3200" dirty="0"/>
              <a:t>. He is the beginning, the firstborn from the dead, that </a:t>
            </a:r>
            <a:r>
              <a:rPr lang="en-AU" sz="3200" b="1" dirty="0"/>
              <a:t>in everything he might be preeminent</a:t>
            </a:r>
            <a:r>
              <a:rPr lang="en-AU" sz="3200" dirty="0"/>
              <a:t>.” </a:t>
            </a:r>
            <a:r>
              <a:rPr lang="en-AU" sz="2800" dirty="0"/>
              <a:t>Colossians 1:18 esv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FEB54B-18B0-2894-1A9F-BD9E25A0F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86497" y="146143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6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holding his hands up&#10;&#10;AI-generated content may be incorrect.">
            <a:extLst>
              <a:ext uri="{FF2B5EF4-FFF2-40B4-BE49-F238E27FC236}">
                <a16:creationId xmlns:a16="http://schemas.microsoft.com/office/drawing/2014/main" id="{1C1B546D-0674-BE26-CFE8-73832A2C2A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788"/>
          <a:stretch>
            <a:fillRect/>
          </a:stretch>
        </p:blipFill>
        <p:spPr>
          <a:xfrm>
            <a:off x="-3047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1A632-D5AD-7523-FB49-9BA84823449F}"/>
              </a:ext>
            </a:extLst>
          </p:cNvPr>
          <p:cNvSpPr txBox="1"/>
          <p:nvPr/>
        </p:nvSpPr>
        <p:spPr>
          <a:xfrm>
            <a:off x="7576982" y="1924217"/>
            <a:ext cx="41822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AU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Now </a:t>
            </a:r>
            <a:r>
              <a:rPr lang="en-AU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are the body of Christ and individually members of it</a:t>
            </a:r>
            <a:r>
              <a:rPr lang="en-AU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buNone/>
            </a:pPr>
            <a:r>
              <a:rPr lang="en-A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Corinthians 12:27 esv</a:t>
            </a:r>
          </a:p>
          <a:p>
            <a:pPr algn="ctr">
              <a:buNone/>
            </a:pPr>
            <a:r>
              <a:rPr lang="en-AU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buNone/>
            </a:pPr>
            <a:r>
              <a:rPr lang="en-AU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 we, </a:t>
            </a:r>
            <a:r>
              <a:rPr lang="en-AU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though many, are one body in Christ</a:t>
            </a:r>
            <a:r>
              <a:rPr lang="en-AU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and individually members one of another. </a:t>
            </a:r>
          </a:p>
          <a:p>
            <a:pPr algn="ctr">
              <a:buNone/>
            </a:pPr>
            <a:r>
              <a:rPr lang="en-A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Romans 12:5 esv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C2694-F6C6-5230-0415-4E3AAEB4E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723372" cy="48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1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0D96F-F298-2124-2E37-8C806952A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the shape of a church&#10;&#10;AI-generated content may be incorrect.">
            <a:extLst>
              <a:ext uri="{FF2B5EF4-FFF2-40B4-BE49-F238E27FC236}">
                <a16:creationId xmlns:a16="http://schemas.microsoft.com/office/drawing/2014/main" id="{CABA157C-3B2F-D6F7-3F3D-F7BF7BFDFB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677" r="2367"/>
          <a:stretch>
            <a:fillRect/>
          </a:stretch>
        </p:blipFill>
        <p:spPr>
          <a:xfrm>
            <a:off x="86497" y="1"/>
            <a:ext cx="3253947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DC9ADA-01B6-6D37-D698-DC5EC2241FF5}"/>
              </a:ext>
            </a:extLst>
          </p:cNvPr>
          <p:cNvSpPr txBox="1"/>
          <p:nvPr/>
        </p:nvSpPr>
        <p:spPr>
          <a:xfrm>
            <a:off x="3472247" y="1569308"/>
            <a:ext cx="82419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AU" sz="3200" dirty="0"/>
              <a:t>For in him the </a:t>
            </a:r>
            <a:r>
              <a:rPr lang="en-AU" sz="3200" b="1" dirty="0"/>
              <a:t>whole fullness of deity </a:t>
            </a:r>
            <a:r>
              <a:rPr lang="en-AU" sz="3200" dirty="0"/>
              <a:t>dwells bodily, </a:t>
            </a:r>
            <a:r>
              <a:rPr lang="en-AU" sz="3200" baseline="30000" dirty="0"/>
              <a:t>10</a:t>
            </a:r>
            <a:r>
              <a:rPr lang="en-AU" sz="3200" dirty="0"/>
              <a:t> and you have been </a:t>
            </a:r>
            <a:r>
              <a:rPr lang="en-AU" sz="3200" b="1" dirty="0"/>
              <a:t>filled in him</a:t>
            </a:r>
            <a:r>
              <a:rPr lang="en-AU" sz="3200" dirty="0"/>
              <a:t>, </a:t>
            </a:r>
            <a:r>
              <a:rPr lang="en-AU" sz="3200" b="1" dirty="0"/>
              <a:t>who is the head of all rule and authority. </a:t>
            </a:r>
          </a:p>
          <a:p>
            <a:pPr algn="ctr">
              <a:buNone/>
            </a:pPr>
            <a:r>
              <a:rPr lang="en-AU" sz="2800" dirty="0"/>
              <a:t>Colossians 2:9-10 esv</a:t>
            </a:r>
          </a:p>
          <a:p>
            <a:pPr algn="ctr">
              <a:buNone/>
            </a:pPr>
            <a:r>
              <a:rPr lang="en-AU" sz="3200" dirty="0"/>
              <a:t> </a:t>
            </a:r>
          </a:p>
          <a:p>
            <a:pPr algn="ctr">
              <a:buNone/>
            </a:pPr>
            <a:r>
              <a:rPr lang="en-AU" sz="3200" dirty="0"/>
              <a:t>And he put </a:t>
            </a:r>
            <a:r>
              <a:rPr lang="en-AU" sz="3200" b="1" u="sng" dirty="0"/>
              <a:t>all things </a:t>
            </a:r>
            <a:r>
              <a:rPr lang="en-AU" sz="3200" dirty="0"/>
              <a:t>under his feet and gave him as </a:t>
            </a:r>
            <a:r>
              <a:rPr lang="en-AU" sz="3200" b="1" dirty="0"/>
              <a:t>head over </a:t>
            </a:r>
            <a:r>
              <a:rPr lang="en-AU" sz="3200" b="1" u="sng" dirty="0"/>
              <a:t>all things </a:t>
            </a:r>
            <a:r>
              <a:rPr lang="en-AU" sz="3200" b="1" dirty="0"/>
              <a:t>to the church</a:t>
            </a:r>
            <a:r>
              <a:rPr lang="en-AU" sz="3200" dirty="0"/>
              <a:t>, </a:t>
            </a:r>
            <a:r>
              <a:rPr lang="en-AU" sz="3200" baseline="30000" dirty="0"/>
              <a:t>23</a:t>
            </a:r>
            <a:r>
              <a:rPr lang="en-AU" sz="3200" dirty="0"/>
              <a:t> </a:t>
            </a:r>
            <a:r>
              <a:rPr lang="en-AU" sz="3200" b="1" dirty="0"/>
              <a:t>which is his body</a:t>
            </a:r>
            <a:r>
              <a:rPr lang="en-AU" sz="3200" dirty="0"/>
              <a:t>, the fullness of him who fills all in all. </a:t>
            </a:r>
            <a:r>
              <a:rPr lang="en-AU" sz="2800" dirty="0"/>
              <a:t>Ephesians 1:22-23 esv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6F62F8-4A88-E03B-CE97-27AF15069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86497" y="183213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2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7A761-2B62-0EC2-BA50-3E2B40FEC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the shape of a church&#10;&#10;AI-generated content may be incorrect.">
            <a:extLst>
              <a:ext uri="{FF2B5EF4-FFF2-40B4-BE49-F238E27FC236}">
                <a16:creationId xmlns:a16="http://schemas.microsoft.com/office/drawing/2014/main" id="{40ACF563-8CC6-F749-C05A-B169D04DB2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53" r="2366"/>
          <a:stretch>
            <a:fillRect/>
          </a:stretch>
        </p:blipFill>
        <p:spPr>
          <a:xfrm>
            <a:off x="0" y="1"/>
            <a:ext cx="3105666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C1635E-85DA-3800-C136-54527E1BAF48}"/>
              </a:ext>
            </a:extLst>
          </p:cNvPr>
          <p:cNvSpPr txBox="1"/>
          <p:nvPr/>
        </p:nvSpPr>
        <p:spPr>
          <a:xfrm>
            <a:off x="3724921" y="1681453"/>
            <a:ext cx="79237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/>
              <a:t>CHIRST THE HEAD OF THE CHURCH</a:t>
            </a:r>
          </a:p>
          <a:p>
            <a:pPr algn="ctr"/>
            <a:r>
              <a:rPr lang="en-US" sz="3200" dirty="0"/>
              <a:t>The church does not exist for itself. 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Christ  love the Body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Christ gives life to the Body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Christ provides direction for the Body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Christ holds authority over the Body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sz="3200" b="1" dirty="0"/>
              <a:t>Spiritual maturity begins with submission to Christ, not activity for Christ.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FF2EB3-C539-8DE5-6AC9-1A8A2DC40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118401" y="158499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8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EFA055-207C-A159-90FC-D82F03701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the shape of a church&#10;&#10;AI-generated content may be incorrect.">
            <a:extLst>
              <a:ext uri="{FF2B5EF4-FFF2-40B4-BE49-F238E27FC236}">
                <a16:creationId xmlns:a16="http://schemas.microsoft.com/office/drawing/2014/main" id="{83FD6D91-0D91-53F7-B0CA-967AD47D9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44" r="2366"/>
          <a:stretch>
            <a:fillRect/>
          </a:stretch>
        </p:blipFill>
        <p:spPr>
          <a:xfrm>
            <a:off x="0" y="383060"/>
            <a:ext cx="5415005" cy="6091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98BE6D-3FAE-03AC-D6B7-761E8115FA32}"/>
              </a:ext>
            </a:extLst>
          </p:cNvPr>
          <p:cNvSpPr txBox="1"/>
          <p:nvPr/>
        </p:nvSpPr>
        <p:spPr>
          <a:xfrm>
            <a:off x="5702084" y="2689288"/>
            <a:ext cx="60424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dirty="0"/>
              <a:t>2</a:t>
            </a:r>
            <a:r>
              <a:rPr lang="en-AU" sz="3200" baseline="30000" dirty="0"/>
              <a:t>nd</a:t>
            </a:r>
            <a:r>
              <a:rPr lang="en-AU" sz="3200" dirty="0"/>
              <a:t> Truth About The Church:</a:t>
            </a:r>
          </a:p>
          <a:p>
            <a:pPr algn="ctr"/>
            <a:endParaRPr lang="en-AU" sz="1400" dirty="0"/>
          </a:p>
          <a:p>
            <a:pPr algn="ctr"/>
            <a:endParaRPr lang="en-AU" sz="1400" dirty="0"/>
          </a:p>
          <a:p>
            <a:pPr algn="ctr"/>
            <a:r>
              <a:rPr lang="en-AU" sz="4400" b="1" dirty="0"/>
              <a:t>  UNITY IN DIVERSITY</a:t>
            </a:r>
          </a:p>
          <a:p>
            <a:pPr algn="ctr"/>
            <a:endParaRPr lang="en-AU" sz="3200" b="1" dirty="0"/>
          </a:p>
          <a:p>
            <a:pPr algn="ctr"/>
            <a:r>
              <a:rPr lang="en-AU" sz="3200" b="1" dirty="0"/>
              <a:t>Every Member is  Connected and Necessary. - No One Is Optional</a:t>
            </a:r>
            <a:endParaRPr lang="en-AU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2FA20D-A8E9-7CF2-E691-53B4B845B3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64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1036</Words>
  <Application>Microsoft Macintosh PowerPoint</Application>
  <PresentationFormat>Widescreen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Baguet Script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 Teo</dc:creator>
  <cp:lastModifiedBy>Ken Teo</cp:lastModifiedBy>
  <cp:revision>22</cp:revision>
  <cp:lastPrinted>2025-06-21T04:43:15Z</cp:lastPrinted>
  <dcterms:created xsi:type="dcterms:W3CDTF">2025-05-27T02:03:25Z</dcterms:created>
  <dcterms:modified xsi:type="dcterms:W3CDTF">2026-02-06T00:59:35Z</dcterms:modified>
</cp:coreProperties>
</file>