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Lst>
  <p:notesMasterIdLst>
    <p:notesMasterId r:id="rId60"/>
  </p:notesMasterIdLst>
  <p:handoutMasterIdLst>
    <p:handoutMasterId r:id="rId61"/>
  </p:handoutMasterIdLst>
  <p:sldIdLst>
    <p:sldId id="438" r:id="rId7"/>
    <p:sldId id="1100" r:id="rId8"/>
    <p:sldId id="991" r:id="rId9"/>
    <p:sldId id="1166" r:id="rId10"/>
    <p:sldId id="1082" r:id="rId11"/>
    <p:sldId id="1164" r:id="rId12"/>
    <p:sldId id="1104" r:id="rId13"/>
    <p:sldId id="1167" r:id="rId14"/>
    <p:sldId id="940" r:id="rId15"/>
    <p:sldId id="803" r:id="rId16"/>
    <p:sldId id="750" r:id="rId17"/>
    <p:sldId id="1121" r:id="rId18"/>
    <p:sldId id="966" r:id="rId19"/>
    <p:sldId id="1122" r:id="rId20"/>
    <p:sldId id="608" r:id="rId21"/>
    <p:sldId id="937" r:id="rId22"/>
    <p:sldId id="1153" r:id="rId23"/>
    <p:sldId id="1165" r:id="rId24"/>
    <p:sldId id="1169" r:id="rId25"/>
    <p:sldId id="683" r:id="rId26"/>
    <p:sldId id="1154" r:id="rId27"/>
    <p:sldId id="1170" r:id="rId28"/>
    <p:sldId id="977" r:id="rId29"/>
    <p:sldId id="1157" r:id="rId30"/>
    <p:sldId id="1156" r:id="rId31"/>
    <p:sldId id="1076" r:id="rId32"/>
    <p:sldId id="1163" r:id="rId33"/>
    <p:sldId id="1168" r:id="rId34"/>
    <p:sldId id="1077" r:id="rId35"/>
    <p:sldId id="1123" r:id="rId36"/>
    <p:sldId id="920" r:id="rId37"/>
    <p:sldId id="334" r:id="rId38"/>
    <p:sldId id="1162" r:id="rId39"/>
    <p:sldId id="1127" r:id="rId40"/>
    <p:sldId id="1023" r:id="rId41"/>
    <p:sldId id="1124" r:id="rId42"/>
    <p:sldId id="1148" r:id="rId43"/>
    <p:sldId id="1026" r:id="rId44"/>
    <p:sldId id="1161" r:id="rId45"/>
    <p:sldId id="1028" r:id="rId46"/>
    <p:sldId id="1080" r:id="rId47"/>
    <p:sldId id="1034" r:id="rId48"/>
    <p:sldId id="1033" r:id="rId49"/>
    <p:sldId id="1031" r:id="rId50"/>
    <p:sldId id="1149" r:id="rId51"/>
    <p:sldId id="909" r:id="rId52"/>
    <p:sldId id="798" r:id="rId53"/>
    <p:sldId id="1096" r:id="rId54"/>
    <p:sldId id="984" r:id="rId55"/>
    <p:sldId id="1102" r:id="rId56"/>
    <p:sldId id="1029" r:id="rId57"/>
    <p:sldId id="620" r:id="rId58"/>
    <p:sldId id="954" r:id="rId59"/>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A01"/>
    <a:srgbClr val="96B482"/>
    <a:srgbClr val="84B493"/>
    <a:srgbClr val="FFB83A"/>
    <a:srgbClr val="7A3A00"/>
    <a:srgbClr val="1D8B5E"/>
    <a:srgbClr val="24B078"/>
    <a:srgbClr val="E68422"/>
    <a:srgbClr val="4DB48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C661B-1A48-4FE3-A4A0-8E54464536BE}" v="9" dt="2026-02-06T09:00:03.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38" y="269"/>
      </p:cViewPr>
      <p:guideLst>
        <p:guide orient="horz" pos="2069"/>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custSel addSld modSld">
      <pc:chgData name="Lauren Martin" userId="34214532-c002-4a9a-b7f5-c3c0742f04cd" providerId="ADAL" clId="{999FA431-0D99-44F0-ADF0-5374EE7C5224}" dt="2026-02-06T09:01:41.889" v="181" actId="20577"/>
      <pc:docMkLst>
        <pc:docMk/>
      </pc:docMkLst>
      <pc:sldChg chg="modSp mod">
        <pc:chgData name="Lauren Martin" userId="34214532-c002-4a9a-b7f5-c3c0742f04cd" providerId="ADAL" clId="{999FA431-0D99-44F0-ADF0-5374EE7C5224}" dt="2026-02-06T08:58:40.407" v="168" actId="1076"/>
        <pc:sldMkLst>
          <pc:docMk/>
          <pc:sldMk cId="4012354556" sldId="683"/>
        </pc:sldMkLst>
        <pc:spChg chg="mod">
          <ac:chgData name="Lauren Martin" userId="34214532-c002-4a9a-b7f5-c3c0742f04cd" providerId="ADAL" clId="{999FA431-0D99-44F0-ADF0-5374EE7C5224}" dt="2026-02-06T08:58:40.407" v="168" actId="1076"/>
          <ac:spMkLst>
            <pc:docMk/>
            <pc:sldMk cId="4012354556" sldId="683"/>
            <ac:spMk id="5" creationId="{85CEE632-E472-C247-9FEB-4DA851747875}"/>
          </ac:spMkLst>
        </pc:spChg>
      </pc:sldChg>
      <pc:sldChg chg="modSp mod">
        <pc:chgData name="Lauren Martin" userId="34214532-c002-4a9a-b7f5-c3c0742f04cd" providerId="ADAL" clId="{999FA431-0D99-44F0-ADF0-5374EE7C5224}" dt="2026-02-06T09:01:41.889" v="181" actId="20577"/>
        <pc:sldMkLst>
          <pc:docMk/>
          <pc:sldMk cId="334988284" sldId="920"/>
        </pc:sldMkLst>
        <pc:spChg chg="mod">
          <ac:chgData name="Lauren Martin" userId="34214532-c002-4a9a-b7f5-c3c0742f04cd" providerId="ADAL" clId="{999FA431-0D99-44F0-ADF0-5374EE7C5224}" dt="2026-02-06T09:01:41.889" v="181" actId="20577"/>
          <ac:spMkLst>
            <pc:docMk/>
            <pc:sldMk cId="334988284" sldId="920"/>
            <ac:spMk id="3" creationId="{3B431639-ED23-448F-AED9-9F17CE38DE4F}"/>
          </ac:spMkLst>
        </pc:spChg>
      </pc:sldChg>
      <pc:sldChg chg="modSp mod">
        <pc:chgData name="Lauren Martin" userId="34214532-c002-4a9a-b7f5-c3c0742f04cd" providerId="ADAL" clId="{999FA431-0D99-44F0-ADF0-5374EE7C5224}" dt="2026-02-06T08:52:33.244" v="112" actId="120"/>
        <pc:sldMkLst>
          <pc:docMk/>
          <pc:sldMk cId="3913237398" sldId="937"/>
        </pc:sldMkLst>
        <pc:spChg chg="mod">
          <ac:chgData name="Lauren Martin" userId="34214532-c002-4a9a-b7f5-c3c0742f04cd" providerId="ADAL" clId="{999FA431-0D99-44F0-ADF0-5374EE7C5224}" dt="2026-02-06T08:52:05.815" v="107" actId="1076"/>
          <ac:spMkLst>
            <pc:docMk/>
            <pc:sldMk cId="3913237398" sldId="937"/>
            <ac:spMk id="3" creationId="{00000000-0000-0000-0000-000000000000}"/>
          </ac:spMkLst>
        </pc:spChg>
        <pc:spChg chg="mod">
          <ac:chgData name="Lauren Martin" userId="34214532-c002-4a9a-b7f5-c3c0742f04cd" providerId="ADAL" clId="{999FA431-0D99-44F0-ADF0-5374EE7C5224}" dt="2026-02-06T08:51:39.218" v="103" actId="1076"/>
          <ac:spMkLst>
            <pc:docMk/>
            <pc:sldMk cId="3913237398" sldId="937"/>
            <ac:spMk id="5" creationId="{39EFAB09-BEBC-BB31-952F-32608A882C6A}"/>
          </ac:spMkLst>
        </pc:spChg>
        <pc:spChg chg="mod">
          <ac:chgData name="Lauren Martin" userId="34214532-c002-4a9a-b7f5-c3c0742f04cd" providerId="ADAL" clId="{999FA431-0D99-44F0-ADF0-5374EE7C5224}" dt="2026-02-06T08:52:33.244" v="112" actId="120"/>
          <ac:spMkLst>
            <pc:docMk/>
            <pc:sldMk cId="3913237398" sldId="937"/>
            <ac:spMk id="6" creationId="{F725C23D-2F1A-66B7-E847-93AE76E85C3C}"/>
          </ac:spMkLst>
        </pc:spChg>
      </pc:sldChg>
      <pc:sldChg chg="modSp mod">
        <pc:chgData name="Lauren Martin" userId="34214532-c002-4a9a-b7f5-c3c0742f04cd" providerId="ADAL" clId="{999FA431-0D99-44F0-ADF0-5374EE7C5224}" dt="2026-02-06T08:50:43.287" v="95" actId="255"/>
        <pc:sldMkLst>
          <pc:docMk/>
          <pc:sldMk cId="1114590139" sldId="940"/>
        </pc:sldMkLst>
        <pc:spChg chg="mod">
          <ac:chgData name="Lauren Martin" userId="34214532-c002-4a9a-b7f5-c3c0742f04cd" providerId="ADAL" clId="{999FA431-0D99-44F0-ADF0-5374EE7C5224}" dt="2026-02-06T08:50:43.287" v="95" actId="255"/>
          <ac:spMkLst>
            <pc:docMk/>
            <pc:sldMk cId="1114590139" sldId="940"/>
            <ac:spMk id="2" creationId="{00000000-0000-0000-0000-000000000000}"/>
          </ac:spMkLst>
        </pc:spChg>
      </pc:sldChg>
      <pc:sldChg chg="modSp mod">
        <pc:chgData name="Lauren Martin" userId="34214532-c002-4a9a-b7f5-c3c0742f04cd" providerId="ADAL" clId="{999FA431-0D99-44F0-ADF0-5374EE7C5224}" dt="2026-02-06T08:45:49.829" v="43" actId="20577"/>
        <pc:sldMkLst>
          <pc:docMk/>
          <pc:sldMk cId="918620891" sldId="977"/>
        </pc:sldMkLst>
        <pc:spChg chg="mod">
          <ac:chgData name="Lauren Martin" userId="34214532-c002-4a9a-b7f5-c3c0742f04cd" providerId="ADAL" clId="{999FA431-0D99-44F0-ADF0-5374EE7C5224}" dt="2026-02-06T08:45:49.829" v="43" actId="20577"/>
          <ac:spMkLst>
            <pc:docMk/>
            <pc:sldMk cId="918620891" sldId="977"/>
            <ac:spMk id="8" creationId="{927502F0-48B2-46B1-40F2-8BDE661F3E15}"/>
          </ac:spMkLst>
        </pc:spChg>
      </pc:sldChg>
      <pc:sldChg chg="modSp mod">
        <pc:chgData name="Lauren Martin" userId="34214532-c002-4a9a-b7f5-c3c0742f04cd" providerId="ADAL" clId="{999FA431-0D99-44F0-ADF0-5374EE7C5224}" dt="2026-02-06T08:48:50.564" v="79" actId="1076"/>
        <pc:sldMkLst>
          <pc:docMk/>
          <pc:sldMk cId="1720509123" sldId="991"/>
        </pc:sldMkLst>
        <pc:spChg chg="mod">
          <ac:chgData name="Lauren Martin" userId="34214532-c002-4a9a-b7f5-c3c0742f04cd" providerId="ADAL" clId="{999FA431-0D99-44F0-ADF0-5374EE7C5224}" dt="2026-02-06T08:48:50.564" v="79" actId="1076"/>
          <ac:spMkLst>
            <pc:docMk/>
            <pc:sldMk cId="1720509123" sldId="991"/>
            <ac:spMk id="12" creationId="{68062473-758D-7912-A6E4-AD52980646F9}"/>
          </ac:spMkLst>
        </pc:spChg>
        <pc:picChg chg="mod">
          <ac:chgData name="Lauren Martin" userId="34214532-c002-4a9a-b7f5-c3c0742f04cd" providerId="ADAL" clId="{999FA431-0D99-44F0-ADF0-5374EE7C5224}" dt="2026-02-06T08:48:46.770" v="78" actId="1076"/>
          <ac:picMkLst>
            <pc:docMk/>
            <pc:sldMk cId="1720509123" sldId="991"/>
            <ac:picMk id="15" creationId="{61F2B27A-76FA-04B7-A88A-D2841B2480B7}"/>
          </ac:picMkLst>
        </pc:picChg>
      </pc:sldChg>
      <pc:sldChg chg="modSp mod">
        <pc:chgData name="Lauren Martin" userId="34214532-c002-4a9a-b7f5-c3c0742f04cd" providerId="ADAL" clId="{999FA431-0D99-44F0-ADF0-5374EE7C5224}" dt="2026-02-06T08:39:43.031" v="4" actId="1076"/>
        <pc:sldMkLst>
          <pc:docMk/>
          <pc:sldMk cId="2505000180" sldId="1031"/>
        </pc:sldMkLst>
        <pc:spChg chg="mod">
          <ac:chgData name="Lauren Martin" userId="34214532-c002-4a9a-b7f5-c3c0742f04cd" providerId="ADAL" clId="{999FA431-0D99-44F0-ADF0-5374EE7C5224}" dt="2026-02-06T08:39:39.255" v="3" actId="1076"/>
          <ac:spMkLst>
            <pc:docMk/>
            <pc:sldMk cId="2505000180" sldId="1031"/>
            <ac:spMk id="4" creationId="{F951946D-4DA6-1569-6B52-DCAA48390C58}"/>
          </ac:spMkLst>
        </pc:spChg>
        <pc:spChg chg="mod">
          <ac:chgData name="Lauren Martin" userId="34214532-c002-4a9a-b7f5-c3c0742f04cd" providerId="ADAL" clId="{999FA431-0D99-44F0-ADF0-5374EE7C5224}" dt="2026-02-06T08:39:43.031" v="4" actId="1076"/>
          <ac:spMkLst>
            <pc:docMk/>
            <pc:sldMk cId="2505000180" sldId="1031"/>
            <ac:spMk id="5" creationId="{FF80D2C2-7AC7-1968-9E07-003A424509B4}"/>
          </ac:spMkLst>
        </pc:spChg>
      </pc:sldChg>
      <pc:sldChg chg="modSp mod">
        <pc:chgData name="Lauren Martin" userId="34214532-c002-4a9a-b7f5-c3c0742f04cd" providerId="ADAL" clId="{999FA431-0D99-44F0-ADF0-5374EE7C5224}" dt="2026-02-06T08:49:49.846" v="88" actId="14100"/>
        <pc:sldMkLst>
          <pc:docMk/>
          <pc:sldMk cId="3071571411" sldId="1104"/>
        </pc:sldMkLst>
        <pc:spChg chg="mod">
          <ac:chgData name="Lauren Martin" userId="34214532-c002-4a9a-b7f5-c3c0742f04cd" providerId="ADAL" clId="{999FA431-0D99-44F0-ADF0-5374EE7C5224}" dt="2026-02-06T08:49:49.846" v="88" actId="14100"/>
          <ac:spMkLst>
            <pc:docMk/>
            <pc:sldMk cId="3071571411" sldId="1104"/>
            <ac:spMk id="3" creationId="{D80201B3-3164-F4D6-F213-E83A9E9DE784}"/>
          </ac:spMkLst>
        </pc:spChg>
      </pc:sldChg>
      <pc:sldChg chg="modSp mod">
        <pc:chgData name="Lauren Martin" userId="34214532-c002-4a9a-b7f5-c3c0742f04cd" providerId="ADAL" clId="{999FA431-0D99-44F0-ADF0-5374EE7C5224}" dt="2026-02-06T08:53:31.868" v="121" actId="20577"/>
        <pc:sldMkLst>
          <pc:docMk/>
          <pc:sldMk cId="3182710099" sldId="1153"/>
        </pc:sldMkLst>
        <pc:spChg chg="mod">
          <ac:chgData name="Lauren Martin" userId="34214532-c002-4a9a-b7f5-c3c0742f04cd" providerId="ADAL" clId="{999FA431-0D99-44F0-ADF0-5374EE7C5224}" dt="2026-02-06T08:53:31.868" v="121" actId="20577"/>
          <ac:spMkLst>
            <pc:docMk/>
            <pc:sldMk cId="3182710099" sldId="1153"/>
            <ac:spMk id="3" creationId="{DF460F64-D92C-4288-0903-30AC66FA89B7}"/>
          </ac:spMkLst>
        </pc:spChg>
      </pc:sldChg>
      <pc:sldChg chg="addSp modSp mod">
        <pc:chgData name="Lauren Martin" userId="34214532-c002-4a9a-b7f5-c3c0742f04cd" providerId="ADAL" clId="{999FA431-0D99-44F0-ADF0-5374EE7C5224}" dt="2026-02-06T09:00:03.089" v="178"/>
        <pc:sldMkLst>
          <pc:docMk/>
          <pc:sldMk cId="949437265" sldId="1154"/>
        </pc:sldMkLst>
        <pc:spChg chg="add mod">
          <ac:chgData name="Lauren Martin" userId="34214532-c002-4a9a-b7f5-c3c0742f04cd" providerId="ADAL" clId="{999FA431-0D99-44F0-ADF0-5374EE7C5224}" dt="2026-02-06T09:00:03.089" v="178"/>
          <ac:spMkLst>
            <pc:docMk/>
            <pc:sldMk cId="949437265" sldId="1154"/>
            <ac:spMk id="2" creationId="{F5367621-E6FE-2E9D-2FF0-E7CECBCBA20C}"/>
          </ac:spMkLst>
        </pc:spChg>
        <pc:spChg chg="mod">
          <ac:chgData name="Lauren Martin" userId="34214532-c002-4a9a-b7f5-c3c0742f04cd" providerId="ADAL" clId="{999FA431-0D99-44F0-ADF0-5374EE7C5224}" dt="2026-02-06T08:59:36.469" v="175" actId="1076"/>
          <ac:spMkLst>
            <pc:docMk/>
            <pc:sldMk cId="949437265" sldId="1154"/>
            <ac:spMk id="3" creationId="{699C3969-2E64-D08C-5118-1CB187A6E4BF}"/>
          </ac:spMkLst>
        </pc:spChg>
      </pc:sldChg>
      <pc:sldChg chg="modSp mod">
        <pc:chgData name="Lauren Martin" userId="34214532-c002-4a9a-b7f5-c3c0742f04cd" providerId="ADAL" clId="{999FA431-0D99-44F0-ADF0-5374EE7C5224}" dt="2026-02-06T08:48:14.797" v="76" actId="1076"/>
        <pc:sldMkLst>
          <pc:docMk/>
          <pc:sldMk cId="3220054488" sldId="1156"/>
        </pc:sldMkLst>
        <pc:spChg chg="mod">
          <ac:chgData name="Lauren Martin" userId="34214532-c002-4a9a-b7f5-c3c0742f04cd" providerId="ADAL" clId="{999FA431-0D99-44F0-ADF0-5374EE7C5224}" dt="2026-02-06T08:48:14.797" v="76" actId="1076"/>
          <ac:spMkLst>
            <pc:docMk/>
            <pc:sldMk cId="3220054488" sldId="1156"/>
            <ac:spMk id="4" creationId="{4A34B2A0-8F21-0D82-44D3-896C781EDA9C}"/>
          </ac:spMkLst>
        </pc:spChg>
      </pc:sldChg>
      <pc:sldChg chg="modSp mod">
        <pc:chgData name="Lauren Martin" userId="34214532-c002-4a9a-b7f5-c3c0742f04cd" providerId="ADAL" clId="{999FA431-0D99-44F0-ADF0-5374EE7C5224}" dt="2026-02-06T08:47:19.473" v="67" actId="1076"/>
        <pc:sldMkLst>
          <pc:docMk/>
          <pc:sldMk cId="3216030468" sldId="1157"/>
        </pc:sldMkLst>
        <pc:spChg chg="mod">
          <ac:chgData name="Lauren Martin" userId="34214532-c002-4a9a-b7f5-c3c0742f04cd" providerId="ADAL" clId="{999FA431-0D99-44F0-ADF0-5374EE7C5224}" dt="2026-02-06T08:47:19.473" v="67" actId="1076"/>
          <ac:spMkLst>
            <pc:docMk/>
            <pc:sldMk cId="3216030468" sldId="1157"/>
            <ac:spMk id="5" creationId="{1D338DE2-585B-45B2-0A07-20567C6B3C21}"/>
          </ac:spMkLst>
        </pc:spChg>
      </pc:sldChg>
      <pc:sldChg chg="delSp mod">
        <pc:chgData name="Lauren Martin" userId="34214532-c002-4a9a-b7f5-c3c0742f04cd" providerId="ADAL" clId="{999FA431-0D99-44F0-ADF0-5374EE7C5224}" dt="2026-02-06T08:40:45.219" v="5" actId="478"/>
        <pc:sldMkLst>
          <pc:docMk/>
          <pc:sldMk cId="1285287585" sldId="1161"/>
        </pc:sldMkLst>
        <pc:spChg chg="del">
          <ac:chgData name="Lauren Martin" userId="34214532-c002-4a9a-b7f5-c3c0742f04cd" providerId="ADAL" clId="{999FA431-0D99-44F0-ADF0-5374EE7C5224}" dt="2026-02-06T08:40:45.219" v="5" actId="478"/>
          <ac:spMkLst>
            <pc:docMk/>
            <pc:sldMk cId="1285287585" sldId="1161"/>
            <ac:spMk id="2" creationId="{A96FBC91-F5E5-F74A-A581-85B3C1CF7E0E}"/>
          </ac:spMkLst>
        </pc:spChg>
      </pc:sldChg>
      <pc:sldChg chg="addSp delSp modSp mod">
        <pc:chgData name="Lauren Martin" userId="34214532-c002-4a9a-b7f5-c3c0742f04cd" providerId="ADAL" clId="{999FA431-0D99-44F0-ADF0-5374EE7C5224}" dt="2026-02-06T08:44:47.162" v="37" actId="20577"/>
        <pc:sldMkLst>
          <pc:docMk/>
          <pc:sldMk cId="3653139835" sldId="1163"/>
        </pc:sldMkLst>
        <pc:spChg chg="add mod">
          <ac:chgData name="Lauren Martin" userId="34214532-c002-4a9a-b7f5-c3c0742f04cd" providerId="ADAL" clId="{999FA431-0D99-44F0-ADF0-5374EE7C5224}" dt="2026-02-06T08:43:22.104" v="21" actId="1076"/>
          <ac:spMkLst>
            <pc:docMk/>
            <pc:sldMk cId="3653139835" sldId="1163"/>
            <ac:spMk id="2" creationId="{97887B52-A592-E5F6-2A1D-04BFD3CA72DA}"/>
          </ac:spMkLst>
        </pc:spChg>
        <pc:spChg chg="mod">
          <ac:chgData name="Lauren Martin" userId="34214532-c002-4a9a-b7f5-c3c0742f04cd" providerId="ADAL" clId="{999FA431-0D99-44F0-ADF0-5374EE7C5224}" dt="2026-02-06T08:44:15.163" v="31" actId="1076"/>
          <ac:spMkLst>
            <pc:docMk/>
            <pc:sldMk cId="3653139835" sldId="1163"/>
            <ac:spMk id="4" creationId="{3EB6DAC8-E1EB-2E42-E384-ED754B28EFC4}"/>
          </ac:spMkLst>
        </pc:spChg>
        <pc:spChg chg="mod">
          <ac:chgData name="Lauren Martin" userId="34214532-c002-4a9a-b7f5-c3c0742f04cd" providerId="ADAL" clId="{999FA431-0D99-44F0-ADF0-5374EE7C5224}" dt="2026-02-06T08:44:47.162" v="37" actId="20577"/>
          <ac:spMkLst>
            <pc:docMk/>
            <pc:sldMk cId="3653139835" sldId="1163"/>
            <ac:spMk id="7" creationId="{3DD19A40-4865-B484-5087-B84FF44F81A0}"/>
          </ac:spMkLst>
        </pc:spChg>
        <pc:spChg chg="del">
          <ac:chgData name="Lauren Martin" userId="34214532-c002-4a9a-b7f5-c3c0742f04cd" providerId="ADAL" clId="{999FA431-0D99-44F0-ADF0-5374EE7C5224}" dt="2026-02-06T08:42:49.714" v="14" actId="478"/>
          <ac:spMkLst>
            <pc:docMk/>
            <pc:sldMk cId="3653139835" sldId="1163"/>
            <ac:spMk id="8" creationId="{9BECAD69-7672-62A1-BBDE-6CBE9F271A88}"/>
          </ac:spMkLst>
        </pc:spChg>
      </pc:sldChg>
      <pc:sldChg chg="addSp delSp modSp mod">
        <pc:chgData name="Lauren Martin" userId="34214532-c002-4a9a-b7f5-c3c0742f04cd" providerId="ADAL" clId="{999FA431-0D99-44F0-ADF0-5374EE7C5224}" dt="2026-02-06T08:56:43.512" v="149" actId="1076"/>
        <pc:sldMkLst>
          <pc:docMk/>
          <pc:sldMk cId="3579305468" sldId="1165"/>
        </pc:sldMkLst>
        <pc:spChg chg="add mod">
          <ac:chgData name="Lauren Martin" userId="34214532-c002-4a9a-b7f5-c3c0742f04cd" providerId="ADAL" clId="{999FA431-0D99-44F0-ADF0-5374EE7C5224}" dt="2026-02-06T08:54:39.870" v="129"/>
          <ac:spMkLst>
            <pc:docMk/>
            <pc:sldMk cId="3579305468" sldId="1165"/>
            <ac:spMk id="2" creationId="{4765C59D-35EB-DBAC-49C1-C8CB12F85AEE}"/>
          </ac:spMkLst>
        </pc:spChg>
        <pc:spChg chg="del">
          <ac:chgData name="Lauren Martin" userId="34214532-c002-4a9a-b7f5-c3c0742f04cd" providerId="ADAL" clId="{999FA431-0D99-44F0-ADF0-5374EE7C5224}" dt="2026-02-06T08:55:28.954" v="137" actId="478"/>
          <ac:spMkLst>
            <pc:docMk/>
            <pc:sldMk cId="3579305468" sldId="1165"/>
            <ac:spMk id="3" creationId="{2BC3AFAD-0C37-9007-27D5-68763A7F3E5A}"/>
          </ac:spMkLst>
        </pc:spChg>
        <pc:spChg chg="mod">
          <ac:chgData name="Lauren Martin" userId="34214532-c002-4a9a-b7f5-c3c0742f04cd" providerId="ADAL" clId="{999FA431-0D99-44F0-ADF0-5374EE7C5224}" dt="2026-02-06T08:56:43.512" v="149" actId="1076"/>
          <ac:spMkLst>
            <pc:docMk/>
            <pc:sldMk cId="3579305468" sldId="1165"/>
            <ac:spMk id="6" creationId="{A1B65F57-FFBC-2867-6F4D-08952670F4CA}"/>
          </ac:spMkLst>
        </pc:spChg>
      </pc:sldChg>
      <pc:sldChg chg="modSp mod">
        <pc:chgData name="Lauren Martin" userId="34214532-c002-4a9a-b7f5-c3c0742f04cd" providerId="ADAL" clId="{999FA431-0D99-44F0-ADF0-5374EE7C5224}" dt="2026-02-06T08:49:08.909" v="83" actId="1076"/>
        <pc:sldMkLst>
          <pc:docMk/>
          <pc:sldMk cId="2096025297" sldId="1166"/>
        </pc:sldMkLst>
        <pc:spChg chg="mod">
          <ac:chgData name="Lauren Martin" userId="34214532-c002-4a9a-b7f5-c3c0742f04cd" providerId="ADAL" clId="{999FA431-0D99-44F0-ADF0-5374EE7C5224}" dt="2026-02-06T08:49:07.265" v="82" actId="1076"/>
          <ac:spMkLst>
            <pc:docMk/>
            <pc:sldMk cId="2096025297" sldId="1166"/>
            <ac:spMk id="12" creationId="{ACF5DB87-9620-B396-1C4E-42269E4C26B8}"/>
          </ac:spMkLst>
        </pc:spChg>
        <pc:picChg chg="mod">
          <ac:chgData name="Lauren Martin" userId="34214532-c002-4a9a-b7f5-c3c0742f04cd" providerId="ADAL" clId="{999FA431-0D99-44F0-ADF0-5374EE7C5224}" dt="2026-02-06T08:49:08.909" v="83" actId="1076"/>
          <ac:picMkLst>
            <pc:docMk/>
            <pc:sldMk cId="2096025297" sldId="1166"/>
            <ac:picMk id="5" creationId="{632A92CD-9898-1005-8900-24F0F7CD2928}"/>
          </ac:picMkLst>
        </pc:picChg>
      </pc:sldChg>
      <pc:sldChg chg="modSp mod">
        <pc:chgData name="Lauren Martin" userId="34214532-c002-4a9a-b7f5-c3c0742f04cd" providerId="ADAL" clId="{999FA431-0D99-44F0-ADF0-5374EE7C5224}" dt="2026-02-06T08:50:22.699" v="93" actId="1076"/>
        <pc:sldMkLst>
          <pc:docMk/>
          <pc:sldMk cId="428706058" sldId="1167"/>
        </pc:sldMkLst>
        <pc:spChg chg="mod">
          <ac:chgData name="Lauren Martin" userId="34214532-c002-4a9a-b7f5-c3c0742f04cd" providerId="ADAL" clId="{999FA431-0D99-44F0-ADF0-5374EE7C5224}" dt="2026-02-06T08:50:22.699" v="93" actId="1076"/>
          <ac:spMkLst>
            <pc:docMk/>
            <pc:sldMk cId="428706058" sldId="1167"/>
            <ac:spMk id="3" creationId="{D1DB4A78-364D-5E0A-A3D5-F84197AB7DE9}"/>
          </ac:spMkLst>
        </pc:spChg>
      </pc:sldChg>
      <pc:sldChg chg="delSp modSp add mod">
        <pc:chgData name="Lauren Martin" userId="34214532-c002-4a9a-b7f5-c3c0742f04cd" providerId="ADAL" clId="{999FA431-0D99-44F0-ADF0-5374EE7C5224}" dt="2026-02-06T08:45:07.004" v="39" actId="1076"/>
        <pc:sldMkLst>
          <pc:docMk/>
          <pc:sldMk cId="679967160" sldId="1168"/>
        </pc:sldMkLst>
        <pc:spChg chg="mod">
          <ac:chgData name="Lauren Martin" userId="34214532-c002-4a9a-b7f5-c3c0742f04cd" providerId="ADAL" clId="{999FA431-0D99-44F0-ADF0-5374EE7C5224}" dt="2026-02-06T08:44:59.893" v="38" actId="1076"/>
          <ac:spMkLst>
            <pc:docMk/>
            <pc:sldMk cId="679967160" sldId="1168"/>
            <ac:spMk id="4" creationId="{303C3404-444C-A027-2814-6E45781532C8}"/>
          </ac:spMkLst>
        </pc:spChg>
        <pc:spChg chg="del">
          <ac:chgData name="Lauren Martin" userId="34214532-c002-4a9a-b7f5-c3c0742f04cd" providerId="ADAL" clId="{999FA431-0D99-44F0-ADF0-5374EE7C5224}" dt="2026-02-06T08:42:10.012" v="10" actId="478"/>
          <ac:spMkLst>
            <pc:docMk/>
            <pc:sldMk cId="679967160" sldId="1168"/>
            <ac:spMk id="7" creationId="{74BE64C9-5B7B-BCFE-E256-292967ECD3EE}"/>
          </ac:spMkLst>
        </pc:spChg>
        <pc:spChg chg="mod">
          <ac:chgData name="Lauren Martin" userId="34214532-c002-4a9a-b7f5-c3c0742f04cd" providerId="ADAL" clId="{999FA431-0D99-44F0-ADF0-5374EE7C5224}" dt="2026-02-06T08:45:07.004" v="39" actId="1076"/>
          <ac:spMkLst>
            <pc:docMk/>
            <pc:sldMk cId="679967160" sldId="1168"/>
            <ac:spMk id="8" creationId="{3C2522E6-C67E-1339-D715-C4C358A45298}"/>
          </ac:spMkLst>
        </pc:spChg>
      </pc:sldChg>
      <pc:sldChg chg="delSp modSp add mod">
        <pc:chgData name="Lauren Martin" userId="34214532-c002-4a9a-b7f5-c3c0742f04cd" providerId="ADAL" clId="{999FA431-0D99-44F0-ADF0-5374EE7C5224}" dt="2026-02-06T08:57:01.038" v="153" actId="1076"/>
        <pc:sldMkLst>
          <pc:docMk/>
          <pc:sldMk cId="3267596681" sldId="1169"/>
        </pc:sldMkLst>
        <pc:spChg chg="del">
          <ac:chgData name="Lauren Martin" userId="34214532-c002-4a9a-b7f5-c3c0742f04cd" providerId="ADAL" clId="{999FA431-0D99-44F0-ADF0-5374EE7C5224}" dt="2026-02-06T08:55:50.387" v="140" actId="478"/>
          <ac:spMkLst>
            <pc:docMk/>
            <pc:sldMk cId="3267596681" sldId="1169"/>
            <ac:spMk id="2" creationId="{48F1A77A-B487-CC33-E134-91EABA342401}"/>
          </ac:spMkLst>
        </pc:spChg>
        <pc:spChg chg="mod">
          <ac:chgData name="Lauren Martin" userId="34214532-c002-4a9a-b7f5-c3c0742f04cd" providerId="ADAL" clId="{999FA431-0D99-44F0-ADF0-5374EE7C5224}" dt="2026-02-06T08:57:01.038" v="153" actId="1076"/>
          <ac:spMkLst>
            <pc:docMk/>
            <pc:sldMk cId="3267596681" sldId="1169"/>
            <ac:spMk id="3" creationId="{49414D67-BFC8-F863-8D00-B2A5142EB954}"/>
          </ac:spMkLst>
        </pc:spChg>
        <pc:spChg chg="mod">
          <ac:chgData name="Lauren Martin" userId="34214532-c002-4a9a-b7f5-c3c0742f04cd" providerId="ADAL" clId="{999FA431-0D99-44F0-ADF0-5374EE7C5224}" dt="2026-02-06T08:56:55.488" v="152" actId="1076"/>
          <ac:spMkLst>
            <pc:docMk/>
            <pc:sldMk cId="3267596681" sldId="1169"/>
            <ac:spMk id="6" creationId="{68016AC8-0394-97EE-A642-C3AF93383474}"/>
          </ac:spMkLst>
        </pc:spChg>
      </pc:sldChg>
      <pc:sldChg chg="modSp add mod">
        <pc:chgData name="Lauren Martin" userId="34214532-c002-4a9a-b7f5-c3c0742f04cd" providerId="ADAL" clId="{999FA431-0D99-44F0-ADF0-5374EE7C5224}" dt="2026-02-06T08:59:54.765" v="177" actId="1076"/>
        <pc:sldMkLst>
          <pc:docMk/>
          <pc:sldMk cId="3482889132" sldId="1170"/>
        </pc:sldMkLst>
        <pc:spChg chg="mod">
          <ac:chgData name="Lauren Martin" userId="34214532-c002-4a9a-b7f5-c3c0742f04cd" providerId="ADAL" clId="{999FA431-0D99-44F0-ADF0-5374EE7C5224}" dt="2026-02-06T08:59:54.765" v="177" actId="1076"/>
          <ac:spMkLst>
            <pc:docMk/>
            <pc:sldMk cId="3482889132" sldId="1170"/>
            <ac:spMk id="3" creationId="{5B4C9DB3-BB4B-B1C8-945F-EAA2F4738462}"/>
          </ac:spMkLst>
        </pc:spChg>
      </pc:sldChg>
    </pc:docChg>
  </pc:docChgLst>
  <pc:docChgLst>
    <pc:chgData name="Kristine" userId="S::kncairns64_gmail.com#ext#@dioceseofbrisbane.onmicrosoft.com::75b3fe38-61fa-4d99-a205-52387dc7842d" providerId="AD" clId="Web-{E3ADE571-18BC-D2B2-5A1C-7EA101AC86B3}"/>
    <pc:docChg chg="modSld">
      <pc:chgData name="Kristine" userId="S::kncairns64_gmail.com#ext#@dioceseofbrisbane.onmicrosoft.com::75b3fe38-61fa-4d99-a205-52387dc7842d" providerId="AD" clId="Web-{E3ADE571-18BC-D2B2-5A1C-7EA101AC86B3}" dt="2026-02-01T00:07:46.376" v="10" actId="20577"/>
      <pc:docMkLst>
        <pc:docMk/>
      </pc:docMkLst>
      <pc:sldChg chg="modSp">
        <pc:chgData name="Kristine" userId="S::kncairns64_gmail.com#ext#@dioceseofbrisbane.onmicrosoft.com::75b3fe38-61fa-4d99-a205-52387dc7842d" providerId="AD" clId="Web-{E3ADE571-18BC-D2B2-5A1C-7EA101AC86B3}" dt="2026-02-01T00:07:46.376" v="10" actId="20577"/>
        <pc:sldMkLst>
          <pc:docMk/>
          <pc:sldMk cId="2375204597" sldId="1082"/>
        </pc:sldMkLst>
        <pc:spChg chg="mod">
          <ac:chgData name="Kristine" userId="S::kncairns64_gmail.com#ext#@dioceseofbrisbane.onmicrosoft.com::75b3fe38-61fa-4d99-a205-52387dc7842d" providerId="AD" clId="Web-{E3ADE571-18BC-D2B2-5A1C-7EA101AC86B3}" dt="2026-02-01T00:07:46.376" v="10" actId="20577"/>
          <ac:spMkLst>
            <pc:docMk/>
            <pc:sldMk cId="2375204597" sldId="1082"/>
            <ac:spMk id="3" creationId="{CBC8BBD3-BD91-373C-942F-D704DA4BC69B}"/>
          </ac:spMkLst>
        </pc:spChg>
      </pc:sldChg>
    </pc:docChg>
  </pc:docChgLst>
  <pc:docChgLst>
    <pc:chgData name="Kristine Cairns" userId="5e4ee97b-8760-41db-a6ac-3d744f799ed2" providerId="ADAL" clId="{1B61D458-BACD-4B75-AC5D-F7681FC0B457}"/>
    <pc:docChg chg="undo custSel addSld modSld modMainMaster">
      <pc:chgData name="Kristine Cairns" userId="5e4ee97b-8760-41db-a6ac-3d744f799ed2" providerId="ADAL" clId="{1B61D458-BACD-4B75-AC5D-F7681FC0B457}" dt="2026-01-31T23:59:05.576" v="1182" actId="1076"/>
      <pc:docMkLst>
        <pc:docMk/>
      </pc:docMkLst>
      <pc:sldChg chg="modSp mod setBg">
        <pc:chgData name="Kristine Cairns" userId="5e4ee97b-8760-41db-a6ac-3d744f799ed2" providerId="ADAL" clId="{1B61D458-BACD-4B75-AC5D-F7681FC0B457}" dt="2026-01-31T22:55:31.089" v="192"/>
        <pc:sldMkLst>
          <pc:docMk/>
          <pc:sldMk cId="3567630808" sldId="438"/>
        </pc:sldMkLst>
        <pc:spChg chg="mod">
          <ac:chgData name="Kristine Cairns" userId="5e4ee97b-8760-41db-a6ac-3d744f799ed2" providerId="ADAL" clId="{1B61D458-BACD-4B75-AC5D-F7681FC0B457}" dt="2026-01-31T22:41:41.992" v="53" actId="20577"/>
          <ac:spMkLst>
            <pc:docMk/>
            <pc:sldMk cId="3567630808" sldId="438"/>
            <ac:spMk id="4" creationId="{00000000-0000-0000-0000-000000000000}"/>
          </ac:spMkLst>
        </pc:spChg>
        <pc:spChg chg="mod">
          <ac:chgData name="Kristine Cairns" userId="5e4ee97b-8760-41db-a6ac-3d744f799ed2" providerId="ADAL" clId="{1B61D458-BACD-4B75-AC5D-F7681FC0B457}" dt="2026-01-31T22:55:22.228" v="189" actId="20577"/>
          <ac:spMkLst>
            <pc:docMk/>
            <pc:sldMk cId="3567630808" sldId="438"/>
            <ac:spMk id="7" creationId="{69862248-D4FC-A4D3-ED9D-2108CC3F6118}"/>
          </ac:spMkLst>
        </pc:spChg>
        <pc:graphicFrameChg chg="mod modGraphic">
          <ac:chgData name="Kristine Cairns" userId="5e4ee97b-8760-41db-a6ac-3d744f799ed2" providerId="ADAL" clId="{1B61D458-BACD-4B75-AC5D-F7681FC0B457}" dt="2026-01-31T22:55:31.089" v="192"/>
          <ac:graphicFrameMkLst>
            <pc:docMk/>
            <pc:sldMk cId="3567630808" sldId="438"/>
            <ac:graphicFrameMk id="3" creationId="{3A460401-102D-1A4D-8A11-FB3EE439D7F0}"/>
          </ac:graphicFrameMkLst>
        </pc:graphicFrameChg>
      </pc:sldChg>
      <pc:sldChg chg="modSp mod">
        <pc:chgData name="Kristine Cairns" userId="5e4ee97b-8760-41db-a6ac-3d744f799ed2" providerId="ADAL" clId="{1B61D458-BACD-4B75-AC5D-F7681FC0B457}" dt="2026-01-31T23:29:53.392" v="583" actId="1076"/>
        <pc:sldMkLst>
          <pc:docMk/>
          <pc:sldMk cId="1124251791" sldId="608"/>
        </pc:sldMkLst>
        <pc:spChg chg="mod">
          <ac:chgData name="Kristine Cairns" userId="5e4ee97b-8760-41db-a6ac-3d744f799ed2" providerId="ADAL" clId="{1B61D458-BACD-4B75-AC5D-F7681FC0B457}" dt="2026-01-31T23:29:53.392" v="583" actId="1076"/>
          <ac:spMkLst>
            <pc:docMk/>
            <pc:sldMk cId="1124251791" sldId="608"/>
            <ac:spMk id="2" creationId="{00000000-0000-0000-0000-000000000000}"/>
          </ac:spMkLst>
        </pc:spChg>
      </pc:sldChg>
      <pc:sldChg chg="addSp delSp modSp mod">
        <pc:chgData name="Kristine Cairns" userId="5e4ee97b-8760-41db-a6ac-3d744f799ed2" providerId="ADAL" clId="{1B61D458-BACD-4B75-AC5D-F7681FC0B457}" dt="2026-01-31T23:36:12.988" v="684" actId="1076"/>
        <pc:sldMkLst>
          <pc:docMk/>
          <pc:sldMk cId="4012354556" sldId="683"/>
        </pc:sldMkLst>
        <pc:spChg chg="mod">
          <ac:chgData name="Kristine Cairns" userId="5e4ee97b-8760-41db-a6ac-3d744f799ed2" providerId="ADAL" clId="{1B61D458-BACD-4B75-AC5D-F7681FC0B457}" dt="2026-01-31T23:34:09.420" v="660" actId="20577"/>
          <ac:spMkLst>
            <pc:docMk/>
            <pc:sldMk cId="4012354556" sldId="683"/>
            <ac:spMk id="3" creationId="{F3ABC77F-A785-653E-F132-EC54274C3CC6}"/>
          </ac:spMkLst>
        </pc:spChg>
        <pc:spChg chg="add mod">
          <ac:chgData name="Kristine Cairns" userId="5e4ee97b-8760-41db-a6ac-3d744f799ed2" providerId="ADAL" clId="{1B61D458-BACD-4B75-AC5D-F7681FC0B457}" dt="2026-01-31T23:36:12.988" v="684" actId="1076"/>
          <ac:spMkLst>
            <pc:docMk/>
            <pc:sldMk cId="4012354556" sldId="683"/>
            <ac:spMk id="5" creationId="{85CEE632-E472-C247-9FEB-4DA851747875}"/>
          </ac:spMkLst>
        </pc:spChg>
      </pc:sldChg>
      <pc:sldChg chg="modSp mod">
        <pc:chgData name="Kristine Cairns" userId="5e4ee97b-8760-41db-a6ac-3d744f799ed2" providerId="ADAL" clId="{1B61D458-BACD-4B75-AC5D-F7681FC0B457}" dt="2026-01-31T23:54:26.473" v="999" actId="1076"/>
        <pc:sldMkLst>
          <pc:docMk/>
          <pc:sldMk cId="4104309891" sldId="798"/>
        </pc:sldMkLst>
        <pc:spChg chg="mod">
          <ac:chgData name="Kristine Cairns" userId="5e4ee97b-8760-41db-a6ac-3d744f799ed2" providerId="ADAL" clId="{1B61D458-BACD-4B75-AC5D-F7681FC0B457}" dt="2026-01-31T23:54:26.473" v="999" actId="1076"/>
          <ac:spMkLst>
            <pc:docMk/>
            <pc:sldMk cId="4104309891" sldId="798"/>
            <ac:spMk id="3" creationId="{00000000-0000-0000-0000-000000000000}"/>
          </ac:spMkLst>
        </pc:spChg>
      </pc:sldChg>
      <pc:sldChg chg="modSp mod">
        <pc:chgData name="Kristine Cairns" userId="5e4ee97b-8760-41db-a6ac-3d744f799ed2" providerId="ADAL" clId="{1B61D458-BACD-4B75-AC5D-F7681FC0B457}" dt="2026-01-31T23:28:04.876" v="569"/>
        <pc:sldMkLst>
          <pc:docMk/>
          <pc:sldMk cId="3087398254" sldId="803"/>
        </pc:sldMkLst>
        <pc:spChg chg="mod">
          <ac:chgData name="Kristine Cairns" userId="5e4ee97b-8760-41db-a6ac-3d744f799ed2" providerId="ADAL" clId="{1B61D458-BACD-4B75-AC5D-F7681FC0B457}" dt="2026-01-31T23:28:04.876" v="569"/>
          <ac:spMkLst>
            <pc:docMk/>
            <pc:sldMk cId="3087398254" sldId="803"/>
            <ac:spMk id="3" creationId="{00000000-0000-0000-0000-000000000000}"/>
          </ac:spMkLst>
        </pc:spChg>
      </pc:sldChg>
      <pc:sldChg chg="addSp delSp modSp mod">
        <pc:chgData name="Kristine Cairns" userId="5e4ee97b-8760-41db-a6ac-3d744f799ed2" providerId="ADAL" clId="{1B61D458-BACD-4B75-AC5D-F7681FC0B457}" dt="2026-01-31T23:31:10.394" v="614" actId="1076"/>
        <pc:sldMkLst>
          <pc:docMk/>
          <pc:sldMk cId="3913237398" sldId="937"/>
        </pc:sldMkLst>
        <pc:spChg chg="mod">
          <ac:chgData name="Kristine Cairns" userId="5e4ee97b-8760-41db-a6ac-3d744f799ed2" providerId="ADAL" clId="{1B61D458-BACD-4B75-AC5D-F7681FC0B457}" dt="2026-01-31T23:31:04.939" v="613" actId="1076"/>
          <ac:spMkLst>
            <pc:docMk/>
            <pc:sldMk cId="3913237398" sldId="937"/>
            <ac:spMk id="3" creationId="{00000000-0000-0000-0000-000000000000}"/>
          </ac:spMkLst>
        </pc:spChg>
        <pc:spChg chg="add mod">
          <ac:chgData name="Kristine Cairns" userId="5e4ee97b-8760-41db-a6ac-3d744f799ed2" providerId="ADAL" clId="{1B61D458-BACD-4B75-AC5D-F7681FC0B457}" dt="2026-01-31T23:31:10.394" v="614" actId="1076"/>
          <ac:spMkLst>
            <pc:docMk/>
            <pc:sldMk cId="3913237398" sldId="937"/>
            <ac:spMk id="6" creationId="{F725C23D-2F1A-66B7-E847-93AE76E85C3C}"/>
          </ac:spMkLst>
        </pc:spChg>
      </pc:sldChg>
      <pc:sldChg chg="modSp mod">
        <pc:chgData name="Kristine Cairns" userId="5e4ee97b-8760-41db-a6ac-3d744f799ed2" providerId="ADAL" clId="{1B61D458-BACD-4B75-AC5D-F7681FC0B457}" dt="2026-01-31T23:19:48.913" v="486" actId="20577"/>
        <pc:sldMkLst>
          <pc:docMk/>
          <pc:sldMk cId="1114590139" sldId="940"/>
        </pc:sldMkLst>
        <pc:spChg chg="mod">
          <ac:chgData name="Kristine Cairns" userId="5e4ee97b-8760-41db-a6ac-3d744f799ed2" providerId="ADAL" clId="{1B61D458-BACD-4B75-AC5D-F7681FC0B457}" dt="2026-01-31T23:19:48.913" v="486" actId="20577"/>
          <ac:spMkLst>
            <pc:docMk/>
            <pc:sldMk cId="1114590139" sldId="940"/>
            <ac:spMk id="2" creationId="{00000000-0000-0000-0000-000000000000}"/>
          </ac:spMkLst>
        </pc:spChg>
      </pc:sldChg>
      <pc:sldChg chg="addSp delSp modSp mod">
        <pc:chgData name="Kristine Cairns" userId="5e4ee97b-8760-41db-a6ac-3d744f799ed2" providerId="ADAL" clId="{1B61D458-BACD-4B75-AC5D-F7681FC0B457}" dt="2026-01-31T23:58:25.027" v="1180" actId="1076"/>
        <pc:sldMkLst>
          <pc:docMk/>
          <pc:sldMk cId="1445017815" sldId="954"/>
        </pc:sldMkLst>
        <pc:spChg chg="mod">
          <ac:chgData name="Kristine Cairns" userId="5e4ee97b-8760-41db-a6ac-3d744f799ed2" providerId="ADAL" clId="{1B61D458-BACD-4B75-AC5D-F7681FC0B457}" dt="2026-01-31T23:27:11.252" v="568" actId="404"/>
          <ac:spMkLst>
            <pc:docMk/>
            <pc:sldMk cId="1445017815" sldId="954"/>
            <ac:spMk id="2" creationId="{AEE890AE-4388-45ED-D853-355AFC7618FA}"/>
          </ac:spMkLst>
        </pc:spChg>
        <pc:spChg chg="mod">
          <ac:chgData name="Kristine Cairns" userId="5e4ee97b-8760-41db-a6ac-3d744f799ed2" providerId="ADAL" clId="{1B61D458-BACD-4B75-AC5D-F7681FC0B457}" dt="2026-01-31T23:58:25.027" v="1180" actId="1076"/>
          <ac:spMkLst>
            <pc:docMk/>
            <pc:sldMk cId="1445017815" sldId="954"/>
            <ac:spMk id="7" creationId="{FBCFD97D-2C97-37FF-356C-A993317B1DEE}"/>
          </ac:spMkLst>
        </pc:spChg>
        <pc:picChg chg="add mod">
          <ac:chgData name="Kristine Cairns" userId="5e4ee97b-8760-41db-a6ac-3d744f799ed2" providerId="ADAL" clId="{1B61D458-BACD-4B75-AC5D-F7681FC0B457}" dt="2026-01-31T23:20:25.224" v="490" actId="1076"/>
          <ac:picMkLst>
            <pc:docMk/>
            <pc:sldMk cId="1445017815" sldId="954"/>
            <ac:picMk id="5" creationId="{C300DB51-F22A-151A-174D-8604994FF2D6}"/>
          </ac:picMkLst>
        </pc:picChg>
      </pc:sldChg>
      <pc:sldChg chg="addSp delSp modSp mod">
        <pc:chgData name="Kristine Cairns" userId="5e4ee97b-8760-41db-a6ac-3d744f799ed2" providerId="ADAL" clId="{1B61D458-BACD-4B75-AC5D-F7681FC0B457}" dt="2026-01-31T23:39:15.792" v="740" actId="1076"/>
        <pc:sldMkLst>
          <pc:docMk/>
          <pc:sldMk cId="918620891" sldId="977"/>
        </pc:sldMkLst>
        <pc:spChg chg="mod">
          <ac:chgData name="Kristine Cairns" userId="5e4ee97b-8760-41db-a6ac-3d744f799ed2" providerId="ADAL" clId="{1B61D458-BACD-4B75-AC5D-F7681FC0B457}" dt="2026-01-31T23:37:32.385" v="729" actId="20577"/>
          <ac:spMkLst>
            <pc:docMk/>
            <pc:sldMk cId="918620891" sldId="977"/>
            <ac:spMk id="3" creationId="{75882D0F-0826-C649-648B-0C1075CFC63B}"/>
          </ac:spMkLst>
        </pc:spChg>
        <pc:spChg chg="add mod">
          <ac:chgData name="Kristine Cairns" userId="5e4ee97b-8760-41db-a6ac-3d744f799ed2" providerId="ADAL" clId="{1B61D458-BACD-4B75-AC5D-F7681FC0B457}" dt="2026-01-31T23:39:15.792" v="740" actId="1076"/>
          <ac:spMkLst>
            <pc:docMk/>
            <pc:sldMk cId="918620891" sldId="977"/>
            <ac:spMk id="8" creationId="{927502F0-48B2-46B1-40F2-8BDE661F3E15}"/>
          </ac:spMkLst>
        </pc:spChg>
      </pc:sldChg>
      <pc:sldChg chg="addSp delSp modSp mod">
        <pc:chgData name="Kristine Cairns" userId="5e4ee97b-8760-41db-a6ac-3d744f799ed2" providerId="ADAL" clId="{1B61D458-BACD-4B75-AC5D-F7681FC0B457}" dt="2026-01-31T23:14:06.674" v="405" actId="20577"/>
        <pc:sldMkLst>
          <pc:docMk/>
          <pc:sldMk cId="1720509123" sldId="991"/>
        </pc:sldMkLst>
        <pc:spChg chg="mod">
          <ac:chgData name="Kristine Cairns" userId="5e4ee97b-8760-41db-a6ac-3d744f799ed2" providerId="ADAL" clId="{1B61D458-BACD-4B75-AC5D-F7681FC0B457}" dt="2026-01-31T23:05:28.788" v="378" actId="14100"/>
          <ac:spMkLst>
            <pc:docMk/>
            <pc:sldMk cId="1720509123" sldId="991"/>
            <ac:spMk id="3" creationId="{EED2037D-35E3-05F6-E09B-C219996F7621}"/>
          </ac:spMkLst>
        </pc:spChg>
        <pc:spChg chg="add mod">
          <ac:chgData name="Kristine Cairns" userId="5e4ee97b-8760-41db-a6ac-3d744f799ed2" providerId="ADAL" clId="{1B61D458-BACD-4B75-AC5D-F7681FC0B457}" dt="2026-01-31T23:14:06.674" v="405" actId="20577"/>
          <ac:spMkLst>
            <pc:docMk/>
            <pc:sldMk cId="1720509123" sldId="991"/>
            <ac:spMk id="12" creationId="{68062473-758D-7912-A6E4-AD52980646F9}"/>
          </ac:spMkLst>
        </pc:spChg>
        <pc:spChg chg="add mod">
          <ac:chgData name="Kristine Cairns" userId="5e4ee97b-8760-41db-a6ac-3d744f799ed2" providerId="ADAL" clId="{1B61D458-BACD-4B75-AC5D-F7681FC0B457}" dt="2026-01-31T23:07:42.585" v="391" actId="1076"/>
          <ac:spMkLst>
            <pc:docMk/>
            <pc:sldMk cId="1720509123" sldId="991"/>
            <ac:spMk id="13" creationId="{B17F0071-6CB9-6793-EDC0-0F57ACCCDD84}"/>
          </ac:spMkLst>
        </pc:spChg>
        <pc:picChg chg="add mod">
          <ac:chgData name="Kristine Cairns" userId="5e4ee97b-8760-41db-a6ac-3d744f799ed2" providerId="ADAL" clId="{1B61D458-BACD-4B75-AC5D-F7681FC0B457}" dt="2026-01-31T23:13:56.987" v="402" actId="14100"/>
          <ac:picMkLst>
            <pc:docMk/>
            <pc:sldMk cId="1720509123" sldId="991"/>
            <ac:picMk id="15" creationId="{61F2B27A-76FA-04B7-A88A-D2841B2480B7}"/>
          </ac:picMkLst>
        </pc:picChg>
      </pc:sldChg>
      <pc:sldChg chg="addSp modSp mod">
        <pc:chgData name="Kristine Cairns" userId="5e4ee97b-8760-41db-a6ac-3d744f799ed2" providerId="ADAL" clId="{1B61D458-BACD-4B75-AC5D-F7681FC0B457}" dt="2026-01-31T23:45:47.336" v="850" actId="20577"/>
        <pc:sldMkLst>
          <pc:docMk/>
          <pc:sldMk cId="1934760328" sldId="1026"/>
        </pc:sldMkLst>
        <pc:spChg chg="add mod">
          <ac:chgData name="Kristine Cairns" userId="5e4ee97b-8760-41db-a6ac-3d744f799ed2" providerId="ADAL" clId="{1B61D458-BACD-4B75-AC5D-F7681FC0B457}" dt="2026-01-31T23:45:47.336" v="850" actId="20577"/>
          <ac:spMkLst>
            <pc:docMk/>
            <pc:sldMk cId="1934760328" sldId="1026"/>
            <ac:spMk id="4" creationId="{6C5E5CB9-6C2F-85DA-49A5-C660B1E87C1F}"/>
          </ac:spMkLst>
        </pc:spChg>
      </pc:sldChg>
      <pc:sldChg chg="modSp mod">
        <pc:chgData name="Kristine Cairns" userId="5e4ee97b-8760-41db-a6ac-3d744f799ed2" providerId="ADAL" clId="{1B61D458-BACD-4B75-AC5D-F7681FC0B457}" dt="2026-01-31T23:57:41.661" v="1167" actId="20577"/>
        <pc:sldMkLst>
          <pc:docMk/>
          <pc:sldMk cId="2536990913" sldId="1029"/>
        </pc:sldMkLst>
        <pc:spChg chg="mod">
          <ac:chgData name="Kristine Cairns" userId="5e4ee97b-8760-41db-a6ac-3d744f799ed2" providerId="ADAL" clId="{1B61D458-BACD-4B75-AC5D-F7681FC0B457}" dt="2026-01-31T23:54:55.117" v="1002" actId="20577"/>
          <ac:spMkLst>
            <pc:docMk/>
            <pc:sldMk cId="2536990913" sldId="1029"/>
            <ac:spMk id="8" creationId="{7912087A-1A4D-9918-1F75-57904D76CC8F}"/>
          </ac:spMkLst>
        </pc:spChg>
        <pc:graphicFrameChg chg="modGraphic">
          <ac:chgData name="Kristine Cairns" userId="5e4ee97b-8760-41db-a6ac-3d744f799ed2" providerId="ADAL" clId="{1B61D458-BACD-4B75-AC5D-F7681FC0B457}" dt="2026-01-31T23:57:41.661" v="1167" actId="20577"/>
          <ac:graphicFrameMkLst>
            <pc:docMk/>
            <pc:sldMk cId="2536990913" sldId="1029"/>
            <ac:graphicFrameMk id="6" creationId="{96D40C7E-6458-BAF9-8673-5B48AA0C8152}"/>
          </ac:graphicFrameMkLst>
        </pc:graphicFrameChg>
      </pc:sldChg>
      <pc:sldChg chg="addSp modSp mod">
        <pc:chgData name="Kristine Cairns" userId="5e4ee97b-8760-41db-a6ac-3d744f799ed2" providerId="ADAL" clId="{1B61D458-BACD-4B75-AC5D-F7681FC0B457}" dt="2026-01-31T23:53:07.801" v="990" actId="1076"/>
        <pc:sldMkLst>
          <pc:docMk/>
          <pc:sldMk cId="2505000180" sldId="1031"/>
        </pc:sldMkLst>
        <pc:spChg chg="add mod">
          <ac:chgData name="Kristine Cairns" userId="5e4ee97b-8760-41db-a6ac-3d744f799ed2" providerId="ADAL" clId="{1B61D458-BACD-4B75-AC5D-F7681FC0B457}" dt="2026-01-31T23:53:07.801" v="990" actId="1076"/>
          <ac:spMkLst>
            <pc:docMk/>
            <pc:sldMk cId="2505000180" sldId="1031"/>
            <ac:spMk id="4" creationId="{F951946D-4DA6-1569-6B52-DCAA48390C58}"/>
          </ac:spMkLst>
        </pc:spChg>
      </pc:sldChg>
      <pc:sldChg chg="modSp mod">
        <pc:chgData name="Kristine Cairns" userId="5e4ee97b-8760-41db-a6ac-3d744f799ed2" providerId="ADAL" clId="{1B61D458-BACD-4B75-AC5D-F7681FC0B457}" dt="2026-01-31T23:52:04.824" v="983" actId="20577"/>
        <pc:sldMkLst>
          <pc:docMk/>
          <pc:sldMk cId="3615656469" sldId="1033"/>
        </pc:sldMkLst>
        <pc:spChg chg="mod">
          <ac:chgData name="Kristine Cairns" userId="5e4ee97b-8760-41db-a6ac-3d744f799ed2" providerId="ADAL" clId="{1B61D458-BACD-4B75-AC5D-F7681FC0B457}" dt="2026-01-31T23:52:04.824" v="983" actId="20577"/>
          <ac:spMkLst>
            <pc:docMk/>
            <pc:sldMk cId="3615656469" sldId="1033"/>
            <ac:spMk id="3" creationId="{00000000-0000-0000-0000-000000000000}"/>
          </ac:spMkLst>
        </pc:spChg>
      </pc:sldChg>
      <pc:sldChg chg="modSp mod">
        <pc:chgData name="Kristine Cairns" userId="5e4ee97b-8760-41db-a6ac-3d744f799ed2" providerId="ADAL" clId="{1B61D458-BACD-4B75-AC5D-F7681FC0B457}" dt="2026-01-31T23:48:55.119" v="948" actId="1076"/>
        <pc:sldMkLst>
          <pc:docMk/>
          <pc:sldMk cId="906677641" sldId="1034"/>
        </pc:sldMkLst>
        <pc:spChg chg="mod">
          <ac:chgData name="Kristine Cairns" userId="5e4ee97b-8760-41db-a6ac-3d744f799ed2" providerId="ADAL" clId="{1B61D458-BACD-4B75-AC5D-F7681FC0B457}" dt="2026-01-31T23:48:55.119" v="948" actId="1076"/>
          <ac:spMkLst>
            <pc:docMk/>
            <pc:sldMk cId="906677641" sldId="1034"/>
            <ac:spMk id="5" creationId="{00000000-0000-0000-0000-000000000000}"/>
          </ac:spMkLst>
        </pc:spChg>
      </pc:sldChg>
      <pc:sldChg chg="modSp mod">
        <pc:chgData name="Kristine Cairns" userId="5e4ee97b-8760-41db-a6ac-3d744f799ed2" providerId="ADAL" clId="{1B61D458-BACD-4B75-AC5D-F7681FC0B457}" dt="2026-01-31T23:17:35.208" v="433" actId="1076"/>
        <pc:sldMkLst>
          <pc:docMk/>
          <pc:sldMk cId="3071571411" sldId="1104"/>
        </pc:sldMkLst>
        <pc:spChg chg="mod">
          <ac:chgData name="Kristine Cairns" userId="5e4ee97b-8760-41db-a6ac-3d744f799ed2" providerId="ADAL" clId="{1B61D458-BACD-4B75-AC5D-F7681FC0B457}" dt="2026-01-31T23:17:35.208" v="433" actId="1076"/>
          <ac:spMkLst>
            <pc:docMk/>
            <pc:sldMk cId="3071571411" sldId="1104"/>
            <ac:spMk id="3" creationId="{D80201B3-3164-F4D6-F213-E83A9E9DE784}"/>
          </ac:spMkLst>
        </pc:spChg>
      </pc:sldChg>
      <pc:sldChg chg="modSp mod">
        <pc:chgData name="Kristine Cairns" userId="5e4ee97b-8760-41db-a6ac-3d744f799ed2" providerId="ADAL" clId="{1B61D458-BACD-4B75-AC5D-F7681FC0B457}" dt="2026-01-31T23:43:32.137" v="794" actId="113"/>
        <pc:sldMkLst>
          <pc:docMk/>
          <pc:sldMk cId="3520035436" sldId="1127"/>
        </pc:sldMkLst>
        <pc:spChg chg="mod">
          <ac:chgData name="Kristine Cairns" userId="5e4ee97b-8760-41db-a6ac-3d744f799ed2" providerId="ADAL" clId="{1B61D458-BACD-4B75-AC5D-F7681FC0B457}" dt="2026-01-31T23:43:10.051" v="788" actId="1076"/>
          <ac:spMkLst>
            <pc:docMk/>
            <pc:sldMk cId="3520035436" sldId="1127"/>
            <ac:spMk id="3" creationId="{8A01CFCF-F459-6E90-BFDF-AAC550464745}"/>
          </ac:spMkLst>
        </pc:spChg>
        <pc:spChg chg="mod">
          <ac:chgData name="Kristine Cairns" userId="5e4ee97b-8760-41db-a6ac-3d744f799ed2" providerId="ADAL" clId="{1B61D458-BACD-4B75-AC5D-F7681FC0B457}" dt="2026-01-31T23:43:32.137" v="794" actId="113"/>
          <ac:spMkLst>
            <pc:docMk/>
            <pc:sldMk cId="3520035436" sldId="1127"/>
            <ac:spMk id="6" creationId="{D9663723-A3FB-E06A-75B0-0CA010E3CCA3}"/>
          </ac:spMkLst>
        </pc:spChg>
      </pc:sldChg>
      <pc:sldChg chg="addSp delSp modSp mod">
        <pc:chgData name="Kristine Cairns" userId="5e4ee97b-8760-41db-a6ac-3d744f799ed2" providerId="ADAL" clId="{1B61D458-BACD-4B75-AC5D-F7681FC0B457}" dt="2026-01-31T23:31:48.902" v="620" actId="1076"/>
        <pc:sldMkLst>
          <pc:docMk/>
          <pc:sldMk cId="3182710099" sldId="1153"/>
        </pc:sldMkLst>
        <pc:spChg chg="add mod">
          <ac:chgData name="Kristine Cairns" userId="5e4ee97b-8760-41db-a6ac-3d744f799ed2" providerId="ADAL" clId="{1B61D458-BACD-4B75-AC5D-F7681FC0B457}" dt="2026-01-31T23:31:48.902" v="620" actId="1076"/>
          <ac:spMkLst>
            <pc:docMk/>
            <pc:sldMk cId="3182710099" sldId="1153"/>
            <ac:spMk id="3" creationId="{DF460F64-D92C-4288-0903-30AC66FA89B7}"/>
          </ac:spMkLst>
        </pc:spChg>
      </pc:sldChg>
      <pc:sldChg chg="addSp delSp modSp mod">
        <pc:chgData name="Kristine Cairns" userId="5e4ee97b-8760-41db-a6ac-3d744f799ed2" providerId="ADAL" clId="{1B61D458-BACD-4B75-AC5D-F7681FC0B457}" dt="2026-01-31T23:37:08.139" v="694" actId="113"/>
        <pc:sldMkLst>
          <pc:docMk/>
          <pc:sldMk cId="949437265" sldId="1154"/>
        </pc:sldMkLst>
        <pc:spChg chg="add mod">
          <ac:chgData name="Kristine Cairns" userId="5e4ee97b-8760-41db-a6ac-3d744f799ed2" providerId="ADAL" clId="{1B61D458-BACD-4B75-AC5D-F7681FC0B457}" dt="2026-01-31T23:37:08.139" v="694" actId="113"/>
          <ac:spMkLst>
            <pc:docMk/>
            <pc:sldMk cId="949437265" sldId="1154"/>
            <ac:spMk id="3" creationId="{699C3969-2E64-D08C-5118-1CB187A6E4BF}"/>
          </ac:spMkLst>
        </pc:spChg>
      </pc:sldChg>
      <pc:sldChg chg="addSp delSp modSp mod">
        <pc:chgData name="Kristine Cairns" userId="5e4ee97b-8760-41db-a6ac-3d744f799ed2" providerId="ADAL" clId="{1B61D458-BACD-4B75-AC5D-F7681FC0B457}" dt="2026-01-31T23:40:33.236" v="755" actId="14100"/>
        <pc:sldMkLst>
          <pc:docMk/>
          <pc:sldMk cId="3220054488" sldId="1156"/>
        </pc:sldMkLst>
        <pc:spChg chg="add mod">
          <ac:chgData name="Kristine Cairns" userId="5e4ee97b-8760-41db-a6ac-3d744f799ed2" providerId="ADAL" clId="{1B61D458-BACD-4B75-AC5D-F7681FC0B457}" dt="2026-01-31T23:40:33.236" v="755" actId="14100"/>
          <ac:spMkLst>
            <pc:docMk/>
            <pc:sldMk cId="3220054488" sldId="1156"/>
            <ac:spMk id="4" creationId="{4A34B2A0-8F21-0D82-44D3-896C781EDA9C}"/>
          </ac:spMkLst>
        </pc:spChg>
      </pc:sldChg>
      <pc:sldChg chg="addSp delSp modSp mod">
        <pc:chgData name="Kristine Cairns" userId="5e4ee97b-8760-41db-a6ac-3d744f799ed2" providerId="ADAL" clId="{1B61D458-BACD-4B75-AC5D-F7681FC0B457}" dt="2026-01-31T23:40:16.013" v="749" actId="20577"/>
        <pc:sldMkLst>
          <pc:docMk/>
          <pc:sldMk cId="3216030468" sldId="1157"/>
        </pc:sldMkLst>
        <pc:spChg chg="add mod">
          <ac:chgData name="Kristine Cairns" userId="5e4ee97b-8760-41db-a6ac-3d744f799ed2" providerId="ADAL" clId="{1B61D458-BACD-4B75-AC5D-F7681FC0B457}" dt="2026-01-31T23:40:16.013" v="749" actId="20577"/>
          <ac:spMkLst>
            <pc:docMk/>
            <pc:sldMk cId="3216030468" sldId="1157"/>
            <ac:spMk id="5" creationId="{1D338DE2-585B-45B2-0A07-20567C6B3C21}"/>
          </ac:spMkLst>
        </pc:spChg>
      </pc:sldChg>
      <pc:sldChg chg="modSp mod">
        <pc:chgData name="Kristine Cairns" userId="5e4ee97b-8760-41db-a6ac-3d744f799ed2" providerId="ADAL" clId="{1B61D458-BACD-4B75-AC5D-F7681FC0B457}" dt="2026-01-31T23:48:17.447" v="919" actId="20577"/>
        <pc:sldMkLst>
          <pc:docMk/>
          <pc:sldMk cId="1285287585" sldId="1161"/>
        </pc:sldMkLst>
        <pc:spChg chg="mod">
          <ac:chgData name="Kristine Cairns" userId="5e4ee97b-8760-41db-a6ac-3d744f799ed2" providerId="ADAL" clId="{1B61D458-BACD-4B75-AC5D-F7681FC0B457}" dt="2026-01-31T23:46:45.510" v="881" actId="20577"/>
          <ac:spMkLst>
            <pc:docMk/>
            <pc:sldMk cId="1285287585" sldId="1161"/>
            <ac:spMk id="5" creationId="{6ED0D5E2-EBB7-4266-D143-8C0191E29E6F}"/>
          </ac:spMkLst>
        </pc:spChg>
        <pc:spChg chg="mod">
          <ac:chgData name="Kristine Cairns" userId="5e4ee97b-8760-41db-a6ac-3d744f799ed2" providerId="ADAL" clId="{1B61D458-BACD-4B75-AC5D-F7681FC0B457}" dt="2026-01-31T23:48:17.447" v="919" actId="20577"/>
          <ac:spMkLst>
            <pc:docMk/>
            <pc:sldMk cId="1285287585" sldId="1161"/>
            <ac:spMk id="6" creationId="{286DD129-B68F-606D-1E82-014BD5E92F02}"/>
          </ac:spMkLst>
        </pc:spChg>
      </pc:sldChg>
      <pc:sldChg chg="addSp delSp modSp mod">
        <pc:chgData name="Kristine Cairns" userId="5e4ee97b-8760-41db-a6ac-3d744f799ed2" providerId="ADAL" clId="{1B61D458-BACD-4B75-AC5D-F7681FC0B457}" dt="2026-01-31T23:59:05.576" v="1182" actId="1076"/>
        <pc:sldMkLst>
          <pc:docMk/>
          <pc:sldMk cId="3653139835" sldId="1163"/>
        </pc:sldMkLst>
        <pc:spChg chg="add mod">
          <ac:chgData name="Kristine Cairns" userId="5e4ee97b-8760-41db-a6ac-3d744f799ed2" providerId="ADAL" clId="{1B61D458-BACD-4B75-AC5D-F7681FC0B457}" dt="2026-01-31T23:59:05.576" v="1182" actId="1076"/>
          <ac:spMkLst>
            <pc:docMk/>
            <pc:sldMk cId="3653139835" sldId="1163"/>
            <ac:spMk id="4" creationId="{3EB6DAC8-E1EB-2E42-E384-ED754B28EFC4}"/>
          </ac:spMkLst>
        </pc:spChg>
        <pc:spChg chg="mod">
          <ac:chgData name="Kristine Cairns" userId="5e4ee97b-8760-41db-a6ac-3d744f799ed2" providerId="ADAL" clId="{1B61D458-BACD-4B75-AC5D-F7681FC0B457}" dt="2026-01-31T23:40:57.162" v="765" actId="5793"/>
          <ac:spMkLst>
            <pc:docMk/>
            <pc:sldMk cId="3653139835" sldId="1163"/>
            <ac:spMk id="7" creationId="{3DD19A40-4865-B484-5087-B84FF44F81A0}"/>
          </ac:spMkLst>
        </pc:spChg>
      </pc:sldChg>
      <pc:sldChg chg="addSp delSp modSp mod">
        <pc:chgData name="Kristine Cairns" userId="5e4ee97b-8760-41db-a6ac-3d744f799ed2" providerId="ADAL" clId="{1B61D458-BACD-4B75-AC5D-F7681FC0B457}" dt="2026-01-31T23:33:48.041" v="655" actId="1076"/>
        <pc:sldMkLst>
          <pc:docMk/>
          <pc:sldMk cId="3579305468" sldId="1165"/>
        </pc:sldMkLst>
        <pc:spChg chg="add mod">
          <ac:chgData name="Kristine Cairns" userId="5e4ee97b-8760-41db-a6ac-3d744f799ed2" providerId="ADAL" clId="{1B61D458-BACD-4B75-AC5D-F7681FC0B457}" dt="2026-01-31T23:33:28.820" v="653" actId="1076"/>
          <ac:spMkLst>
            <pc:docMk/>
            <pc:sldMk cId="3579305468" sldId="1165"/>
            <ac:spMk id="6" creationId="{A1B65F57-FFBC-2867-6F4D-08952670F4CA}"/>
          </ac:spMkLst>
        </pc:spChg>
      </pc:sldChg>
      <pc:sldChg chg="addSp delSp modSp add mod">
        <pc:chgData name="Kristine Cairns" userId="5e4ee97b-8760-41db-a6ac-3d744f799ed2" providerId="ADAL" clId="{1B61D458-BACD-4B75-AC5D-F7681FC0B457}" dt="2026-01-31T23:15:06.041" v="415" actId="1076"/>
        <pc:sldMkLst>
          <pc:docMk/>
          <pc:sldMk cId="2096025297" sldId="1166"/>
        </pc:sldMkLst>
        <pc:spChg chg="mod">
          <ac:chgData name="Kristine Cairns" userId="5e4ee97b-8760-41db-a6ac-3d744f799ed2" providerId="ADAL" clId="{1B61D458-BACD-4B75-AC5D-F7681FC0B457}" dt="2026-01-31T23:14:50.175" v="413" actId="1076"/>
          <ac:spMkLst>
            <pc:docMk/>
            <pc:sldMk cId="2096025297" sldId="1166"/>
            <ac:spMk id="8" creationId="{AEC91C8E-CC33-ABC9-AB52-3AB510242B55}"/>
          </ac:spMkLst>
        </pc:spChg>
        <pc:spChg chg="mod">
          <ac:chgData name="Kristine Cairns" userId="5e4ee97b-8760-41db-a6ac-3d744f799ed2" providerId="ADAL" clId="{1B61D458-BACD-4B75-AC5D-F7681FC0B457}" dt="2026-01-31T23:14:44.059" v="411" actId="1076"/>
          <ac:spMkLst>
            <pc:docMk/>
            <pc:sldMk cId="2096025297" sldId="1166"/>
            <ac:spMk id="12" creationId="{ACF5DB87-9620-B396-1C4E-42269E4C26B8}"/>
          </ac:spMkLst>
        </pc:spChg>
        <pc:picChg chg="add mod">
          <ac:chgData name="Kristine Cairns" userId="5e4ee97b-8760-41db-a6ac-3d744f799ed2" providerId="ADAL" clId="{1B61D458-BACD-4B75-AC5D-F7681FC0B457}" dt="2026-01-31T23:15:06.041" v="415" actId="1076"/>
          <ac:picMkLst>
            <pc:docMk/>
            <pc:sldMk cId="2096025297" sldId="1166"/>
            <ac:picMk id="5" creationId="{632A92CD-9898-1005-8900-24F0F7CD2928}"/>
          </ac:picMkLst>
        </pc:picChg>
      </pc:sldChg>
      <pc:sldChg chg="modSp add mod">
        <pc:chgData name="Kristine Cairns" userId="5e4ee97b-8760-41db-a6ac-3d744f799ed2" providerId="ADAL" clId="{1B61D458-BACD-4B75-AC5D-F7681FC0B457}" dt="2026-01-31T23:18:52.368" v="451" actId="1076"/>
        <pc:sldMkLst>
          <pc:docMk/>
          <pc:sldMk cId="428706058" sldId="1167"/>
        </pc:sldMkLst>
        <pc:spChg chg="mod">
          <ac:chgData name="Kristine Cairns" userId="5e4ee97b-8760-41db-a6ac-3d744f799ed2" providerId="ADAL" clId="{1B61D458-BACD-4B75-AC5D-F7681FC0B457}" dt="2026-01-31T23:18:52.368" v="451" actId="1076"/>
          <ac:spMkLst>
            <pc:docMk/>
            <pc:sldMk cId="428706058" sldId="1167"/>
            <ac:spMk id="3" creationId="{D1DB4A78-364D-5E0A-A3D5-F84197AB7DE9}"/>
          </ac:spMkLst>
        </pc:spChg>
      </pc:sldChg>
      <pc:sldMasterChg chg="setBg modSldLayout">
        <pc:chgData name="Kristine Cairns" userId="5e4ee97b-8760-41db-a6ac-3d744f799ed2" providerId="ADAL" clId="{1B61D458-BACD-4B75-AC5D-F7681FC0B457}" dt="2026-01-31T22:52:56.706" v="56"/>
        <pc:sldMasterMkLst>
          <pc:docMk/>
          <pc:sldMasterMk cId="2573750265" sldId="2147483648"/>
        </pc:sldMasterMkLst>
        <pc:sldLayoutChg chg="setBg">
          <pc:chgData name="Kristine Cairns" userId="5e4ee97b-8760-41db-a6ac-3d744f799ed2" providerId="ADAL" clId="{1B61D458-BACD-4B75-AC5D-F7681FC0B457}" dt="2026-01-31T22:52:56.706" v="56"/>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1-31T22:52:56.706" v="56"/>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1-31T22:52:56.706" v="56"/>
        <pc:sldMasterMkLst>
          <pc:docMk/>
          <pc:sldMasterMk cId="3577035533" sldId="2147483672"/>
        </pc:sldMasterMkLst>
        <pc:sldLayoutChg chg="setBg">
          <pc:chgData name="Kristine Cairns" userId="5e4ee97b-8760-41db-a6ac-3d744f799ed2" providerId="ADAL" clId="{1B61D458-BACD-4B75-AC5D-F7681FC0B457}" dt="2026-01-31T22:52:56.706" v="56"/>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1-31T22:52:56.706" v="56"/>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1-31T22:52:56.706" v="56"/>
        <pc:sldMasterMkLst>
          <pc:docMk/>
          <pc:sldMasterMk cId="537097639" sldId="2147483696"/>
        </pc:sldMasterMkLst>
        <pc:sldLayoutChg chg="setBg">
          <pc:chgData name="Kristine Cairns" userId="5e4ee97b-8760-41db-a6ac-3d744f799ed2" providerId="ADAL" clId="{1B61D458-BACD-4B75-AC5D-F7681FC0B457}" dt="2026-01-31T22:52:56.706" v="56"/>
          <pc:sldLayoutMkLst>
            <pc:docMk/>
            <pc:sldMasterMk cId="537097639" sldId="2147483696"/>
            <pc:sldLayoutMk cId="291053287" sldId="2147483697"/>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2084653833" sldId="2147483698"/>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498894255" sldId="2147483699"/>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4091773646" sldId="2147483700"/>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2964000512" sldId="2147483701"/>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2279485610" sldId="2147483702"/>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4188132246" sldId="2147483703"/>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2196345208" sldId="2147483704"/>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1866448320" sldId="2147483705"/>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1074503436" sldId="2147483706"/>
          </pc:sldLayoutMkLst>
        </pc:sldLayoutChg>
        <pc:sldLayoutChg chg="setBg">
          <pc:chgData name="Kristine Cairns" userId="5e4ee97b-8760-41db-a6ac-3d744f799ed2" providerId="ADAL" clId="{1B61D458-BACD-4B75-AC5D-F7681FC0B457}" dt="2026-01-31T22:52:56.706" v="56"/>
          <pc:sldLayoutMkLst>
            <pc:docMk/>
            <pc:sldMasterMk cId="537097639" sldId="2147483696"/>
            <pc:sldLayoutMk cId="995033870" sldId="2147483707"/>
          </pc:sldLayoutMkLst>
        </pc:sldLayoutChg>
      </pc:sldMasterChg>
    </pc:docChg>
  </pc:docChgLst>
  <pc:docChgLst>
    <pc:chgData name="Viki" userId="S::bogvlc_hotmail.com#ext#@dioceseofbrisbane.onmicrosoft.com::79387dd6-701e-4999-b7de-924cac764073" providerId="AD" clId="Web-{6DE901B6-7356-7B78-8FA6-94B5062C25C2}"/>
    <pc:docChg chg="modSld">
      <pc:chgData name="Viki" userId="S::bogvlc_hotmail.com#ext#@dioceseofbrisbane.onmicrosoft.com::79387dd6-701e-4999-b7de-924cac764073" providerId="AD" clId="Web-{6DE901B6-7356-7B78-8FA6-94B5062C25C2}" dt="2026-02-01T00:11:03.803" v="97" actId="20577"/>
      <pc:docMkLst>
        <pc:docMk/>
      </pc:docMkLst>
      <pc:sldChg chg="modSp">
        <pc:chgData name="Viki" userId="S::bogvlc_hotmail.com#ext#@dioceseofbrisbane.onmicrosoft.com::79387dd6-701e-4999-b7de-924cac764073" providerId="AD" clId="Web-{6DE901B6-7356-7B78-8FA6-94B5062C25C2}" dt="2026-02-01T00:09:27.129" v="37" actId="20577"/>
        <pc:sldMkLst>
          <pc:docMk/>
          <pc:sldMk cId="2262113957" sldId="750"/>
        </pc:sldMkLst>
        <pc:spChg chg="mod">
          <ac:chgData name="Viki" userId="S::bogvlc_hotmail.com#ext#@dioceseofbrisbane.onmicrosoft.com::79387dd6-701e-4999-b7de-924cac764073" providerId="AD" clId="Web-{6DE901B6-7356-7B78-8FA6-94B5062C25C2}" dt="2026-02-01T00:09:27.129" v="37" actId="20577"/>
          <ac:spMkLst>
            <pc:docMk/>
            <pc:sldMk cId="2262113957" sldId="750"/>
            <ac:spMk id="2" creationId="{9B656D89-6AA7-4266-B4E3-FA4060DF645D}"/>
          </ac:spMkLst>
        </pc:spChg>
      </pc:sldChg>
      <pc:sldChg chg="modSp">
        <pc:chgData name="Viki" userId="S::bogvlc_hotmail.com#ext#@dioceseofbrisbane.onmicrosoft.com::79387dd6-701e-4999-b7de-924cac764073" providerId="AD" clId="Web-{6DE901B6-7356-7B78-8FA6-94B5062C25C2}" dt="2026-02-01T00:11:03.803" v="97" actId="20577"/>
        <pc:sldMkLst>
          <pc:docMk/>
          <pc:sldMk cId="1968631687" sldId="909"/>
        </pc:sldMkLst>
        <pc:spChg chg="mod">
          <ac:chgData name="Viki" userId="S::bogvlc_hotmail.com#ext#@dioceseofbrisbane.onmicrosoft.com::79387dd6-701e-4999-b7de-924cac764073" providerId="AD" clId="Web-{6DE901B6-7356-7B78-8FA6-94B5062C25C2}" dt="2026-02-01T00:11:03.803" v="97" actId="20577"/>
          <ac:spMkLst>
            <pc:docMk/>
            <pc:sldMk cId="1968631687" sldId="909"/>
            <ac:spMk id="3" creationId="{00000000-0000-0000-0000-000000000000}"/>
          </ac:spMkLst>
        </pc:spChg>
      </pc:sldChg>
      <pc:sldChg chg="modSp">
        <pc:chgData name="Viki" userId="S::bogvlc_hotmail.com#ext#@dioceseofbrisbane.onmicrosoft.com::79387dd6-701e-4999-b7de-924cac764073" providerId="AD" clId="Web-{6DE901B6-7356-7B78-8FA6-94B5062C25C2}" dt="2026-02-01T00:10:25.223" v="70" actId="20577"/>
        <pc:sldMkLst>
          <pc:docMk/>
          <pc:sldMk cId="334988284" sldId="920"/>
        </pc:sldMkLst>
        <pc:spChg chg="mod">
          <ac:chgData name="Viki" userId="S::bogvlc_hotmail.com#ext#@dioceseofbrisbane.onmicrosoft.com::79387dd6-701e-4999-b7de-924cac764073" providerId="AD" clId="Web-{6DE901B6-7356-7B78-8FA6-94B5062C25C2}" dt="2026-02-01T00:10:25.223" v="70" actId="20577"/>
          <ac:spMkLst>
            <pc:docMk/>
            <pc:sldMk cId="334988284" sldId="920"/>
            <ac:spMk id="3" creationId="{3B431639-ED23-448F-AED9-9F17CE38DE4F}"/>
          </ac:spMkLst>
        </pc:spChg>
      </pc:sldChg>
      <pc:sldChg chg="modSp">
        <pc:chgData name="Viki" userId="S::bogvlc_hotmail.com#ext#@dioceseofbrisbane.onmicrosoft.com::79387dd6-701e-4999-b7de-924cac764073" providerId="AD" clId="Web-{6DE901B6-7356-7B78-8FA6-94B5062C25C2}" dt="2026-02-01T00:08:34.222" v="13" actId="20577"/>
        <pc:sldMkLst>
          <pc:docMk/>
          <pc:sldMk cId="2375204597" sldId="1082"/>
        </pc:sldMkLst>
        <pc:spChg chg="mod">
          <ac:chgData name="Viki" userId="S::bogvlc_hotmail.com#ext#@dioceseofbrisbane.onmicrosoft.com::79387dd6-701e-4999-b7de-924cac764073" providerId="AD" clId="Web-{6DE901B6-7356-7B78-8FA6-94B5062C25C2}" dt="2026-02-01T00:08:34.222" v="13" actId="20577"/>
          <ac:spMkLst>
            <pc:docMk/>
            <pc:sldMk cId="2375204597" sldId="1082"/>
            <ac:spMk id="3" creationId="{CBC8BBD3-BD91-373C-942F-D704DA4BC69B}"/>
          </ac:spMkLst>
        </pc:spChg>
      </pc:sldChg>
    </pc:docChg>
  </pc:docChgLst>
  <pc:docChgLst>
    <pc:chgData name="Leonie" userId="S::leonieclancy_icloud.com#ext#@dioceseofbrisbane.onmicrosoft.com::30570584-d4c6-4341-b2c5-a94c4717671a" providerId="AD" clId="Web-{499A145F-A0F1-2535-0262-0040E72F2EE2}"/>
    <pc:docChg chg="modSld">
      <pc:chgData name="Leonie" userId="S::leonieclancy_icloud.com#ext#@dioceseofbrisbane.onmicrosoft.com::30570584-d4c6-4341-b2c5-a94c4717671a" providerId="AD" clId="Web-{499A145F-A0F1-2535-0262-0040E72F2EE2}" dt="2026-02-04T06:09:03.673" v="49" actId="20577"/>
      <pc:docMkLst>
        <pc:docMk/>
      </pc:docMkLst>
      <pc:sldChg chg="modSp">
        <pc:chgData name="Leonie" userId="S::leonieclancy_icloud.com#ext#@dioceseofbrisbane.onmicrosoft.com::30570584-d4c6-4341-b2c5-a94c4717671a" providerId="AD" clId="Web-{499A145F-A0F1-2535-0262-0040E72F2EE2}" dt="2026-02-04T05:54:23.084" v="3"/>
        <pc:sldMkLst>
          <pc:docMk/>
          <pc:sldMk cId="3567630808" sldId="438"/>
        </pc:sldMkLst>
        <pc:graphicFrameChg chg="mod modGraphic">
          <ac:chgData name="Leonie" userId="S::leonieclancy_icloud.com#ext#@dioceseofbrisbane.onmicrosoft.com::30570584-d4c6-4341-b2c5-a94c4717671a" providerId="AD" clId="Web-{499A145F-A0F1-2535-0262-0040E72F2EE2}" dt="2026-02-04T05:54:23.084" v="3"/>
          <ac:graphicFrameMkLst>
            <pc:docMk/>
            <pc:sldMk cId="3567630808" sldId="438"/>
            <ac:graphicFrameMk id="3" creationId="{3A460401-102D-1A4D-8A11-FB3EE439D7F0}"/>
          </ac:graphicFrameMkLst>
        </pc:graphicFrameChg>
      </pc:sldChg>
      <pc:sldChg chg="modSp">
        <pc:chgData name="Leonie" userId="S::leonieclancy_icloud.com#ext#@dioceseofbrisbane.onmicrosoft.com::30570584-d4c6-4341-b2c5-a94c4717671a" providerId="AD" clId="Web-{499A145F-A0F1-2535-0262-0040E72F2EE2}" dt="2026-02-04T06:09:03.673" v="49" actId="20577"/>
        <pc:sldMkLst>
          <pc:docMk/>
          <pc:sldMk cId="1405929708" sldId="1123"/>
        </pc:sldMkLst>
        <pc:spChg chg="mod">
          <ac:chgData name="Leonie" userId="S::leonieclancy_icloud.com#ext#@dioceseofbrisbane.onmicrosoft.com::30570584-d4c6-4341-b2c5-a94c4717671a" providerId="AD" clId="Web-{499A145F-A0F1-2535-0262-0040E72F2EE2}" dt="2026-02-04T06:09:03.673" v="49" actId="20577"/>
          <ac:spMkLst>
            <pc:docMk/>
            <pc:sldMk cId="1405929708" sldId="1123"/>
            <ac:spMk id="4" creationId="{A64D88EB-19E9-D602-EC87-E7A60CB2FF65}"/>
          </ac:spMkLst>
        </pc:spChg>
      </pc:sldChg>
    </pc:docChg>
  </pc:docChgLst>
  <pc:docChgLst>
    <pc:chgData name="Chris" userId="S::chris.arundell12_gmail.com#ext#@dioceseofbrisbane.onmicrosoft.com::ced88dcf-f591-47f4-85a8-f67b6c6fd825" providerId="AD" clId="Web-{95E17585-A32D-56D7-EF56-41FF3DAEC9AE}"/>
    <pc:docChg chg="modSld">
      <pc:chgData name="Chris" userId="S::chris.arundell12_gmail.com#ext#@dioceseofbrisbane.onmicrosoft.com::ced88dcf-f591-47f4-85a8-f67b6c6fd825" providerId="AD" clId="Web-{95E17585-A32D-56D7-EF56-41FF3DAEC9AE}" dt="2026-02-01T01:10:02.300" v="19"/>
      <pc:docMkLst>
        <pc:docMk/>
      </pc:docMkLst>
      <pc:sldChg chg="modSp">
        <pc:chgData name="Chris" userId="S::chris.arundell12_gmail.com#ext#@dioceseofbrisbane.onmicrosoft.com::ced88dcf-f591-47f4-85a8-f67b6c6fd825" providerId="AD" clId="Web-{95E17585-A32D-56D7-EF56-41FF3DAEC9AE}" dt="2026-02-01T01:10:02.300" v="19"/>
        <pc:sldMkLst>
          <pc:docMk/>
          <pc:sldMk cId="3567630808" sldId="438"/>
        </pc:sldMkLst>
        <pc:spChg chg="mod">
          <ac:chgData name="Chris" userId="S::chris.arundell12_gmail.com#ext#@dioceseofbrisbane.onmicrosoft.com::ced88dcf-f591-47f4-85a8-f67b6c6fd825" providerId="AD" clId="Web-{95E17585-A32D-56D7-EF56-41FF3DAEC9AE}" dt="2026-02-01T01:09:53.675" v="5" actId="20577"/>
          <ac:spMkLst>
            <pc:docMk/>
            <pc:sldMk cId="3567630808" sldId="438"/>
            <ac:spMk id="7" creationId="{69862248-D4FC-A4D3-ED9D-2108CC3F6118}"/>
          </ac:spMkLst>
        </pc:spChg>
        <pc:graphicFrameChg chg="mod modGraphic">
          <ac:chgData name="Chris" userId="S::chris.arundell12_gmail.com#ext#@dioceseofbrisbane.onmicrosoft.com::ced88dcf-f591-47f4-85a8-f67b6c6fd825" providerId="AD" clId="Web-{95E17585-A32D-56D7-EF56-41FF3DAEC9AE}" dt="2026-02-01T01:10:02.300" v="19"/>
          <ac:graphicFrameMkLst>
            <pc:docMk/>
            <pc:sldMk cId="3567630808" sldId="438"/>
            <ac:graphicFrameMk id="3" creationId="{3A460401-102D-1A4D-8A11-FB3EE439D7F0}"/>
          </ac:graphicFrameMkLst>
        </pc:graphicFrameChg>
      </pc:sldChg>
    </pc:docChg>
  </pc:docChgLst>
  <pc:docChgLst>
    <pc:chgData name="Kristine" userId="S::kncairns64_gmail.com#ext#@dioceseofbrisbane.onmicrosoft.com::75b3fe38-61fa-4d99-a205-52387dc7842d" providerId="AD" clId="Web-{8F49A493-5C33-BB7E-0555-7DBF48B12FD8}"/>
    <pc:docChg chg="modSld">
      <pc:chgData name="Kristine" userId="S::kncairns64_gmail.com#ext#@dioceseofbrisbane.onmicrosoft.com::75b3fe38-61fa-4d99-a205-52387dc7842d" providerId="AD" clId="Web-{8F49A493-5C33-BB7E-0555-7DBF48B12FD8}" dt="2026-02-01T00:11:17.208" v="9" actId="1076"/>
      <pc:docMkLst>
        <pc:docMk/>
      </pc:docMkLst>
      <pc:sldChg chg="modSp">
        <pc:chgData name="Kristine" userId="S::kncairns64_gmail.com#ext#@dioceseofbrisbane.onmicrosoft.com::75b3fe38-61fa-4d99-a205-52387dc7842d" providerId="AD" clId="Web-{8F49A493-5C33-BB7E-0555-7DBF48B12FD8}" dt="2026-02-01T00:10:23.458" v="4" actId="20577"/>
        <pc:sldMkLst>
          <pc:docMk/>
          <pc:sldMk cId="2262113957" sldId="750"/>
        </pc:sldMkLst>
        <pc:spChg chg="mod">
          <ac:chgData name="Kristine" userId="S::kncairns64_gmail.com#ext#@dioceseofbrisbane.onmicrosoft.com::75b3fe38-61fa-4d99-a205-52387dc7842d" providerId="AD" clId="Web-{8F49A493-5C33-BB7E-0555-7DBF48B12FD8}" dt="2026-02-01T00:10:23.458" v="4" actId="20577"/>
          <ac:spMkLst>
            <pc:docMk/>
            <pc:sldMk cId="2262113957" sldId="750"/>
            <ac:spMk id="2" creationId="{9B656D89-6AA7-4266-B4E3-FA4060DF645D}"/>
          </ac:spMkLst>
        </pc:spChg>
      </pc:sldChg>
      <pc:sldChg chg="modSp">
        <pc:chgData name="Kristine" userId="S::kncairns64_gmail.com#ext#@dioceseofbrisbane.onmicrosoft.com::75b3fe38-61fa-4d99-a205-52387dc7842d" providerId="AD" clId="Web-{8F49A493-5C33-BB7E-0555-7DBF48B12FD8}" dt="2026-02-01T00:10:54.099" v="6" actId="14100"/>
        <pc:sldMkLst>
          <pc:docMk/>
          <pc:sldMk cId="3182710099" sldId="1153"/>
        </pc:sldMkLst>
        <pc:spChg chg="mod">
          <ac:chgData name="Kristine" userId="S::kncairns64_gmail.com#ext#@dioceseofbrisbane.onmicrosoft.com::75b3fe38-61fa-4d99-a205-52387dc7842d" providerId="AD" clId="Web-{8F49A493-5C33-BB7E-0555-7DBF48B12FD8}" dt="2026-02-01T00:10:54.099" v="6" actId="14100"/>
          <ac:spMkLst>
            <pc:docMk/>
            <pc:sldMk cId="3182710099" sldId="1153"/>
            <ac:spMk id="3" creationId="{DF460F64-D92C-4288-0903-30AC66FA89B7}"/>
          </ac:spMkLst>
        </pc:spChg>
      </pc:sldChg>
      <pc:sldChg chg="modSp">
        <pc:chgData name="Kristine" userId="S::kncairns64_gmail.com#ext#@dioceseofbrisbane.onmicrosoft.com::75b3fe38-61fa-4d99-a205-52387dc7842d" providerId="AD" clId="Web-{8F49A493-5C33-BB7E-0555-7DBF48B12FD8}" dt="2026-02-01T00:11:17.208" v="9" actId="1076"/>
        <pc:sldMkLst>
          <pc:docMk/>
          <pc:sldMk cId="3579305468" sldId="1165"/>
        </pc:sldMkLst>
        <pc:spChg chg="mod">
          <ac:chgData name="Kristine" userId="S::kncairns64_gmail.com#ext#@dioceseofbrisbane.onmicrosoft.com::75b3fe38-61fa-4d99-a205-52387dc7842d" providerId="AD" clId="Web-{8F49A493-5C33-BB7E-0555-7DBF48B12FD8}" dt="2026-02-01T00:11:17.208" v="9" actId="1076"/>
          <ac:spMkLst>
            <pc:docMk/>
            <pc:sldMk cId="3579305468" sldId="1165"/>
            <ac:spMk id="6" creationId="{A1B65F57-FFBC-2867-6F4D-08952670F4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6/02/2026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6/02/2026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11</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33</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E0A4D-8695-D3F0-D977-1221942C1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C4813-95B9-5EC3-5382-7B5B96BAA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F5B9A0-0127-322B-147D-81373D8F9E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7D97CA-3D64-DD24-7CC0-D06070AE432B}"/>
              </a:ext>
            </a:extLst>
          </p:cNvPr>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288368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4E42-3E5B-2DE8-71DE-5916C46EC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0A2B6-1635-29E6-42B8-8FDA2171F3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58E026-A892-CC4B-875C-852751AF0F7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5C87FA-976C-692F-480D-D599109D098A}"/>
              </a:ext>
            </a:extLst>
          </p:cNvPr>
          <p:cNvSpPr>
            <a:spLocks noGrp="1"/>
          </p:cNvSpPr>
          <p:nvPr>
            <p:ph type="sldNum" sz="quarter" idx="5"/>
          </p:nvPr>
        </p:nvSpPr>
        <p:spPr/>
        <p:txBody>
          <a:bodyPr/>
          <a:lstStyle/>
          <a:p>
            <a:fld id="{39BD0D58-009C-4B34-BD04-760FE23A9F8A}" type="slidenum">
              <a:rPr lang="en-AU" smtClean="0"/>
              <a:t>39</a:t>
            </a:fld>
            <a:endParaRPr lang="en-AU"/>
          </a:p>
        </p:txBody>
      </p:sp>
    </p:spTree>
    <p:extLst>
      <p:ext uri="{BB962C8B-B14F-4D97-AF65-F5344CB8AC3E}">
        <p14:creationId xmlns:p14="http://schemas.microsoft.com/office/powerpoint/2010/main" val="2464757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40</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745202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6/02/2026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6/02/2026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6/02/2026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6/02/2026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6/02/2026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6/02/2026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6/02/2026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6/02/2026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6/02/2026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6/02/2026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6/02/2026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6/02/2026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0000" b="-1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0000" b="-1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roxlm_gCb7c"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watch?v=nTIGVIcHsF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watch?v=lFBZJGSgyVQ"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holyhermits.com.au/events" TargetMode="External"/><Relationship Id="rId2" Type="http://schemas.openxmlformats.org/officeDocument/2006/relationships/hyperlink" Target="https://holyhermits.com.au/events/a-lenten-study"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i1qQOGCyRbY"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766214"/>
            <a:ext cx="11005857" cy="2308324"/>
          </a:xfrm>
          <a:prstGeom prst="rect">
            <a:avLst/>
          </a:prstGeom>
          <a:noFill/>
        </p:spPr>
        <p:txBody>
          <a:bodyPr wrap="square" lIns="91440" tIns="45720" rIns="91440" bIns="45720" rtlCol="0" anchor="t">
            <a:spAutoFit/>
          </a:bodyPr>
          <a:lstStyle/>
          <a:p>
            <a:pPr algn="ctr"/>
            <a:r>
              <a:rPr lang="en-AU" sz="2400" b="1">
                <a:solidFill>
                  <a:srgbClr val="00B050"/>
                </a:solidFill>
                <a:latin typeface="Comic Sans MS"/>
                <a:cs typeface="MV Boli"/>
              </a:rPr>
              <a:t>Leader: </a:t>
            </a:r>
            <a:r>
              <a:rPr lang="en-AU" sz="3600" b="1">
                <a:solidFill>
                  <a:srgbClr val="00B050"/>
                </a:solidFill>
                <a:latin typeface="Comic Sans MS"/>
                <a:cs typeface="MV Boli"/>
              </a:rPr>
              <a:t>Welcome to Holy Hermits Online Worship 5</a:t>
            </a:r>
            <a:r>
              <a:rPr lang="en-AU" sz="3600" b="1" baseline="30000">
                <a:solidFill>
                  <a:srgbClr val="00B050"/>
                </a:solidFill>
                <a:latin typeface="Comic Sans MS"/>
                <a:cs typeface="MV Boli"/>
              </a:rPr>
              <a:t>th</a:t>
            </a:r>
            <a:r>
              <a:rPr lang="en-AU" sz="3600" b="1">
                <a:solidFill>
                  <a:srgbClr val="00B050"/>
                </a:solidFill>
                <a:latin typeface="Comic Sans MS"/>
                <a:cs typeface="MV Boli"/>
              </a:rPr>
              <a:t> Sunday after Epiphany</a:t>
            </a:r>
          </a:p>
          <a:p>
            <a:pPr algn="ctr"/>
            <a:r>
              <a:rPr lang="en-AU" sz="3600" b="1">
                <a:solidFill>
                  <a:srgbClr val="00B050"/>
                </a:solidFill>
                <a:latin typeface="Comic Sans MS"/>
                <a:cs typeface="MV Boli"/>
              </a:rPr>
              <a:t>Today, we remember Holy Hermit </a:t>
            </a:r>
          </a:p>
          <a:p>
            <a:pPr algn="ctr"/>
            <a:r>
              <a:rPr lang="en-AU" sz="3600" b="1">
                <a:solidFill>
                  <a:srgbClr val="00B050"/>
                </a:solidFill>
                <a:latin typeface="Comic Sans MS"/>
                <a:cs typeface="MV Boli"/>
              </a:rPr>
              <a:t>Sister Angela of Stroud</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482602" y="4572015"/>
            <a:ext cx="3756156" cy="307777"/>
          </a:xfrm>
          <a:prstGeom prst="rect">
            <a:avLst/>
          </a:prstGeom>
          <a:noFill/>
        </p:spPr>
        <p:txBody>
          <a:bodyPr wrap="none" lIns="91440" tIns="45720" rIns="91440" bIns="45720" rtlCol="0" anchor="t">
            <a:spAutoFit/>
          </a:bodyPr>
          <a:lstStyle/>
          <a:p>
            <a:r>
              <a:rPr lang="en-US" sz="1400">
                <a:solidFill>
                  <a:srgbClr val="00B050"/>
                </a:solidFill>
                <a:latin typeface="Comic Sans MS"/>
              </a:rPr>
              <a:t>Prep: 01/02/2026 Proofed:01/02/2026🌸 </a:t>
            </a:r>
            <a:endParaRPr lang="en-US" sz="1400">
              <a:solidFill>
                <a:srgbClr val="00B050"/>
              </a:solidFill>
              <a:latin typeface="Comic Sans MS"/>
              <a:cs typeface="Times New Roman"/>
            </a:endParaRPr>
          </a:p>
        </p:txBody>
      </p:sp>
      <p:graphicFrame>
        <p:nvGraphicFramePr>
          <p:cNvPr id="3" name="Table 2">
            <a:extLst>
              <a:ext uri="{FF2B5EF4-FFF2-40B4-BE49-F238E27FC236}">
                <a16:creationId xmlns:a16="http://schemas.microsoft.com/office/drawing/2014/main" id="{3A460401-102D-1A4D-8A11-FB3EE439D7F0}"/>
              </a:ext>
            </a:extLst>
          </p:cNvPr>
          <p:cNvGraphicFramePr>
            <a:graphicFrameLocks noGrp="1"/>
          </p:cNvGraphicFramePr>
          <p:nvPr>
            <p:extLst>
              <p:ext uri="{D42A27DB-BD31-4B8C-83A1-F6EECF244321}">
                <p14:modId xmlns:p14="http://schemas.microsoft.com/office/powerpoint/2010/main" val="719948408"/>
              </p:ext>
            </p:extLst>
          </p:nvPr>
        </p:nvGraphicFramePr>
        <p:xfrm>
          <a:off x="1250854" y="342900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00B050"/>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First Reader: Liz</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00B050"/>
                          </a:solidFill>
                          <a:latin typeface="Comic Sans MS"/>
                        </a:rPr>
                        <a:t>Music: Wiggles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Second Reader: Margo</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00B05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Preacher: Flashback</a:t>
                      </a:r>
                      <a:endParaRPr lang="en-US"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00B05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Leader: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B05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127" y="1582443"/>
            <a:ext cx="10261523" cy="3909083"/>
          </a:xfrm>
          <a:prstGeom prst="rect">
            <a:avLst/>
          </a:prstGeom>
        </p:spPr>
        <p:txBody>
          <a:bodyPr wrap="square" lIns="91440" tIns="45720" rIns="91440" bIns="45720" anchor="t">
            <a:spAutoFit/>
          </a:bodyPr>
          <a:lstStyle/>
          <a:p>
            <a:pPr>
              <a:lnSpc>
                <a:spcPct val="150000"/>
              </a:lnSpc>
            </a:pPr>
            <a:r>
              <a:rPr lang="en-AU" sz="2400" b="1" dirty="0">
                <a:solidFill>
                  <a:srgbClr val="00B050"/>
                </a:solidFill>
                <a:latin typeface="Comic Sans MS"/>
                <a:ea typeface="Tahoma"/>
                <a:cs typeface="Tahoma"/>
              </a:rPr>
              <a:t>All: </a:t>
            </a:r>
            <a:r>
              <a:rPr lang="en-AU" sz="2400" b="1" dirty="0">
                <a:latin typeface="Comic Sans MS"/>
                <a:ea typeface="Tahoma"/>
                <a:cs typeface="Tahoma"/>
              </a:rPr>
              <a:t>God of this moment and of all time,</a:t>
            </a:r>
          </a:p>
          <a:p>
            <a:pPr>
              <a:lnSpc>
                <a:spcPct val="150000"/>
              </a:lnSpc>
            </a:pPr>
            <a:r>
              <a:rPr lang="en-AU" sz="2400" b="1" dirty="0">
                <a:latin typeface="Comic Sans MS"/>
                <a:ea typeface="Tahoma"/>
                <a:cs typeface="Tahoma"/>
              </a:rPr>
              <a:t>you call us to do more than just be here.</a:t>
            </a:r>
          </a:p>
          <a:p>
            <a:pPr>
              <a:lnSpc>
                <a:spcPct val="150000"/>
              </a:lnSpc>
            </a:pPr>
            <a:r>
              <a:rPr lang="en-AU" sz="2400" b="1" dirty="0">
                <a:latin typeface="Comic Sans MS"/>
                <a:ea typeface="Tahoma"/>
                <a:cs typeface="Tahoma"/>
              </a:rPr>
              <a:t>You call us to stand up for justice: and we will.</a:t>
            </a:r>
          </a:p>
          <a:p>
            <a:pPr>
              <a:lnSpc>
                <a:spcPct val="150000"/>
              </a:lnSpc>
            </a:pPr>
            <a:r>
              <a:rPr lang="en-AU" sz="2400" b="1" dirty="0">
                <a:latin typeface="Comic Sans MS"/>
                <a:ea typeface="Tahoma"/>
                <a:cs typeface="Tahoma"/>
              </a:rPr>
              <a:t>You call us to speak for the voiceless: and we will.</a:t>
            </a:r>
          </a:p>
          <a:p>
            <a:pPr>
              <a:lnSpc>
                <a:spcPct val="150000"/>
              </a:lnSpc>
            </a:pPr>
            <a:r>
              <a:rPr lang="en-AU" sz="2400" b="1" dirty="0">
                <a:latin typeface="Comic Sans MS"/>
                <a:ea typeface="Tahoma"/>
                <a:cs typeface="Tahoma"/>
              </a:rPr>
              <a:t>You call us to worship with integrity: and we will.</a:t>
            </a:r>
          </a:p>
          <a:p>
            <a:pPr>
              <a:lnSpc>
                <a:spcPct val="150000"/>
              </a:lnSpc>
            </a:pPr>
            <a:r>
              <a:rPr lang="en-AU" sz="2400" b="1" dirty="0">
                <a:latin typeface="Comic Sans MS"/>
                <a:ea typeface="Tahoma"/>
                <a:cs typeface="Tahoma"/>
              </a:rPr>
              <a:t>For you are our God and we are your people:</a:t>
            </a:r>
          </a:p>
          <a:p>
            <a:pPr>
              <a:lnSpc>
                <a:spcPct val="150000"/>
              </a:lnSpc>
            </a:pPr>
            <a:r>
              <a:rPr lang="en-AU" sz="2400" b="1" dirty="0">
                <a:latin typeface="Comic Sans MS"/>
                <a:ea typeface="Tahoma"/>
                <a:cs typeface="Tahoma"/>
              </a:rPr>
              <a:t>Alleluia. Amen.</a:t>
            </a:r>
            <a:endParaRPr lang="en-GB" sz="2400" b="1" dirty="0">
              <a:latin typeface="Comic Sans MS"/>
            </a:endParaRPr>
          </a:p>
        </p:txBody>
      </p:sp>
      <p:sp>
        <p:nvSpPr>
          <p:cNvPr id="4" name="TextBox 3"/>
          <p:cNvSpPr txBox="1"/>
          <p:nvPr/>
        </p:nvSpPr>
        <p:spPr>
          <a:xfrm>
            <a:off x="834787" y="732850"/>
            <a:ext cx="10522423" cy="461665"/>
          </a:xfrm>
          <a:prstGeom prst="rect">
            <a:avLst/>
          </a:prstGeom>
          <a:noFill/>
        </p:spPr>
        <p:txBody>
          <a:bodyPr wrap="square" lIns="91440" tIns="45720" rIns="91440" bIns="45720" rtlCol="0" anchor="t">
            <a:spAutoFit/>
          </a:bodyPr>
          <a:lstStyle/>
          <a:p>
            <a:pPr algn="ctr"/>
            <a:r>
              <a:rPr lang="en-US" sz="2400">
                <a:solidFill>
                  <a:srgbClr val="00B050"/>
                </a:solidFill>
                <a:latin typeface="Comic Sans MS"/>
              </a:rPr>
              <a:t>Leader: </a:t>
            </a:r>
            <a:r>
              <a:rPr lang="en-US" sz="2400">
                <a:latin typeface="Comic Sans MS"/>
              </a:rPr>
              <a:t>We pray the prayer of approach together</a:t>
            </a:r>
            <a:endParaRPr lang="en-US" sz="2400" i="1">
              <a:latin typeface="Comic Sans MS"/>
            </a:endParaRPr>
          </a:p>
        </p:txBody>
      </p:sp>
      <p:sp>
        <p:nvSpPr>
          <p:cNvPr id="2" name="TextBox 1">
            <a:extLst>
              <a:ext uri="{FF2B5EF4-FFF2-40B4-BE49-F238E27FC236}">
                <a16:creationId xmlns:a16="http://schemas.microsoft.com/office/drawing/2014/main" id="{489DC8B3-477E-F06F-3F77-1A4D29396085}"/>
              </a:ext>
            </a:extLst>
          </p:cNvPr>
          <p:cNvSpPr txBox="1"/>
          <p:nvPr/>
        </p:nvSpPr>
        <p:spPr>
          <a:xfrm>
            <a:off x="3997842" y="148075"/>
            <a:ext cx="4196316" cy="584775"/>
          </a:xfrm>
          <a:prstGeom prst="rect">
            <a:avLst/>
          </a:prstGeom>
          <a:noFill/>
        </p:spPr>
        <p:txBody>
          <a:bodyPr wrap="square" lIns="91440" tIns="45720" rIns="91440" bIns="45720" rtlCol="0" anchor="t">
            <a:spAutoFit/>
          </a:bodyPr>
          <a:lstStyle/>
          <a:p>
            <a:pPr algn="ctr"/>
            <a:r>
              <a:rPr lang="en-US" sz="3200">
                <a:solidFill>
                  <a:srgbClr val="00B050"/>
                </a:solidFill>
                <a:latin typeface="Comic Sans MS"/>
              </a:rPr>
              <a:t>Prayer of Approach</a:t>
            </a:r>
          </a:p>
        </p:txBody>
      </p:sp>
    </p:spTree>
    <p:extLst>
      <p:ext uri="{BB962C8B-B14F-4D97-AF65-F5344CB8AC3E}">
        <p14:creationId xmlns:p14="http://schemas.microsoft.com/office/powerpoint/2010/main" val="308739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chemeClr val="accent3"/>
              </a:solidFill>
              <a:latin typeface="Comic Sans MS" panose="030F0902030302020204" pitchFamily="66" charset="0"/>
              <a:cs typeface="Segoe UI"/>
            </a:endParaRPr>
          </a:p>
          <a:p>
            <a:pPr algn="ctr"/>
            <a:r>
              <a:rPr lang="en-GB" sz="4000">
                <a:solidFill>
                  <a:srgbClr val="00B050"/>
                </a:solidFill>
                <a:latin typeface="Comic Sans MS"/>
              </a:rPr>
              <a:t>Our First Hymn is</a:t>
            </a:r>
          </a:p>
          <a:p>
            <a:pPr algn="ctr"/>
            <a:endParaRPr lang="en-GB" sz="4000">
              <a:solidFill>
                <a:srgbClr val="00B050"/>
              </a:solidFill>
              <a:latin typeface="Comic Sans MS"/>
              <a:cs typeface="Segoe UI"/>
            </a:endParaRPr>
          </a:p>
          <a:p>
            <a:pPr algn="ctr"/>
            <a:r>
              <a:rPr lang="en-GB" sz="4400">
                <a:solidFill>
                  <a:srgbClr val="00B050"/>
                </a:solidFill>
                <a:latin typeface="Comic Sans MS"/>
                <a:cs typeface="Segoe UI"/>
              </a:rPr>
              <a:t>Praise to the Lord, the Almighty</a:t>
            </a:r>
          </a:p>
          <a:p>
            <a:pPr algn="ctr"/>
            <a:r>
              <a:rPr lang="en-GB">
                <a:solidFill>
                  <a:srgbClr val="00B050"/>
                </a:solidFill>
                <a:ea typeface="+mn-lt"/>
                <a:cs typeface="+mn-lt"/>
                <a:hlinkClick r:id="rId3"/>
              </a:rPr>
              <a:t>https://www.youtube.com/watch?v=roxlm_gCb7c</a:t>
            </a:r>
            <a:endParaRPr lang="en-GB"/>
          </a:p>
          <a:p>
            <a:pPr algn="ctr"/>
            <a:endParaRPr lang="en-GB" sz="4000">
              <a:solidFill>
                <a:srgbClr val="00B050"/>
              </a:solidFill>
              <a:latin typeface="Times New Roman"/>
              <a:cs typeface="Times New Roman"/>
            </a:endParaRPr>
          </a:p>
          <a:p>
            <a:pPr algn="ctr"/>
            <a:endParaRPr lang="en-US" sz="4000">
              <a:solidFill>
                <a:srgbClr val="E68422"/>
              </a:solidFill>
              <a:latin typeface="Times New Roman"/>
              <a:cs typeface="Times New Roman"/>
            </a:endParaRPr>
          </a:p>
          <a:p>
            <a:pPr algn="ctr"/>
            <a:r>
              <a:rPr lang="en-US" sz="2800" b="0" i="0" u="none" strike="noStrike">
                <a:solidFill>
                  <a:srgbClr val="00B050"/>
                </a:solidFill>
                <a:effectLst/>
                <a:latin typeface="Comic Sans MS"/>
              </a:rPr>
              <a:t>We stay on mute</a:t>
            </a:r>
            <a:endParaRPr lang="en-US" sz="2800">
              <a:solidFill>
                <a:srgbClr val="00B050"/>
              </a:solidFill>
              <a:latin typeface="Comic Sans MS"/>
              <a:cs typeface="Times New Roman"/>
            </a:endParaRPr>
          </a:p>
          <a:p>
            <a:pPr algn="ctr"/>
            <a:r>
              <a:rPr lang="en-US" sz="2800">
                <a:solidFill>
                  <a:srgbClr val="00B05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839416" y="548680"/>
            <a:ext cx="10511069" cy="5191486"/>
          </a:xfrm>
          <a:prstGeom prst="rect">
            <a:avLst/>
          </a:prstGeom>
        </p:spPr>
        <p:txBody>
          <a:bodyPr wrap="square" lIns="91440" tIns="45720" rIns="91440" bIns="45720" anchor="t">
            <a:spAutoFit/>
          </a:bodyPr>
          <a:lstStyle/>
          <a:p>
            <a:pPr algn="ctr">
              <a:lnSpc>
                <a:spcPct val="150000"/>
              </a:lnSpc>
            </a:pPr>
            <a:r>
              <a:rPr lang="en-AU" sz="3200" i="1">
                <a:solidFill>
                  <a:srgbClr val="00B050"/>
                </a:solidFill>
                <a:latin typeface="Comic Sans MS"/>
              </a:rPr>
              <a:t>The Deacon or LA Introduces Confession</a:t>
            </a:r>
            <a:r>
              <a:rPr lang="en-US" sz="3200" i="1">
                <a:solidFill>
                  <a:srgbClr val="00B050"/>
                </a:solidFill>
                <a:latin typeface="Comic Sans MS"/>
              </a:rPr>
              <a:t>​</a:t>
            </a:r>
            <a:endParaRPr lang="en-US" sz="3200" i="1">
              <a:solidFill>
                <a:srgbClr val="00B050"/>
              </a:solidFill>
              <a:cs typeface="Times New Roman"/>
            </a:endParaRPr>
          </a:p>
          <a:p>
            <a:pPr algn="ctr">
              <a:lnSpc>
                <a:spcPct val="150000"/>
              </a:lnSpc>
            </a:pPr>
            <a:endParaRPr lang="en-US" sz="2400">
              <a:solidFill>
                <a:srgbClr val="F5801F"/>
              </a:solidFill>
              <a:latin typeface="Comic Sans MS"/>
              <a:ea typeface="Tahoma"/>
              <a:cs typeface="Tahoma"/>
            </a:endParaRPr>
          </a:p>
          <a:p>
            <a:pPr>
              <a:lnSpc>
                <a:spcPct val="150000"/>
              </a:lnSpc>
            </a:pPr>
            <a:r>
              <a:rPr lang="en-US" sz="2800">
                <a:latin typeface="Comic Sans MS" panose="030F0702030302020204" pitchFamily="66" charset="0"/>
              </a:rPr>
              <a:t>Christ the Son of God has been revealed as a light to the nations.</a:t>
            </a:r>
            <a:r>
              <a:rPr lang="en-AU" sz="2800">
                <a:latin typeface="Comic Sans MS" panose="030F0702030302020204" pitchFamily="66" charset="0"/>
                <a:cs typeface="Times New Roman"/>
              </a:rPr>
              <a:t>​​</a:t>
            </a:r>
          </a:p>
          <a:p>
            <a:pPr fontAlgn="base">
              <a:lnSpc>
                <a:spcPct val="150000"/>
              </a:lnSpc>
            </a:pPr>
            <a:r>
              <a:rPr lang="en-US" sz="2800">
                <a:solidFill>
                  <a:srgbClr val="00B050"/>
                </a:solidFill>
                <a:latin typeface="Comic Sans MS" panose="030F0702030302020204" pitchFamily="66" charset="0"/>
              </a:rPr>
              <a:t>Silence may be kept.​..</a:t>
            </a:r>
          </a:p>
          <a:p>
            <a:pPr fontAlgn="base">
              <a:lnSpc>
                <a:spcPct val="150000"/>
              </a:lnSpc>
            </a:pPr>
            <a:r>
              <a:rPr lang="en-AU" sz="2800">
                <a:latin typeface="Comic Sans MS" panose="030F0702030302020204" pitchFamily="66" charset="0"/>
                <a:cs typeface="Times New Roman"/>
              </a:rPr>
              <a:t>​</a:t>
            </a:r>
          </a:p>
          <a:p>
            <a:pPr>
              <a:lnSpc>
                <a:spcPct val="150000"/>
              </a:lnSpc>
            </a:pPr>
            <a:r>
              <a:rPr lang="en-US" sz="2800">
                <a:latin typeface="Comic Sans MS" panose="030F0702030302020204" pitchFamily="66" charset="0"/>
              </a:rPr>
              <a:t>Let us bring our darkness to his light, confessing our sins in penitence and faith.</a:t>
            </a:r>
            <a:endParaRPr lang="en-AU" sz="2800">
              <a:latin typeface="Comic Sans MS" panose="030F0702030302020204" pitchFamily="66" charset="0"/>
              <a:ea typeface="Tahoma"/>
              <a:cs typeface="Tahoma"/>
            </a:endParaRPr>
          </a:p>
        </p:txBody>
      </p:sp>
    </p:spTree>
    <p:extLst>
      <p:ext uri="{BB962C8B-B14F-4D97-AF65-F5344CB8AC3E}">
        <p14:creationId xmlns:p14="http://schemas.microsoft.com/office/powerpoint/2010/main" val="3810468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943429" y="593094"/>
            <a:ext cx="10203543" cy="5621154"/>
          </a:xfrm>
          <a:prstGeom prst="rect">
            <a:avLst/>
          </a:prstGeom>
        </p:spPr>
        <p:txBody>
          <a:bodyPr wrap="square" lIns="91440" tIns="45720" rIns="91440" bIns="45720" anchor="t">
            <a:spAutoFit/>
          </a:bodyPr>
          <a:lstStyle/>
          <a:p>
            <a:r>
              <a:rPr lang="en-AU" sz="2800" b="1">
                <a:solidFill>
                  <a:srgbClr val="00B050"/>
                </a:solidFill>
                <a:latin typeface="Comic Sans MS"/>
              </a:rPr>
              <a:t>All: </a:t>
            </a:r>
            <a:r>
              <a:rPr lang="en-AU" sz="2400" b="1">
                <a:solidFill>
                  <a:srgbClr val="E68422"/>
                </a:solidFill>
                <a:latin typeface="Comic Sans MS"/>
              </a:rPr>
              <a:t>​</a:t>
            </a:r>
            <a:r>
              <a:rPr lang="en-AU" sz="2800" b="1">
                <a:solidFill>
                  <a:srgbClr val="000000"/>
                </a:solidFill>
                <a:latin typeface="Comic Sans MS"/>
              </a:rPr>
              <a:t>Merciful God, our maker and our judge, </a:t>
            </a:r>
            <a:r>
              <a:rPr lang="en-US" sz="2800">
                <a:solidFill>
                  <a:srgbClr val="000000"/>
                </a:solidFill>
                <a:latin typeface="Comic Sans MS"/>
              </a:rPr>
              <a:t>​</a:t>
            </a:r>
          </a:p>
          <a:p>
            <a:pPr fontAlgn="base">
              <a:lnSpc>
                <a:spcPct val="150000"/>
              </a:lnSpc>
            </a:pPr>
            <a:r>
              <a:rPr lang="en-AU" sz="2800" b="1">
                <a:solidFill>
                  <a:srgbClr val="000000"/>
                </a:solidFill>
                <a:latin typeface="Comic Sans MS"/>
              </a:rPr>
              <a:t>we have sinned against you </a:t>
            </a:r>
            <a:r>
              <a:rPr lang="en-AU" sz="2800">
                <a:solidFill>
                  <a:srgbClr val="000000"/>
                </a:solidFill>
                <a:latin typeface="Comic Sans MS"/>
              </a:rPr>
              <a:t>​</a:t>
            </a:r>
            <a:r>
              <a:rPr lang="en-AU" sz="2800" b="1">
                <a:solidFill>
                  <a:srgbClr val="000000"/>
                </a:solidFill>
                <a:latin typeface="Comic Sans MS"/>
              </a:rPr>
              <a:t>in thought, word, and deed,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and in what we have failed to do: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you with our whole heart;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have not loved our neighbours as ourselves; </a:t>
            </a:r>
            <a:r>
              <a:rPr lang="en-AU" sz="2800">
                <a:solidFill>
                  <a:srgbClr val="000000"/>
                </a:solidFill>
                <a:latin typeface="Comic Sans MS"/>
              </a:rPr>
              <a:t>​</a:t>
            </a:r>
          </a:p>
          <a:p>
            <a:pPr fontAlgn="base">
              <a:lnSpc>
                <a:spcPct val="150000"/>
              </a:lnSpc>
            </a:pPr>
            <a:r>
              <a:rPr lang="en-AU" sz="2800" b="1">
                <a:solidFill>
                  <a:srgbClr val="000000"/>
                </a:solidFill>
                <a:latin typeface="Comic Sans MS"/>
              </a:rPr>
              <a:t>we repent, and are sorry for all our sins.</a:t>
            </a:r>
            <a:r>
              <a:rPr lang="en-AU" sz="2800">
                <a:solidFill>
                  <a:srgbClr val="000000"/>
                </a:solidFill>
                <a:latin typeface="Comic Sans MS"/>
              </a:rPr>
              <a:t>​</a:t>
            </a:r>
          </a:p>
          <a:p>
            <a:pPr fontAlgn="base">
              <a:lnSpc>
                <a:spcPct val="150000"/>
              </a:lnSpc>
            </a:pPr>
            <a:r>
              <a:rPr lang="en-AU" sz="2800" b="1">
                <a:solidFill>
                  <a:srgbClr val="000000"/>
                </a:solidFill>
                <a:latin typeface="Comic Sans MS"/>
              </a:rPr>
              <a:t>Father, forgive us. Strengthen us to love and obey you </a:t>
            </a:r>
          </a:p>
          <a:p>
            <a:pPr fontAlgn="base">
              <a:lnSpc>
                <a:spcPct val="150000"/>
              </a:lnSpc>
            </a:pPr>
            <a:r>
              <a:rPr lang="en-AU" sz="2800" b="1">
                <a:solidFill>
                  <a:srgbClr val="000000"/>
                </a:solidFill>
                <a:latin typeface="Comic Sans MS"/>
              </a:rPr>
              <a:t>in newness of life; </a:t>
            </a:r>
            <a:r>
              <a:rPr lang="en-AU" sz="2800">
                <a:solidFill>
                  <a:srgbClr val="000000"/>
                </a:solidFill>
                <a:latin typeface="Comic Sans MS"/>
              </a:rPr>
              <a:t>​</a:t>
            </a:r>
            <a:r>
              <a:rPr lang="en-AU" sz="2800" b="1">
                <a:solidFill>
                  <a:srgbClr val="000000"/>
                </a:solidFill>
                <a:latin typeface="Comic Sans MS"/>
              </a:rPr>
              <a:t>through Jesus Christ our Lord. </a:t>
            </a:r>
            <a:r>
              <a:rPr lang="en-AU" sz="2800">
                <a:solidFill>
                  <a:srgbClr val="000000"/>
                </a:solidFill>
                <a:latin typeface="Comic Sans MS"/>
              </a:rPr>
              <a:t>​</a:t>
            </a:r>
          </a:p>
          <a:p>
            <a:pPr fontAlgn="base">
              <a:lnSpc>
                <a:spcPct val="150000"/>
              </a:lnSpc>
            </a:pPr>
            <a:r>
              <a:rPr lang="en-AU" sz="2800" b="1">
                <a:solidFill>
                  <a:srgbClr val="000000"/>
                </a:solidFill>
                <a:latin typeface="Comic Sans MS"/>
              </a:rPr>
              <a:t>Amen.</a:t>
            </a:r>
            <a:r>
              <a:rPr lang="en-AU" sz="2800">
                <a:solidFill>
                  <a:srgbClr val="000000"/>
                </a:solidFill>
                <a:latin typeface="Comic Sans MS"/>
              </a:rPr>
              <a:t>​</a:t>
            </a:r>
            <a:endParaRPr lang="en-AU" sz="2800" b="0" i="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14</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i="1" dirty="0">
                <a:solidFill>
                  <a:srgbClr val="00B050"/>
                </a:solidFill>
                <a:latin typeface="Comic Sans MS"/>
              </a:rPr>
              <a:t>Words of Assurance offered by the Deacon or LA </a:t>
            </a:r>
            <a:endParaRPr lang="en-US" i="1" dirty="0">
              <a:solidFill>
                <a:srgbClr val="00B05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00B050"/>
                </a:solidFill>
                <a:latin typeface="Comic Sans MS"/>
              </a:rPr>
              <a:t>(1 John 2: 1-2)</a:t>
            </a:r>
            <a:endParaRPr lang="en-AU" sz="2400" dirty="0">
              <a:solidFill>
                <a:srgbClr val="00B05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00B050"/>
                </a:solidFill>
                <a:latin typeface="Comic Sans MS"/>
              </a:rPr>
              <a:t>(1 John 4:10)</a:t>
            </a:r>
            <a:endParaRPr lang="en-AU" sz="2400" dirty="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a:solidFill>
                  <a:srgbClr val="00B050"/>
                </a:solidFill>
                <a:latin typeface="Comic Sans MS"/>
              </a:rPr>
              <a:t>Collect</a:t>
            </a:r>
          </a:p>
        </p:txBody>
      </p:sp>
      <p:sp>
        <p:nvSpPr>
          <p:cNvPr id="2" name="Rectangle 1"/>
          <p:cNvSpPr/>
          <p:nvPr/>
        </p:nvSpPr>
        <p:spPr>
          <a:xfrm>
            <a:off x="1990034" y="1040624"/>
            <a:ext cx="9065894" cy="5017079"/>
          </a:xfrm>
          <a:prstGeom prst="rect">
            <a:avLst/>
          </a:prstGeom>
        </p:spPr>
        <p:txBody>
          <a:bodyPr wrap="square" lIns="91440" tIns="45720" rIns="91440" bIns="45720" anchor="t">
            <a:spAutoFit/>
          </a:bodyPr>
          <a:lstStyle/>
          <a:p>
            <a:pPr>
              <a:lnSpc>
                <a:spcPct val="150000"/>
              </a:lnSpc>
            </a:pPr>
            <a:r>
              <a:rPr lang="en-US" sz="2400" dirty="0">
                <a:solidFill>
                  <a:srgbClr val="00B050"/>
                </a:solidFill>
                <a:latin typeface="Comic Sans MS" panose="030F0702030302020204" pitchFamily="66" charset="0"/>
                <a:ea typeface="+mn-lt"/>
                <a:cs typeface="+mn-lt"/>
              </a:rPr>
              <a:t>Leader: </a:t>
            </a:r>
            <a:r>
              <a:rPr lang="en-AU" sz="2400" dirty="0">
                <a:latin typeface="Comic Sans MS" panose="030F0702030302020204" pitchFamily="66" charset="0"/>
              </a:rPr>
              <a:t>Faithful God,</a:t>
            </a:r>
          </a:p>
          <a:p>
            <a:pPr>
              <a:lnSpc>
                <a:spcPct val="150000"/>
              </a:lnSpc>
            </a:pPr>
            <a:r>
              <a:rPr lang="en-AU" sz="2400" dirty="0">
                <a:latin typeface="Comic Sans MS" panose="030F0702030302020204" pitchFamily="66" charset="0"/>
              </a:rPr>
              <a:t>you have appointed us your witnesses,</a:t>
            </a:r>
          </a:p>
          <a:p>
            <a:pPr>
              <a:lnSpc>
                <a:spcPct val="150000"/>
              </a:lnSpc>
            </a:pPr>
            <a:r>
              <a:rPr lang="en-AU" sz="2400" dirty="0">
                <a:latin typeface="Comic Sans MS" panose="030F0702030302020204" pitchFamily="66" charset="0"/>
              </a:rPr>
              <a:t>to be a light that shines in the world:</a:t>
            </a:r>
          </a:p>
          <a:p>
            <a:pPr>
              <a:lnSpc>
                <a:spcPct val="150000"/>
              </a:lnSpc>
            </a:pPr>
            <a:r>
              <a:rPr lang="en-AU" sz="2400" dirty="0">
                <a:latin typeface="Comic Sans MS" panose="030F0702030302020204" pitchFamily="66" charset="0"/>
              </a:rPr>
              <a:t>let us not hide the bright hope you have given us,</a:t>
            </a:r>
          </a:p>
          <a:p>
            <a:pPr>
              <a:lnSpc>
                <a:spcPct val="150000"/>
              </a:lnSpc>
            </a:pPr>
            <a:r>
              <a:rPr lang="en-AU" sz="2400" dirty="0">
                <a:latin typeface="Comic Sans MS" panose="030F0702030302020204" pitchFamily="66" charset="0"/>
              </a:rPr>
              <a:t>but tell everyone your love,</a:t>
            </a:r>
          </a:p>
          <a:p>
            <a:pPr>
              <a:lnSpc>
                <a:spcPct val="150000"/>
              </a:lnSpc>
            </a:pPr>
            <a:r>
              <a:rPr lang="en-AU" sz="2400" dirty="0">
                <a:latin typeface="Comic Sans MS" panose="030F0702030302020204" pitchFamily="66" charset="0"/>
              </a:rPr>
              <a:t>revealed in Jesus Christ the Lord,</a:t>
            </a:r>
          </a:p>
          <a:p>
            <a:pPr>
              <a:lnSpc>
                <a:spcPct val="150000"/>
              </a:lnSpc>
            </a:pPr>
            <a:r>
              <a:rPr lang="en-AU" sz="2400" dirty="0">
                <a:latin typeface="Comic Sans MS" panose="030F0702030302020204" pitchFamily="66" charset="0"/>
              </a:rPr>
              <a:t>who lives and reigns with you in the unity of the Holy Spirit,</a:t>
            </a:r>
          </a:p>
          <a:p>
            <a:pPr>
              <a:lnSpc>
                <a:spcPct val="150000"/>
              </a:lnSpc>
            </a:pPr>
            <a:r>
              <a:rPr lang="en-AU" sz="2400" dirty="0">
                <a:latin typeface="Comic Sans MS" panose="030F0702030302020204" pitchFamily="66" charset="0"/>
              </a:rPr>
              <a:t>one God, for ever and ever. </a:t>
            </a:r>
          </a:p>
          <a:p>
            <a:pPr>
              <a:lnSpc>
                <a:spcPct val="150000"/>
              </a:lnSpc>
            </a:pPr>
            <a:r>
              <a:rPr lang="en-AU" sz="2400" b="1" dirty="0">
                <a:latin typeface="Comic Sans MS" panose="030F0702030302020204" pitchFamily="66" charset="0"/>
              </a:rPr>
              <a:t>Amen.</a:t>
            </a:r>
            <a:endParaRPr lang="en-US" sz="2400" b="1" dirty="0">
              <a:latin typeface="Comic Sans MS" panose="030F0702030302020204" pitchFamily="66" charset="0"/>
            </a:endParaRPr>
          </a:p>
        </p:txBody>
      </p:sp>
    </p:spTree>
    <p:extLst>
      <p:ext uri="{BB962C8B-B14F-4D97-AF65-F5344CB8AC3E}">
        <p14:creationId xmlns:p14="http://schemas.microsoft.com/office/powerpoint/2010/main" val="112425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7079" y="960452"/>
            <a:ext cx="7717840" cy="461665"/>
          </a:xfrm>
          <a:prstGeom prst="rect">
            <a:avLst/>
          </a:prstGeom>
        </p:spPr>
        <p:txBody>
          <a:bodyPr wrap="square" lIns="91440" tIns="45720" rIns="91440" bIns="45720" anchor="t">
            <a:spAutoFit/>
          </a:bodyPr>
          <a:lstStyle/>
          <a:p>
            <a:pPr>
              <a:spcBef>
                <a:spcPts val="450"/>
              </a:spcBef>
              <a:spcAft>
                <a:spcPts val="450"/>
              </a:spcAft>
            </a:pPr>
            <a:r>
              <a:rPr lang="en-US" sz="2400" dirty="0">
                <a:solidFill>
                  <a:srgbClr val="00B050"/>
                </a:solidFill>
                <a:latin typeface="Comic Sans MS"/>
                <a:ea typeface="Tahoma"/>
                <a:cs typeface="Tahoma"/>
              </a:rPr>
              <a:t>Reader 1: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Isaiah 58.1-9a</a:t>
            </a: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81131" y="43628"/>
            <a:ext cx="11429737"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dirty="0">
                <a:solidFill>
                  <a:srgbClr val="00B050"/>
                </a:solidFill>
                <a:latin typeface="Comic Sans MS"/>
              </a:rPr>
              <a:t>The 1st reader unmutes </a:t>
            </a:r>
            <a:endParaRPr lang="en-GB" sz="2200" dirty="0">
              <a:solidFill>
                <a:srgbClr val="00B050"/>
              </a:solidFill>
              <a:latin typeface="Comic Sans MS"/>
            </a:endParaRPr>
          </a:p>
          <a:p>
            <a:pPr algn="l"/>
            <a:r>
              <a:rPr lang="en-GB" sz="2400" dirty="0">
                <a:solidFill>
                  <a:srgbClr val="00B050"/>
                </a:solidFill>
                <a:latin typeface="Comic Sans MS"/>
              </a:rPr>
              <a:t>Leader: </a:t>
            </a:r>
            <a:r>
              <a:rPr lang="en-GB" sz="2400" dirty="0">
                <a:latin typeface="Comic Sans MS"/>
              </a:rPr>
              <a:t>I invite the 1st reader  to unmute and offer the 1st lesson when ready.</a:t>
            </a:r>
            <a:endParaRPr lang="en-US" sz="2400" dirty="0"/>
          </a:p>
        </p:txBody>
      </p:sp>
      <p:sp>
        <p:nvSpPr>
          <p:cNvPr id="7" name="Rectangle 6">
            <a:extLst>
              <a:ext uri="{FF2B5EF4-FFF2-40B4-BE49-F238E27FC236}">
                <a16:creationId xmlns:a16="http://schemas.microsoft.com/office/drawing/2014/main" id="{CA70304C-57F4-DF05-4EBA-736F2E392A20}"/>
              </a:ext>
            </a:extLst>
          </p:cNvPr>
          <p:cNvSpPr/>
          <p:nvPr/>
        </p:nvSpPr>
        <p:spPr>
          <a:xfrm>
            <a:off x="10083050" y="6070126"/>
            <a:ext cx="2035498" cy="400110"/>
          </a:xfrm>
          <a:prstGeom prst="rect">
            <a:avLst/>
          </a:prstGeom>
        </p:spPr>
        <p:txBody>
          <a:bodyPr wrap="square">
            <a:spAutoFit/>
          </a:bodyPr>
          <a:lstStyle/>
          <a:p>
            <a:r>
              <a:rPr lang="en-GB" sz="2000" i="1">
                <a:solidFill>
                  <a:srgbClr val="00B050"/>
                </a:solidFill>
                <a:latin typeface="Comic Sans MS"/>
              </a:rPr>
              <a:t>Continues…</a:t>
            </a:r>
            <a:endParaRPr lang="en-AU" sz="2000" i="1">
              <a:solidFill>
                <a:srgbClr val="00B050"/>
              </a:solidFill>
            </a:endParaRPr>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F725C23D-2F1A-66B7-E847-93AE76E85C3C}"/>
              </a:ext>
            </a:extLst>
          </p:cNvPr>
          <p:cNvSpPr txBox="1"/>
          <p:nvPr/>
        </p:nvSpPr>
        <p:spPr>
          <a:xfrm>
            <a:off x="2174277" y="1337440"/>
            <a:ext cx="7843443" cy="5571077"/>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1</a:t>
            </a:r>
            <a:r>
              <a:rPr lang="en-AU" sz="2400" b="0" i="0" dirty="0">
                <a:solidFill>
                  <a:srgbClr val="000000"/>
                </a:solidFill>
                <a:effectLst/>
                <a:latin typeface="Comic Sans MS" panose="030F0702030302020204" pitchFamily="66" charset="0"/>
              </a:rPr>
              <a:t> Shout out, do not hold back!</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Lift up your voice like a trumpet!</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Announce to my people their rebellion,</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to the house of Jacob their sins.</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2</a:t>
            </a:r>
            <a:r>
              <a:rPr lang="en-AU" sz="2400" b="0" i="0" dirty="0">
                <a:solidFill>
                  <a:srgbClr val="000000"/>
                </a:solidFill>
                <a:effectLst/>
                <a:latin typeface="Comic Sans MS" panose="030F0702030302020204" pitchFamily="66" charset="0"/>
              </a:rPr>
              <a:t> Yet day after day they seek me</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and delight to know my ways,</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as if they were a nation that practised righteousness</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and did not forsake the ordinance of their God;</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they ask of me righteous judgements,</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they delight to draw near to God.</a:t>
            </a:r>
            <a:endParaRPr lang="en-AU" sz="2400" dirty="0">
              <a:latin typeface="Comic Sans MS" panose="030F0702030302020204" pitchFamily="66" charset="0"/>
            </a:endParaRPr>
          </a:p>
        </p:txBody>
      </p:sp>
    </p:spTree>
    <p:extLst>
      <p:ext uri="{BB962C8B-B14F-4D97-AF65-F5344CB8AC3E}">
        <p14:creationId xmlns:p14="http://schemas.microsoft.com/office/powerpoint/2010/main" val="391323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D511-9A46-5194-5A21-FA34E02E817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3F2FA404-77CC-5881-467A-18761A1A3FE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C51815FA-CF71-117C-34E8-A83F0F5BC51C}"/>
              </a:ext>
            </a:extLst>
          </p:cNvPr>
          <p:cNvSpPr/>
          <p:nvPr/>
        </p:nvSpPr>
        <p:spPr>
          <a:xfrm>
            <a:off x="10083050" y="6070126"/>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3" name="TextBox 2">
            <a:extLst>
              <a:ext uri="{FF2B5EF4-FFF2-40B4-BE49-F238E27FC236}">
                <a16:creationId xmlns:a16="http://schemas.microsoft.com/office/drawing/2014/main" id="{DF460F64-D92C-4288-0903-30AC66FA89B7}"/>
              </a:ext>
            </a:extLst>
          </p:cNvPr>
          <p:cNvSpPr txBox="1"/>
          <p:nvPr/>
        </p:nvSpPr>
        <p:spPr>
          <a:xfrm>
            <a:off x="2318507" y="0"/>
            <a:ext cx="7554986" cy="6679073"/>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3</a:t>
            </a:r>
            <a:r>
              <a:rPr lang="en-AU" sz="2400" b="0" i="0" dirty="0">
                <a:solidFill>
                  <a:srgbClr val="000000"/>
                </a:solidFill>
                <a:effectLst/>
                <a:latin typeface="Comic Sans MS" panose="030F0702030302020204" pitchFamily="66" charset="0"/>
              </a:rPr>
              <a:t> ‘Why do we fast, but you do not see?</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Why humble ourselves, but you do not notice?’</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Look, you serve your own interest on your fast-day,</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and oppress all your workers.</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4</a:t>
            </a:r>
            <a:r>
              <a:rPr lang="en-AU" sz="2400" b="0" i="0" dirty="0">
                <a:solidFill>
                  <a:srgbClr val="000000"/>
                </a:solidFill>
                <a:effectLst/>
                <a:latin typeface="Comic Sans MS" panose="030F0702030302020204" pitchFamily="66" charset="0"/>
              </a:rPr>
              <a:t> Look, you fast only to quarrel and to fight</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and to strike with a wicked fist.</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Such fasting as you do today</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will not make your voice heard on high.</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5</a:t>
            </a:r>
            <a:r>
              <a:rPr lang="en-AU" sz="2400" b="0" i="0" dirty="0">
                <a:solidFill>
                  <a:srgbClr val="000000"/>
                </a:solidFill>
                <a:effectLst/>
                <a:latin typeface="Comic Sans MS" panose="030F0702030302020204" pitchFamily="66" charset="0"/>
              </a:rPr>
              <a:t> Is such the fast that I choose,</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 day to humble oneself?</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Is it to bow down the head like a bulrush,</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and to lie in sackcloth and ashes?</a:t>
            </a:r>
            <a:endParaRPr lang="en-AU" sz="2400" dirty="0">
              <a:latin typeface="Comic Sans MS" panose="030F0702030302020204" pitchFamily="66" charset="0"/>
            </a:endParaRPr>
          </a:p>
        </p:txBody>
      </p:sp>
    </p:spTree>
    <p:extLst>
      <p:ext uri="{BB962C8B-B14F-4D97-AF65-F5344CB8AC3E}">
        <p14:creationId xmlns:p14="http://schemas.microsoft.com/office/powerpoint/2010/main" val="318271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2F8A-238C-481B-D83E-123557ED05F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D4FA2DC4-DE1F-E86F-5C8D-B04F0EABA94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A1B65F57-FFBC-2867-6F4D-08952670F4CA}"/>
              </a:ext>
            </a:extLst>
          </p:cNvPr>
          <p:cNvSpPr txBox="1"/>
          <p:nvPr/>
        </p:nvSpPr>
        <p:spPr>
          <a:xfrm>
            <a:off x="2219244" y="366462"/>
            <a:ext cx="7753512" cy="6125075"/>
          </a:xfrm>
          <a:prstGeom prst="rect">
            <a:avLst/>
          </a:prstGeom>
          <a:noFill/>
        </p:spPr>
        <p:txBody>
          <a:bodyPr wrap="square" lIns="91440" tIns="45720" rIns="91440" bIns="45720" anchor="t">
            <a:spAutoFit/>
          </a:bodyPr>
          <a:lstStyle/>
          <a:p>
            <a:pPr>
              <a:lnSpc>
                <a:spcPct val="150000"/>
              </a:lnSpc>
            </a:pPr>
            <a:r>
              <a:rPr lang="en-AU" sz="2400" dirty="0">
                <a:solidFill>
                  <a:srgbClr val="000000"/>
                </a:solidFill>
                <a:latin typeface="Comic Sans MS" panose="030F0702030302020204" pitchFamily="66" charset="0"/>
              </a:rPr>
              <a:t>Will you call this a fast,</a:t>
            </a:r>
            <a:br>
              <a:rPr lang="en-AU" sz="2400" dirty="0">
                <a:solidFill>
                  <a:srgbClr val="000000"/>
                </a:solidFill>
                <a:latin typeface="Comic Sans MS" panose="030F0702030302020204" pitchFamily="66" charset="0"/>
              </a:rPr>
            </a:br>
            <a:r>
              <a:rPr lang="en-AU" sz="2400" dirty="0">
                <a:solidFill>
                  <a:srgbClr val="000000"/>
                </a:solidFill>
                <a:latin typeface="Comic Sans MS" panose="030F0702030302020204" pitchFamily="66" charset="0"/>
              </a:rPr>
              <a:t>     a day acceptable to the L</a:t>
            </a:r>
            <a:r>
              <a:rPr lang="en-AU" sz="2400" cap="small" dirty="0">
                <a:solidFill>
                  <a:srgbClr val="000000"/>
                </a:solidFill>
                <a:latin typeface="Comic Sans MS" panose="030F0702030302020204" pitchFamily="66" charset="0"/>
              </a:rPr>
              <a:t>ord</a:t>
            </a:r>
            <a:r>
              <a:rPr lang="en-AU" sz="2400" dirty="0">
                <a:solidFill>
                  <a:srgbClr val="000000"/>
                </a:solidFill>
                <a:latin typeface="Comic Sans MS" panose="030F0702030302020204" pitchFamily="66" charset="0"/>
              </a:rPr>
              <a:t> ?</a:t>
            </a:r>
            <a:endParaRPr lang="en-AU" sz="2400" b="1" i="0" dirty="0">
              <a:solidFill>
                <a:srgbClr val="000000"/>
              </a:solidFill>
              <a:effectLst/>
              <a:latin typeface="Comic Sans MS" panose="030F0702030302020204" pitchFamily="66" charset="0"/>
              <a:ea typeface="Tahoma"/>
              <a:cs typeface="Tahoma"/>
            </a:endParaRPr>
          </a:p>
          <a:p>
            <a:pPr>
              <a:lnSpc>
                <a:spcPct val="150000"/>
              </a:lnSpc>
            </a:pPr>
            <a:r>
              <a:rPr lang="en-AU" sz="2400" b="1" i="0" baseline="30000" dirty="0">
                <a:solidFill>
                  <a:srgbClr val="000000"/>
                </a:solidFill>
                <a:effectLst/>
                <a:latin typeface="Comic Sans MS" panose="030F0702030302020204" pitchFamily="66" charset="0"/>
                <a:ea typeface="Tahoma"/>
                <a:cs typeface="Tahoma"/>
              </a:rPr>
              <a:t>6</a:t>
            </a:r>
            <a:r>
              <a:rPr lang="en-AU" sz="2400" b="0" i="0" dirty="0">
                <a:solidFill>
                  <a:srgbClr val="000000"/>
                </a:solidFill>
                <a:effectLst/>
                <a:latin typeface="Comic Sans MS" panose="030F0702030302020204" pitchFamily="66" charset="0"/>
                <a:ea typeface="Tahoma"/>
                <a:cs typeface="Tahoma"/>
              </a:rPr>
              <a:t> Is not this the fast that I choose:</a:t>
            </a:r>
            <a:r>
              <a:rPr lang="en-AU" sz="2400" dirty="0">
                <a:solidFill>
                  <a:srgbClr val="000000"/>
                </a:solidFill>
                <a:latin typeface="Comic Sans MS" panose="030F0702030302020204" pitchFamily="66" charset="0"/>
                <a:ea typeface="Tahoma"/>
                <a:cs typeface="Tahoma"/>
              </a:rPr>
              <a:t> </a:t>
            </a:r>
            <a:r>
              <a:rPr lang="en-AU" sz="2400" b="0" i="0" dirty="0">
                <a:solidFill>
                  <a:srgbClr val="000000"/>
                </a:solidFill>
                <a:effectLst/>
                <a:latin typeface="Comic Sans MS" panose="030F0702030302020204" pitchFamily="66" charset="0"/>
                <a:ea typeface="Tahoma"/>
                <a:cs typeface="Tahoma"/>
              </a:rPr>
              <a:t>to loose the bonds of injustice,</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to undo the thongs of the yoke, to let the oppressed go free,</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and to break every yoke?</a:t>
            </a:r>
            <a:br>
              <a:rPr lang="en-AU" sz="2400" b="0" i="0" dirty="0">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ea typeface="Tahoma"/>
                <a:cs typeface="Tahoma"/>
              </a:rPr>
              <a:t>7</a:t>
            </a:r>
            <a:r>
              <a:rPr lang="en-AU" sz="2400" b="0" i="0" dirty="0">
                <a:solidFill>
                  <a:srgbClr val="000000"/>
                </a:solidFill>
                <a:effectLst/>
                <a:latin typeface="Comic Sans MS" panose="030F0702030302020204" pitchFamily="66" charset="0"/>
                <a:ea typeface="Tahoma"/>
                <a:cs typeface="Tahoma"/>
              </a:rPr>
              <a:t> Is it not to share your bread with the hungry,</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and bring the homeless poor into your house;</a:t>
            </a:r>
            <a:br>
              <a:rPr lang="en-AU" sz="2400" b="0" i="0" dirty="0">
                <a:effectLst/>
                <a:latin typeface="Comic Sans MS" panose="030F0702030302020204" pitchFamily="66" charset="0"/>
              </a:rPr>
            </a:br>
            <a:r>
              <a:rPr lang="en-AU" sz="2400" dirty="0">
                <a:solidFill>
                  <a:srgbClr val="000000"/>
                </a:solidFill>
                <a:latin typeface="Comic Sans MS" panose="030F0702030302020204" pitchFamily="66" charset="0"/>
                <a:ea typeface="Tahoma"/>
                <a:cs typeface="Tahoma"/>
              </a:rPr>
              <a:t>     </a:t>
            </a:r>
            <a:r>
              <a:rPr lang="en-AU" sz="2400" b="0" i="0" dirty="0">
                <a:solidFill>
                  <a:srgbClr val="000000"/>
                </a:solidFill>
                <a:effectLst/>
                <a:latin typeface="Comic Sans MS" panose="030F0702030302020204" pitchFamily="66" charset="0"/>
                <a:ea typeface="Tahoma"/>
                <a:cs typeface="Tahoma"/>
              </a:rPr>
              <a:t>when you see the naked, to cover them,</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and not to hide yourself from your own kin?</a:t>
            </a:r>
            <a:endParaRPr lang="en-AU" sz="2400" dirty="0">
              <a:latin typeface="Comic Sans MS" panose="030F0702030302020204" pitchFamily="66" charset="0"/>
              <a:ea typeface="Tahoma"/>
              <a:cs typeface="Tahoma"/>
            </a:endParaRPr>
          </a:p>
        </p:txBody>
      </p:sp>
      <p:sp>
        <p:nvSpPr>
          <p:cNvPr id="2" name="Rectangle 1">
            <a:extLst>
              <a:ext uri="{FF2B5EF4-FFF2-40B4-BE49-F238E27FC236}">
                <a16:creationId xmlns:a16="http://schemas.microsoft.com/office/drawing/2014/main" id="{4765C59D-35EB-DBAC-49C1-C8CB12F85AEE}"/>
              </a:ext>
            </a:extLst>
          </p:cNvPr>
          <p:cNvSpPr/>
          <p:nvPr/>
        </p:nvSpPr>
        <p:spPr>
          <a:xfrm>
            <a:off x="10083050" y="6070126"/>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357930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DE100-B64F-8F15-5A42-6B2B1485E16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012BE0AA-4447-208C-55CE-71641F0A4C2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9414D67-BFC8-F863-8D00-B2A5142EB954}"/>
              </a:ext>
            </a:extLst>
          </p:cNvPr>
          <p:cNvSpPr txBox="1"/>
          <p:nvPr/>
        </p:nvSpPr>
        <p:spPr>
          <a:xfrm>
            <a:off x="2609234" y="6043096"/>
            <a:ext cx="6973529" cy="430887"/>
          </a:xfrm>
          <a:prstGeom prst="rect">
            <a:avLst/>
          </a:prstGeom>
          <a:noFill/>
        </p:spPr>
        <p:txBody>
          <a:bodyPr wrap="square">
            <a:spAutoFit/>
          </a:bodyPr>
          <a:lstStyle/>
          <a:p>
            <a:pPr algn="ctr"/>
            <a:r>
              <a:rPr lang="en-US" sz="2200">
                <a:latin typeface="Comic Sans MS"/>
                <a:cs typeface="Segoe UI"/>
              </a:rPr>
              <a:t>For the word of the Lord. </a:t>
            </a:r>
            <a:r>
              <a:rPr lang="en-US" sz="2200" b="1">
                <a:latin typeface="Comic Sans MS"/>
                <a:cs typeface="Segoe UI"/>
              </a:rPr>
              <a:t>Thanks be to God.</a:t>
            </a:r>
            <a:r>
              <a:rPr lang="en-US" sz="2200">
                <a:latin typeface="Comic Sans MS"/>
                <a:cs typeface="Segoe UI"/>
              </a:rPr>
              <a:t>​</a:t>
            </a:r>
          </a:p>
        </p:txBody>
      </p:sp>
      <p:sp>
        <p:nvSpPr>
          <p:cNvPr id="6" name="TextBox 5">
            <a:extLst>
              <a:ext uri="{FF2B5EF4-FFF2-40B4-BE49-F238E27FC236}">
                <a16:creationId xmlns:a16="http://schemas.microsoft.com/office/drawing/2014/main" id="{68016AC8-0394-97EE-A642-C3AF93383474}"/>
              </a:ext>
            </a:extLst>
          </p:cNvPr>
          <p:cNvSpPr txBox="1"/>
          <p:nvPr/>
        </p:nvSpPr>
        <p:spPr>
          <a:xfrm>
            <a:off x="2157463" y="814904"/>
            <a:ext cx="7877073" cy="4463081"/>
          </a:xfrm>
          <a:prstGeom prst="rect">
            <a:avLst/>
          </a:prstGeom>
          <a:noFill/>
        </p:spPr>
        <p:txBody>
          <a:bodyPr wrap="square" lIns="91440" tIns="45720" rIns="91440" bIns="45720" anchor="t">
            <a:spAutoFit/>
          </a:bodyPr>
          <a:lstStyle/>
          <a:p>
            <a:pPr>
              <a:lnSpc>
                <a:spcPct val="150000"/>
              </a:lnSpc>
            </a:pPr>
            <a:r>
              <a:rPr lang="en-AU" sz="2400" b="1" i="0" baseline="30000" dirty="0">
                <a:solidFill>
                  <a:srgbClr val="000000"/>
                </a:solidFill>
                <a:effectLst/>
                <a:latin typeface="Comic Sans MS" panose="030F0702030302020204" pitchFamily="66" charset="0"/>
                <a:ea typeface="Tahoma"/>
                <a:cs typeface="Tahoma"/>
              </a:rPr>
              <a:t>8</a:t>
            </a:r>
            <a:r>
              <a:rPr lang="en-AU" sz="2400" b="0" i="0" dirty="0">
                <a:solidFill>
                  <a:srgbClr val="000000"/>
                </a:solidFill>
                <a:effectLst/>
                <a:latin typeface="Comic Sans MS" panose="030F0702030302020204" pitchFamily="66" charset="0"/>
                <a:ea typeface="Tahoma"/>
                <a:cs typeface="Tahoma"/>
              </a:rPr>
              <a:t> Then your light shall break forth like the dawn,</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and your healing shall spring up quickly;</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your vindicator shall go before you,</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the glory of the L</a:t>
            </a:r>
            <a:r>
              <a:rPr lang="en-AU" sz="2400" b="0" i="0" cap="small" dirty="0">
                <a:solidFill>
                  <a:srgbClr val="000000"/>
                </a:solidFill>
                <a:effectLst/>
                <a:latin typeface="Comic Sans MS" panose="030F0702030302020204" pitchFamily="66" charset="0"/>
                <a:ea typeface="Tahoma"/>
                <a:cs typeface="Tahoma"/>
              </a:rPr>
              <a:t>ord</a:t>
            </a:r>
            <a:r>
              <a:rPr lang="en-AU" sz="2400" b="0" i="0" dirty="0">
                <a:solidFill>
                  <a:srgbClr val="000000"/>
                </a:solidFill>
                <a:effectLst/>
                <a:latin typeface="Comic Sans MS" panose="030F0702030302020204" pitchFamily="66" charset="0"/>
                <a:ea typeface="Tahoma"/>
                <a:cs typeface="Tahoma"/>
              </a:rPr>
              <a:t> shall be your rearguard.</a:t>
            </a:r>
            <a:br>
              <a:rPr lang="en-AU" sz="2400" b="0" i="0" dirty="0">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ea typeface="Tahoma"/>
                <a:cs typeface="Tahoma"/>
              </a:rPr>
              <a:t>9</a:t>
            </a:r>
            <a:r>
              <a:rPr lang="en-AU" sz="2400" b="0" i="0" dirty="0">
                <a:solidFill>
                  <a:srgbClr val="000000"/>
                </a:solidFill>
                <a:effectLst/>
                <a:latin typeface="Comic Sans MS" panose="030F0702030302020204" pitchFamily="66" charset="0"/>
                <a:ea typeface="Tahoma"/>
                <a:cs typeface="Tahoma"/>
              </a:rPr>
              <a:t> Then you shall call, and the L</a:t>
            </a:r>
            <a:r>
              <a:rPr lang="en-AU" sz="2400" b="0" i="0" cap="small" dirty="0">
                <a:solidFill>
                  <a:srgbClr val="000000"/>
                </a:solidFill>
                <a:effectLst/>
                <a:latin typeface="Comic Sans MS" panose="030F0702030302020204" pitchFamily="66" charset="0"/>
                <a:ea typeface="Tahoma"/>
                <a:cs typeface="Tahoma"/>
              </a:rPr>
              <a:t>ord</a:t>
            </a:r>
            <a:r>
              <a:rPr lang="en-AU" sz="2400" b="0" i="0" dirty="0">
                <a:solidFill>
                  <a:srgbClr val="000000"/>
                </a:solidFill>
                <a:effectLst/>
                <a:latin typeface="Comic Sans MS" panose="030F0702030302020204" pitchFamily="66" charset="0"/>
                <a:ea typeface="Tahoma"/>
                <a:cs typeface="Tahoma"/>
              </a:rPr>
              <a:t> will answer;</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you shall cry for help, and he will say, Here I am.</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If you remove the yoke from among you,</a:t>
            </a:r>
            <a:br>
              <a:rPr lang="en-AU" sz="2400" b="0" i="0" dirty="0">
                <a:effectLst/>
                <a:latin typeface="Comic Sans MS" panose="030F0702030302020204" pitchFamily="66" charset="0"/>
              </a:rPr>
            </a:br>
            <a:r>
              <a:rPr lang="en-AU" sz="2400" b="0" i="0" dirty="0">
                <a:solidFill>
                  <a:srgbClr val="000000"/>
                </a:solidFill>
                <a:effectLst/>
                <a:latin typeface="Comic Sans MS" panose="030F0702030302020204" pitchFamily="66" charset="0"/>
                <a:ea typeface="Tahoma"/>
                <a:cs typeface="Tahoma"/>
              </a:rPr>
              <a:t>     the pointing of the finger, the speaking of evil,</a:t>
            </a:r>
            <a:endParaRPr lang="en-AU" sz="2400" dirty="0">
              <a:latin typeface="Comic Sans MS" panose="030F0702030302020204" pitchFamily="66" charset="0"/>
              <a:ea typeface="Tahoma"/>
              <a:cs typeface="Tahoma"/>
            </a:endParaRPr>
          </a:p>
        </p:txBody>
      </p:sp>
    </p:spTree>
    <p:extLst>
      <p:ext uri="{BB962C8B-B14F-4D97-AF65-F5344CB8AC3E}">
        <p14:creationId xmlns:p14="http://schemas.microsoft.com/office/powerpoint/2010/main" val="3267596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panose="030F0702030302020204" pitchFamily="66" charset="0"/>
              </a:rPr>
              <a:t>Hospitality</a:t>
            </a:r>
            <a:r>
              <a:rPr lang="en-US" sz="3200" b="1">
                <a:solidFill>
                  <a:srgbClr val="E3960B"/>
                </a:solidFill>
                <a:latin typeface="Comic Sans MS" panose="030F0702030302020204" pitchFamily="66" charset="0"/>
              </a:rPr>
              <a:t> </a:t>
            </a:r>
            <a:endParaRPr lang="en-US" sz="3200" b="1">
              <a:solidFill>
                <a:srgbClr val="E3960B"/>
              </a:solidFill>
              <a:latin typeface="Comic Sans MS" panose="030F0702030302020204" pitchFamily="66" charset="0"/>
              <a:cs typeface="Times New Roman"/>
            </a:endParaRPr>
          </a:p>
          <a:p>
            <a:pPr>
              <a:spcBef>
                <a:spcPts val="600"/>
              </a:spcBef>
              <a:spcAft>
                <a:spcPts val="1200"/>
              </a:spcAft>
            </a:pPr>
            <a:r>
              <a:rPr lang="en-US" sz="2400">
                <a:solidFill>
                  <a:srgbClr val="00B050"/>
                </a:solidFill>
                <a:latin typeface="Comic Sans MS"/>
              </a:rPr>
              <a:t>Leader: </a:t>
            </a:r>
          </a:p>
          <a:p>
            <a:pPr>
              <a:spcBef>
                <a:spcPts val="600"/>
              </a:spcBef>
              <a:spcAft>
                <a:spcPts val="1200"/>
              </a:spcAft>
            </a:pPr>
            <a:r>
              <a:rPr lang="en-US" sz="2000">
                <a:latin typeface="Comic Sans MS"/>
              </a:rPr>
              <a:t>Please mute         for the service unless invited to offer your voice as part of the service ministry</a:t>
            </a:r>
            <a:endParaRPr lang="en-US" sz="2000">
              <a:solidFill>
                <a:srgbClr val="000000"/>
              </a:solidFill>
              <a:latin typeface="Comic Sans MS"/>
            </a:endParaRPr>
          </a:p>
          <a:p>
            <a:pPr>
              <a:spcBef>
                <a:spcPts val="600"/>
              </a:spcBef>
              <a:spcAft>
                <a:spcPts val="1200"/>
              </a:spcAft>
            </a:pPr>
            <a:r>
              <a:rPr lang="en-US" sz="2000">
                <a:latin typeface="Comic Sans MS"/>
              </a:rPr>
              <a:t>Have the video camera          on or off and turn the volume and brightness up or down on your device if things are too loud </a:t>
            </a:r>
            <a:r>
              <a:rPr lang="en-US" sz="2000">
                <a:latin typeface="Calibri"/>
                <a:ea typeface="Calibri"/>
                <a:cs typeface="Calibri"/>
              </a:rPr>
              <a:t>🔉🔊</a:t>
            </a:r>
            <a:r>
              <a:rPr lang="en-US" sz="2000">
                <a:latin typeface="Comic Sans MS"/>
              </a:rPr>
              <a:t>or too bright</a:t>
            </a:r>
            <a:r>
              <a:rPr lang="en-US" sz="2000">
                <a:latin typeface="Calibri"/>
                <a:ea typeface="Calibri"/>
                <a:cs typeface="Calibri"/>
              </a:rPr>
              <a:t>🔅🔆</a:t>
            </a:r>
            <a:endParaRPr lang="en-US" sz="2000">
              <a:solidFill>
                <a:srgbClr val="000000"/>
              </a:solidFill>
              <a:latin typeface="Comic Sans MS"/>
            </a:endParaRPr>
          </a:p>
          <a:p>
            <a:pPr>
              <a:spcBef>
                <a:spcPts val="600"/>
              </a:spcBef>
              <a:spcAft>
                <a:spcPts val="1200"/>
              </a:spcAft>
            </a:pPr>
            <a:r>
              <a:rPr lang="en-US" sz="2000">
                <a:solidFill>
                  <a:srgbClr val="000000"/>
                </a:solidFill>
                <a:latin typeface="Comic Sans MS"/>
              </a:rPr>
              <a:t>Our </a:t>
            </a:r>
            <a:r>
              <a:rPr lang="en-US" sz="2000">
                <a:latin typeface="Comic Sans MS"/>
              </a:rPr>
              <a:t>Cantor acts as our voice,           offering the responses, in</a:t>
            </a:r>
            <a:r>
              <a:rPr lang="en-US" sz="2000" b="1">
                <a:latin typeface="Comic Sans MS"/>
              </a:rPr>
              <a:t> Bold Text, </a:t>
            </a:r>
            <a:r>
              <a:rPr lang="en-US" sz="2000">
                <a:latin typeface="Comic Sans MS"/>
              </a:rPr>
              <a:t>which we say together</a:t>
            </a:r>
          </a:p>
          <a:p>
            <a:pPr>
              <a:spcBef>
                <a:spcPts val="600"/>
              </a:spcBef>
              <a:spcAft>
                <a:spcPts val="1200"/>
              </a:spcAft>
            </a:pPr>
            <a:r>
              <a:rPr lang="en-US" sz="2000">
                <a:latin typeface="Comic Sans MS"/>
              </a:rPr>
              <a:t>Feel welcome to use the chat          and reaction emojis </a:t>
            </a:r>
            <a:r>
              <a:rPr lang="en-US" sz="2000">
                <a:latin typeface="Calibri"/>
                <a:ea typeface="Calibri"/>
                <a:cs typeface="Calibri"/>
              </a:rPr>
              <a:t>👍</a:t>
            </a:r>
          </a:p>
          <a:p>
            <a:pPr>
              <a:spcBef>
                <a:spcPts val="600"/>
              </a:spcBef>
              <a:spcAft>
                <a:spcPts val="1200"/>
              </a:spcAft>
            </a:pPr>
            <a:r>
              <a:rPr lang="en-US" sz="2000">
                <a:latin typeface="Calibri"/>
                <a:ea typeface="Calibri"/>
                <a:cs typeface="Calibri"/>
              </a:rPr>
              <a:t>🙏 </a:t>
            </a:r>
            <a:r>
              <a:rPr lang="en-US" sz="2000">
                <a:latin typeface="Comic Sans MS"/>
              </a:rPr>
              <a:t>Please take care of yourself in this space. </a:t>
            </a:r>
            <a:r>
              <a:rPr lang="en-US" sz="2000">
                <a:latin typeface="Calibri"/>
                <a:ea typeface="Calibri"/>
                <a:cs typeface="Calibri"/>
              </a:rPr>
              <a:t>🙏</a:t>
            </a:r>
            <a:r>
              <a:rPr lang="en-US" sz="2000">
                <a:latin typeface="Comic Sans MS"/>
                <a:ea typeface="Calibri"/>
                <a:cs typeface="Calibri"/>
              </a:rPr>
              <a:t> </a:t>
            </a:r>
            <a:r>
              <a:rPr lang="en-US" sz="2000">
                <a:latin typeface="Comic Sans MS"/>
              </a:rPr>
              <a:t>Come and go as you need </a:t>
            </a:r>
            <a:endParaRPr lang="en-US" sz="2000">
              <a:cs typeface="Times New Roman"/>
            </a:endParaRPr>
          </a:p>
          <a:p>
            <a:pPr>
              <a:spcBef>
                <a:spcPts val="600"/>
              </a:spcBef>
              <a:spcAft>
                <a:spcPts val="1200"/>
              </a:spcAft>
            </a:pPr>
            <a:r>
              <a:rPr lang="en-US" sz="2000">
                <a:solidFill>
                  <a:srgbClr val="000000"/>
                </a:solidFill>
                <a:latin typeface="Calibri"/>
                <a:ea typeface="Calibri"/>
                <a:cs typeface="Calibri"/>
              </a:rPr>
              <a:t>😴 </a:t>
            </a:r>
            <a:r>
              <a:rPr lang="en-US" sz="2000">
                <a:latin typeface="Comic Sans MS"/>
              </a:rPr>
              <a:t>It is great to take rest in this space, so falling asleep is also OK </a:t>
            </a:r>
            <a:r>
              <a:rPr lang="en-US" sz="2000">
                <a:solidFill>
                  <a:srgbClr val="000000"/>
                </a:solidFill>
                <a:latin typeface="Calibri"/>
                <a:ea typeface="Calibri"/>
                <a:cs typeface="Calibri"/>
              </a:rPr>
              <a:t>😴</a:t>
            </a:r>
            <a:endParaRPr lang="en-US" sz="2000">
              <a:latin typeface="Comic Sans MS"/>
            </a:endParaRPr>
          </a:p>
          <a:p>
            <a:pPr>
              <a:spcBef>
                <a:spcPts val="600"/>
              </a:spcBef>
              <a:spcAft>
                <a:spcPts val="1200"/>
              </a:spcAft>
            </a:pPr>
            <a:r>
              <a:rPr lang="en-US" sz="2000">
                <a:solidFill>
                  <a:srgbClr val="000000"/>
                </a:solidFill>
                <a:latin typeface="Calibri"/>
                <a:ea typeface="Calibri"/>
                <a:cs typeface="Calibri"/>
              </a:rPr>
              <a:t>👂️ </a:t>
            </a:r>
            <a:r>
              <a:rPr lang="en-US" sz="2000">
                <a:solidFill>
                  <a:srgbClr val="000000"/>
                </a:solidFill>
                <a:latin typeface="Comic Sans MS"/>
              </a:rPr>
              <a:t>Remember</a:t>
            </a:r>
            <a:r>
              <a:rPr lang="en-US" sz="2000">
                <a:latin typeface="Comic Sans MS"/>
              </a:rPr>
              <a:t>, pastoral care is available to all in the community, if you'd like to speak to someone about anything spiritual. </a:t>
            </a:r>
            <a:r>
              <a:rPr lang="en-US" sz="2000">
                <a:latin typeface="Calibri"/>
                <a:ea typeface="Calibri"/>
                <a:cs typeface="Calibri"/>
              </a:rPr>
              <a:t>❤️</a:t>
            </a:r>
            <a:r>
              <a:rPr lang="en-US" sz="2000">
                <a:latin typeface="Comic Sans MS"/>
              </a:rPr>
              <a:t> Visit the </a:t>
            </a:r>
            <a:r>
              <a:rPr lang="en-US" sz="2000">
                <a:latin typeface="Comic Sans MS"/>
                <a:hlinkClick r:id="rId3"/>
              </a:rPr>
              <a:t>help page</a:t>
            </a:r>
            <a:r>
              <a:rPr lang="en-US" sz="2000">
                <a:latin typeface="Comic Sans MS"/>
              </a:rPr>
              <a:t>  at the website to reach out</a:t>
            </a:r>
            <a:r>
              <a:rPr lang="en-US" sz="2000"/>
              <a:t> </a:t>
            </a:r>
            <a:r>
              <a:rPr lang="en-US" sz="2000">
                <a:latin typeface="Calibri"/>
                <a:ea typeface="Calibri"/>
                <a:cs typeface="Calibri"/>
              </a:rPr>
              <a:t>🌐 </a:t>
            </a:r>
            <a:r>
              <a:rPr lang="en-US" sz="2000">
                <a:latin typeface="Comic Sans MS"/>
                <a:ea typeface="Calibri"/>
                <a:cs typeface="Calibri"/>
              </a:rPr>
              <a:t> </a:t>
            </a:r>
          </a:p>
          <a:p>
            <a:pPr algn="ctr">
              <a:spcBef>
                <a:spcPts val="600"/>
              </a:spcBef>
              <a:spcAft>
                <a:spcPts val="1200"/>
              </a:spcAft>
            </a:pPr>
            <a:r>
              <a:rPr lang="en-US" sz="1800" b="0" i="0" u="none" strike="noStrike">
                <a:solidFill>
                  <a:srgbClr val="000000"/>
                </a:solidFill>
                <a:effectLst/>
                <a:latin typeface="Comic Sans MS" panose="030F0902030302020204" pitchFamily="66" charset="0"/>
              </a:rPr>
              <a:t>Our </a:t>
            </a:r>
            <a:r>
              <a:rPr lang="en-US" sz="1800" b="1" i="0" u="none" strike="noStrike">
                <a:solidFill>
                  <a:srgbClr val="000000"/>
                </a:solidFill>
                <a:effectLst/>
                <a:latin typeface="Comic Sans MS" panose="030F0902030302020204" pitchFamily="66" charset="0"/>
              </a:rPr>
              <a:t>Being Together ethos and safeguarding practices</a:t>
            </a:r>
            <a:r>
              <a:rPr lang="en-US" sz="1800" b="0" i="0" u="none" strike="noStrike">
                <a:solidFill>
                  <a:srgbClr val="000000"/>
                </a:solidFill>
                <a:effectLst/>
                <a:latin typeface="Comic Sans MS" panose="030F0902030302020204" pitchFamily="66" charset="0"/>
              </a:rPr>
              <a:t> can also be accessed on the website 🫶</a:t>
            </a:r>
            <a:r>
              <a:rPr lang="en-US" sz="1800" b="0" i="0" u="none" strike="noStrike">
                <a:effectLst/>
                <a:latin typeface="Comic Sans MS" panose="030F0902030302020204" pitchFamily="66" charset="0"/>
              </a:rPr>
              <a:t>​</a:t>
            </a:r>
            <a:endParaRPr lang="en-US" sz="2000">
              <a:latin typeface="Calibri"/>
              <a:ea typeface="Calibri"/>
              <a:cs typeface="Calibri"/>
            </a:endParaRPr>
          </a:p>
          <a:p>
            <a:pPr algn="ctr">
              <a:spcBef>
                <a:spcPts val="600"/>
              </a:spcBef>
              <a:spcAft>
                <a:spcPts val="1200"/>
              </a:spcAft>
            </a:pPr>
            <a:r>
              <a:rPr lang="en-US" sz="2000">
                <a:latin typeface="Calibri"/>
                <a:ea typeface="Calibri"/>
                <a:cs typeface="Calibri"/>
              </a:rPr>
              <a:t>🙌  </a:t>
            </a:r>
            <a:r>
              <a:rPr lang="en-US" sz="2000">
                <a:latin typeface="Comic Sans MS"/>
              </a:rPr>
              <a:t>Come as you are – we are all here together! </a:t>
            </a:r>
            <a:r>
              <a:rPr lang="en-US" sz="2000">
                <a:latin typeface="Calibri"/>
                <a:ea typeface="Calibri"/>
                <a:cs typeface="Calibri"/>
              </a:rPr>
              <a:t>🙌 </a:t>
            </a:r>
            <a:endParaRPr lang="en-US" sz="200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a:solidFill>
                  <a:srgbClr val="00B050"/>
                </a:solidFill>
                <a:latin typeface="Comic Sans MS"/>
              </a:rPr>
              <a:t>Leader: </a:t>
            </a:r>
            <a:r>
              <a:rPr lang="en-US" sz="2400">
                <a:latin typeface="Comic Sans MS"/>
              </a:rPr>
              <a:t>We now say the psalm antiphonally, I invite the first reader to lead, and we will all respond with our cantor as our voice. </a:t>
            </a:r>
            <a:endParaRPr lang="en-GB" sz="240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2204356"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u="none" strike="noStrike">
                <a:effectLst/>
                <a:latin typeface="Comic Sans MS"/>
              </a:rPr>
              <a:t>Psalm </a:t>
            </a:r>
            <a:r>
              <a:rPr lang="en-AU" sz="2400">
                <a:latin typeface="Comic Sans MS"/>
              </a:rPr>
              <a:t>112</a:t>
            </a:r>
            <a:r>
              <a:rPr lang="en-AU" sz="2400" u="none" strike="noStrike">
                <a:effectLst/>
                <a:latin typeface="Comic Sans MS"/>
              </a:rPr>
              <a:t> </a:t>
            </a:r>
            <a:endParaRPr lang="en-AU" sz="2400" b="1" u="none" strike="noStrike">
              <a:effectLst/>
              <a:latin typeface="Comic Sans MS"/>
            </a:endParaRPr>
          </a:p>
        </p:txBody>
      </p:sp>
      <p:sp>
        <p:nvSpPr>
          <p:cNvPr id="9" name="Rectangle 8">
            <a:extLst>
              <a:ext uri="{FF2B5EF4-FFF2-40B4-BE49-F238E27FC236}">
                <a16:creationId xmlns:a16="http://schemas.microsoft.com/office/drawing/2014/main" id="{0FA562AF-DD5D-7B8E-AA27-8F2D5ADF8683}"/>
              </a:ext>
            </a:extLst>
          </p:cNvPr>
          <p:cNvSpPr/>
          <p:nvPr/>
        </p:nvSpPr>
        <p:spPr>
          <a:xfrm>
            <a:off x="7699987" y="6457890"/>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5" name="TextBox 4">
            <a:extLst>
              <a:ext uri="{FF2B5EF4-FFF2-40B4-BE49-F238E27FC236}">
                <a16:creationId xmlns:a16="http://schemas.microsoft.com/office/drawing/2014/main" id="{85CEE632-E472-C247-9FEB-4DA851747875}"/>
              </a:ext>
            </a:extLst>
          </p:cNvPr>
          <p:cNvSpPr txBox="1"/>
          <p:nvPr/>
        </p:nvSpPr>
        <p:spPr>
          <a:xfrm>
            <a:off x="2614248" y="1390314"/>
            <a:ext cx="8386543" cy="4822154"/>
          </a:xfrm>
          <a:prstGeom prst="rect">
            <a:avLst/>
          </a:prstGeom>
          <a:noFill/>
        </p:spPr>
        <p:txBody>
          <a:bodyPr wrap="square">
            <a:spAutoFit/>
          </a:bodyPr>
          <a:lstStyle/>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1</a:t>
            </a:r>
            <a:r>
              <a:rPr lang="en-AU" sz="2400" b="0" i="0" dirty="0">
                <a:solidFill>
                  <a:srgbClr val="000000"/>
                </a:solidFill>
                <a:effectLst/>
                <a:latin typeface="Comic Sans MS" panose="030F0702030302020204" pitchFamily="66" charset="0"/>
              </a:rPr>
              <a:t> O praise the Lord. Blessed are they that fear the Lord:</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and greatly delight in his commandments.</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2</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Their children shall be mighty in the land:</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an upright race who will be blessed.</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3</a:t>
            </a:r>
            <a:r>
              <a:rPr lang="en-AU" sz="2400" b="0" i="0" dirty="0">
                <a:solidFill>
                  <a:srgbClr val="000000"/>
                </a:solidFill>
                <a:effectLst/>
                <a:latin typeface="Comic Sans MS" panose="030F0702030302020204" pitchFamily="66" charset="0"/>
              </a:rPr>
              <a:t> Riches and plenty shall be in their house:</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and their righteousness shall stand for ever. </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4</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Light arises in darkness for the upright:</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gracious and merciful are the righteous.</a:t>
            </a:r>
          </a:p>
        </p:txBody>
      </p:sp>
    </p:spTree>
    <p:extLst>
      <p:ext uri="{BB962C8B-B14F-4D97-AF65-F5344CB8AC3E}">
        <p14:creationId xmlns:p14="http://schemas.microsoft.com/office/powerpoint/2010/main" val="4012354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699C3969-2E64-D08C-5118-1CB187A6E4BF}"/>
              </a:ext>
            </a:extLst>
          </p:cNvPr>
          <p:cNvSpPr txBox="1"/>
          <p:nvPr/>
        </p:nvSpPr>
        <p:spPr>
          <a:xfrm>
            <a:off x="2198255" y="740924"/>
            <a:ext cx="7795490" cy="5376152"/>
          </a:xfrm>
          <a:prstGeom prst="rect">
            <a:avLst/>
          </a:prstGeom>
          <a:noFill/>
        </p:spPr>
        <p:txBody>
          <a:bodyPr wrap="square">
            <a:spAutoFit/>
          </a:bodyPr>
          <a:lstStyle/>
          <a:p>
            <a:pPr>
              <a:lnSpc>
                <a:spcPct val="150000"/>
              </a:lnSpc>
              <a:spcBef>
                <a:spcPts val="225"/>
              </a:spcBef>
              <a:spcAft>
                <a:spcPts val="225"/>
              </a:spcAft>
            </a:pPr>
            <a:r>
              <a:rPr lang="en-AU" sz="2400" b="1" baseline="30000" dirty="0">
                <a:solidFill>
                  <a:srgbClr val="000000"/>
                </a:solidFill>
                <a:latin typeface="Comic Sans MS" panose="030F0702030302020204" pitchFamily="66" charset="0"/>
              </a:rPr>
              <a:t>5</a:t>
            </a:r>
            <a:r>
              <a:rPr lang="en-AU" sz="2400" dirty="0">
                <a:solidFill>
                  <a:srgbClr val="000000"/>
                </a:solidFill>
                <a:latin typeface="Comic Sans MS" panose="030F0702030302020204" pitchFamily="66" charset="0"/>
              </a:rPr>
              <a:t> It goes well with those who act generously and lend:</a:t>
            </a:r>
          </a:p>
          <a:p>
            <a:pPr>
              <a:lnSpc>
                <a:spcPct val="150000"/>
              </a:lnSpc>
              <a:spcBef>
                <a:spcPts val="225"/>
              </a:spcBef>
              <a:spcAft>
                <a:spcPts val="225"/>
              </a:spcAft>
            </a:pPr>
            <a:r>
              <a:rPr lang="en-AU" sz="2400" dirty="0">
                <a:solidFill>
                  <a:srgbClr val="000000"/>
                </a:solidFill>
                <a:latin typeface="Comic Sans MS" panose="030F0702030302020204" pitchFamily="66" charset="0"/>
              </a:rPr>
              <a:t>who guide their affairs with justice.</a:t>
            </a:r>
            <a:endParaRPr lang="en-AU" sz="2400" b="1" i="0" dirty="0">
              <a:solidFill>
                <a:srgbClr val="000000"/>
              </a:solidFill>
              <a:effectLst/>
              <a:latin typeface="Comic Sans MS" panose="030F0702030302020204" pitchFamily="66" charset="0"/>
            </a:endParaRP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6</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Surely they shall never be moved:</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the righteous shall be held in everlasting remembrance.</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7</a:t>
            </a:r>
            <a:r>
              <a:rPr lang="en-AU" sz="2400" b="0" i="0" dirty="0">
                <a:solidFill>
                  <a:srgbClr val="000000"/>
                </a:solidFill>
                <a:effectLst/>
                <a:latin typeface="Comic Sans MS" panose="030F0702030302020204" pitchFamily="66" charset="0"/>
              </a:rPr>
              <a:t> They will not fear bad tidings:</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their hearts are steadfast, trusting in the Lord.</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8</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Their hearts are confident and will not fear:</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they will see the downfall of their enemies.</a:t>
            </a:r>
          </a:p>
        </p:txBody>
      </p:sp>
      <p:sp>
        <p:nvSpPr>
          <p:cNvPr id="2" name="Rectangle 1">
            <a:extLst>
              <a:ext uri="{FF2B5EF4-FFF2-40B4-BE49-F238E27FC236}">
                <a16:creationId xmlns:a16="http://schemas.microsoft.com/office/drawing/2014/main" id="{F5367621-E6FE-2E9D-2FF0-E7CECBCBA20C}"/>
              </a:ext>
            </a:extLst>
          </p:cNvPr>
          <p:cNvSpPr/>
          <p:nvPr/>
        </p:nvSpPr>
        <p:spPr>
          <a:xfrm>
            <a:off x="7699987" y="6457890"/>
            <a:ext cx="2035498"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94943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DECB-60F2-42B0-D81B-33F9E1567C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6C81F12-4471-E526-2266-BB64134EBF77}"/>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5B4C9DB3-BB4B-B1C8-945F-EAA2F4738462}"/>
              </a:ext>
            </a:extLst>
          </p:cNvPr>
          <p:cNvSpPr txBox="1"/>
          <p:nvPr/>
        </p:nvSpPr>
        <p:spPr>
          <a:xfrm>
            <a:off x="2739431" y="1315307"/>
            <a:ext cx="7795490" cy="3611566"/>
          </a:xfrm>
          <a:prstGeom prst="rect">
            <a:avLst/>
          </a:prstGeom>
          <a:noFill/>
        </p:spPr>
        <p:txBody>
          <a:bodyPr wrap="square">
            <a:spAutoFit/>
          </a:bodyPr>
          <a:lstStyle/>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9</a:t>
            </a:r>
            <a:r>
              <a:rPr lang="en-AU" sz="2400" b="0" i="0" dirty="0">
                <a:solidFill>
                  <a:srgbClr val="000000"/>
                </a:solidFill>
                <a:effectLst/>
                <a:latin typeface="Comic Sans MS" panose="030F0702030302020204" pitchFamily="66" charset="0"/>
              </a:rPr>
              <a:t> They give freely to the poor:</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their righteousness stands for ever,</a:t>
            </a:r>
          </a:p>
          <a:p>
            <a:pPr algn="l">
              <a:lnSpc>
                <a:spcPct val="150000"/>
              </a:lnSpc>
              <a:spcBef>
                <a:spcPts val="225"/>
              </a:spcBef>
              <a:spcAft>
                <a:spcPts val="225"/>
              </a:spcAft>
              <a:buNone/>
            </a:pPr>
            <a:r>
              <a:rPr lang="en-AU" sz="2400" b="0" i="0" dirty="0">
                <a:solidFill>
                  <a:srgbClr val="000000"/>
                </a:solidFill>
                <a:effectLst/>
                <a:latin typeface="Comic Sans MS" panose="030F0702030302020204" pitchFamily="66" charset="0"/>
              </a:rPr>
              <a:t>their head is uplifted in glory.</a:t>
            </a:r>
          </a:p>
          <a:p>
            <a:pPr algn="l">
              <a:lnSpc>
                <a:spcPct val="150000"/>
              </a:lnSpc>
              <a:spcBef>
                <a:spcPts val="225"/>
              </a:spcBef>
              <a:spcAft>
                <a:spcPts val="225"/>
              </a:spcAft>
              <a:buNone/>
            </a:pPr>
            <a:r>
              <a:rPr lang="en-AU" sz="2400" b="1" i="0" baseline="30000" dirty="0">
                <a:solidFill>
                  <a:srgbClr val="000000"/>
                </a:solidFill>
                <a:effectLst/>
                <a:latin typeface="Comic Sans MS" panose="030F0702030302020204" pitchFamily="66" charset="0"/>
              </a:rPr>
              <a:t>10</a:t>
            </a:r>
            <a:r>
              <a:rPr lang="en-AU" sz="2400" b="0" i="0" dirty="0">
                <a:solidFill>
                  <a:srgbClr val="000000"/>
                </a:solidFill>
                <a:effectLst/>
                <a:latin typeface="Comic Sans MS" panose="030F0702030302020204" pitchFamily="66" charset="0"/>
              </a:rPr>
              <a:t> </a:t>
            </a:r>
            <a:r>
              <a:rPr lang="en-AU" sz="2400" b="1" i="0" dirty="0">
                <a:solidFill>
                  <a:srgbClr val="000000"/>
                </a:solidFill>
                <a:effectLst/>
                <a:latin typeface="Comic Sans MS" panose="030F0702030302020204" pitchFamily="66" charset="0"/>
              </a:rPr>
              <a:t>The wicked shall see it and be angry:</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they shall gnash their teeth and consume away;</a:t>
            </a:r>
          </a:p>
          <a:p>
            <a:pPr algn="l">
              <a:lnSpc>
                <a:spcPct val="150000"/>
              </a:lnSpc>
              <a:spcBef>
                <a:spcPts val="225"/>
              </a:spcBef>
              <a:spcAft>
                <a:spcPts val="225"/>
              </a:spcAft>
              <a:buNone/>
            </a:pPr>
            <a:r>
              <a:rPr lang="en-AU" sz="2400" b="1" i="0" dirty="0">
                <a:solidFill>
                  <a:srgbClr val="000000"/>
                </a:solidFill>
                <a:effectLst/>
                <a:latin typeface="Comic Sans MS" panose="030F0702030302020204" pitchFamily="66" charset="0"/>
              </a:rPr>
              <a:t>and the hope of the wicked shall fail.</a:t>
            </a:r>
          </a:p>
        </p:txBody>
      </p:sp>
    </p:spTree>
    <p:extLst>
      <p:ext uri="{BB962C8B-B14F-4D97-AF65-F5344CB8AC3E}">
        <p14:creationId xmlns:p14="http://schemas.microsoft.com/office/powerpoint/2010/main" val="3482889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597639" y="1639336"/>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a:solidFill>
                  <a:srgbClr val="00B050"/>
                </a:solidFill>
                <a:latin typeface="Comic Sans MS"/>
                <a:ea typeface="Tahoma"/>
                <a:cs typeface="Tahoma"/>
              </a:rPr>
              <a:t>Reader 2: </a:t>
            </a:r>
            <a:r>
              <a:rPr lang="en-AU" sz="2400">
                <a:latin typeface="Comic Sans MS"/>
                <a:ea typeface="Tahoma"/>
                <a:cs typeface="Tahoma"/>
              </a:rPr>
              <a:t>The 2</a:t>
            </a:r>
            <a:r>
              <a:rPr lang="en-AU" sz="2400" baseline="30000">
                <a:latin typeface="Comic Sans MS"/>
                <a:ea typeface="Tahoma"/>
                <a:cs typeface="Tahoma"/>
              </a:rPr>
              <a:t>nd</a:t>
            </a:r>
            <a:r>
              <a:rPr lang="en-AU" sz="2400">
                <a:latin typeface="Comic Sans MS"/>
                <a:ea typeface="Tahoma"/>
                <a:cs typeface="Tahoma"/>
              </a:rPr>
              <a:t> Reading is from 1 Corinthians 2.1-13 </a:t>
            </a:r>
            <a:endParaRPr lang="en-US" altLang="en-US" sz="1600">
              <a:latin typeface="Tahoma"/>
              <a:ea typeface="Tahoma"/>
              <a:cs typeface="Tahoma"/>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597639" y="288646"/>
            <a:ext cx="1098476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B050"/>
                </a:solidFill>
                <a:latin typeface="Comic Sans MS"/>
              </a:rPr>
              <a:t>The 2nd reader unmutes </a:t>
            </a:r>
            <a:endParaRPr lang="en-GB" sz="2400">
              <a:solidFill>
                <a:srgbClr val="00B050"/>
              </a:solidFill>
              <a:latin typeface="Comic Sans MS"/>
            </a:endParaRPr>
          </a:p>
          <a:p>
            <a:r>
              <a:rPr lang="en-GB" sz="2400">
                <a:solidFill>
                  <a:srgbClr val="00B050"/>
                </a:solidFill>
                <a:latin typeface="Comic Sans MS"/>
              </a:rPr>
              <a:t>Leader: </a:t>
            </a:r>
            <a:r>
              <a:rPr lang="en-GB" sz="2400">
                <a:latin typeface="Comic Sans MS"/>
              </a:rPr>
              <a:t>Thank you, I invite the 2nd reader to unmute and offer the 2nd lesson when ready.</a:t>
            </a:r>
            <a:endParaRPr lang="en-US" sz="240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4">
            <a:extLst>
              <a:ext uri="{FF2B5EF4-FFF2-40B4-BE49-F238E27FC236}">
                <a16:creationId xmlns:a16="http://schemas.microsoft.com/office/drawing/2014/main" id="{E94A548D-40F6-8AC7-F497-DBD3674DDCD1}"/>
              </a:ext>
            </a:extLst>
          </p:cNvPr>
          <p:cNvSpPr/>
          <p:nvPr/>
        </p:nvSpPr>
        <p:spPr>
          <a:xfrm>
            <a:off x="10460350" y="6138803"/>
            <a:ext cx="1652972" cy="400110"/>
          </a:xfrm>
          <a:prstGeom prst="rect">
            <a:avLst/>
          </a:prstGeom>
        </p:spPr>
        <p:txBody>
          <a:bodyPr wrap="square">
            <a:spAutoFit/>
          </a:bodyPr>
          <a:lstStyle/>
          <a:p>
            <a:r>
              <a:rPr lang="en-GB" sz="2000" i="1">
                <a:solidFill>
                  <a:srgbClr val="00B050"/>
                </a:solidFill>
                <a:latin typeface="Comic Sans MS"/>
              </a:rPr>
              <a:t>Continues…</a:t>
            </a:r>
            <a:endParaRPr lang="en-AU" sz="2000" i="1">
              <a:solidFill>
                <a:srgbClr val="00B050"/>
              </a:solidFill>
            </a:endParaRPr>
          </a:p>
        </p:txBody>
      </p:sp>
      <p:sp>
        <p:nvSpPr>
          <p:cNvPr id="8" name="TextBox 7">
            <a:extLst>
              <a:ext uri="{FF2B5EF4-FFF2-40B4-BE49-F238E27FC236}">
                <a16:creationId xmlns:a16="http://schemas.microsoft.com/office/drawing/2014/main" id="{927502F0-48B2-46B1-40F2-8BDE661F3E15}"/>
              </a:ext>
            </a:extLst>
          </p:cNvPr>
          <p:cNvSpPr txBox="1"/>
          <p:nvPr/>
        </p:nvSpPr>
        <p:spPr>
          <a:xfrm>
            <a:off x="609600" y="2288758"/>
            <a:ext cx="10984761" cy="3909083"/>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1</a:t>
            </a:r>
            <a:r>
              <a:rPr lang="en-AU" sz="2400" b="0" i="0" dirty="0">
                <a:solidFill>
                  <a:srgbClr val="000000"/>
                </a:solidFill>
                <a:effectLst/>
                <a:latin typeface="Comic Sans MS" panose="030F0702030302020204" pitchFamily="66" charset="0"/>
              </a:rPr>
              <a:t> When I came to you, brothers and sisters, I did not come proclaiming the mystery of God to you in lofty words or wisdom.</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2</a:t>
            </a:r>
            <a:r>
              <a:rPr lang="en-AU" sz="2400" b="0" i="0" dirty="0">
                <a:solidFill>
                  <a:srgbClr val="000000"/>
                </a:solidFill>
                <a:effectLst/>
                <a:latin typeface="Comic Sans MS" panose="030F0702030302020204" pitchFamily="66" charset="0"/>
              </a:rPr>
              <a:t> For I decided to know nothing among you except Jesus Christ, and him crucified.</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3</a:t>
            </a:r>
            <a:r>
              <a:rPr lang="en-AU" sz="2400" b="0" i="0" dirty="0">
                <a:solidFill>
                  <a:srgbClr val="000000"/>
                </a:solidFill>
                <a:effectLst/>
                <a:latin typeface="Comic Sans MS" panose="030F0702030302020204" pitchFamily="66" charset="0"/>
              </a:rPr>
              <a:t> And I came to you in weakness and in fear and in much trembling.</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4</a:t>
            </a:r>
            <a:r>
              <a:rPr lang="en-AU" sz="2400" b="0" i="0" dirty="0">
                <a:solidFill>
                  <a:srgbClr val="000000"/>
                </a:solidFill>
                <a:effectLst/>
                <a:latin typeface="Comic Sans MS" panose="030F0702030302020204" pitchFamily="66" charset="0"/>
              </a:rPr>
              <a:t> My speech and my proclamation were not with plausible words of wisdom, but with a demonstration of the Spirit and of power,</a:t>
            </a:r>
            <a:endParaRPr lang="en-AU" sz="2400" dirty="0">
              <a:latin typeface="Comic Sans MS" panose="030F0702030302020204" pitchFamily="66" charset="0"/>
            </a:endParaRPr>
          </a:p>
        </p:txBody>
      </p:sp>
    </p:spTree>
    <p:extLst>
      <p:ext uri="{BB962C8B-B14F-4D97-AF65-F5344CB8AC3E}">
        <p14:creationId xmlns:p14="http://schemas.microsoft.com/office/powerpoint/2010/main" val="91862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FB48-8113-69F9-15DC-B516590CFC2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36977FB-EA90-EF37-221E-F5A4E369035B}"/>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2" name="Rectangle 1">
            <a:extLst>
              <a:ext uri="{FF2B5EF4-FFF2-40B4-BE49-F238E27FC236}">
                <a16:creationId xmlns:a16="http://schemas.microsoft.com/office/drawing/2014/main" id="{AF316104-2A53-E932-C22A-CE12BB152BAC}"/>
              </a:ext>
            </a:extLst>
          </p:cNvPr>
          <p:cNvSpPr/>
          <p:nvPr/>
        </p:nvSpPr>
        <p:spPr>
          <a:xfrm>
            <a:off x="10460350" y="6138803"/>
            <a:ext cx="1652972"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
        <p:nvSpPr>
          <p:cNvPr id="5" name="TextBox 4">
            <a:extLst>
              <a:ext uri="{FF2B5EF4-FFF2-40B4-BE49-F238E27FC236}">
                <a16:creationId xmlns:a16="http://schemas.microsoft.com/office/drawing/2014/main" id="{1D338DE2-585B-45B2-0A07-20567C6B3C21}"/>
              </a:ext>
            </a:extLst>
          </p:cNvPr>
          <p:cNvSpPr txBox="1"/>
          <p:nvPr/>
        </p:nvSpPr>
        <p:spPr>
          <a:xfrm>
            <a:off x="410830" y="319087"/>
            <a:ext cx="11370340" cy="6679073"/>
          </a:xfrm>
          <a:prstGeom prst="rect">
            <a:avLst/>
          </a:prstGeom>
          <a:noFill/>
        </p:spPr>
        <p:txBody>
          <a:bodyPr wrap="square">
            <a:spAutoFit/>
          </a:bodyPr>
          <a:lstStyle/>
          <a:p>
            <a:pPr>
              <a:lnSpc>
                <a:spcPct val="150000"/>
              </a:lnSpc>
            </a:pPr>
            <a:r>
              <a:rPr lang="en-AU" sz="2400" b="1" baseline="30000" dirty="0">
                <a:solidFill>
                  <a:srgbClr val="000000"/>
                </a:solidFill>
                <a:latin typeface="Comic Sans MS" panose="030F0702030302020204" pitchFamily="66" charset="0"/>
              </a:rPr>
              <a:t>5</a:t>
            </a:r>
            <a:r>
              <a:rPr lang="en-AU" sz="2400" dirty="0">
                <a:solidFill>
                  <a:srgbClr val="000000"/>
                </a:solidFill>
                <a:latin typeface="Comic Sans MS" panose="030F0702030302020204" pitchFamily="66" charset="0"/>
              </a:rPr>
              <a:t> so that your faith might rest not on human wisdom but on the power of God.</a:t>
            </a:r>
            <a:br>
              <a:rPr lang="en-AU" sz="2400" dirty="0">
                <a:solidFill>
                  <a:srgbClr val="000000"/>
                </a:solidFill>
                <a:latin typeface="Comic Sans MS" panose="030F0702030302020204" pitchFamily="66" charset="0"/>
              </a:rPr>
            </a:br>
            <a:r>
              <a:rPr lang="en-AU" sz="2400" b="1" baseline="30000" dirty="0">
                <a:solidFill>
                  <a:srgbClr val="000000"/>
                </a:solidFill>
                <a:latin typeface="Comic Sans MS" panose="030F0702030302020204" pitchFamily="66" charset="0"/>
              </a:rPr>
              <a:t>6</a:t>
            </a:r>
            <a:r>
              <a:rPr lang="en-AU" sz="2400" dirty="0">
                <a:solidFill>
                  <a:srgbClr val="000000"/>
                </a:solidFill>
                <a:latin typeface="Comic Sans MS" panose="030F0702030302020204" pitchFamily="66" charset="0"/>
              </a:rPr>
              <a:t> Yet among the mature we do speak wisdom, though it is not a wisdom of this age or of the rulers of this age, who are doomed to perish.</a:t>
            </a:r>
            <a:endParaRPr lang="en-AU" sz="2400" b="1" i="0" dirty="0">
              <a:solidFill>
                <a:srgbClr val="000000"/>
              </a:solidFill>
              <a:effectLst/>
              <a:latin typeface="Comic Sans MS" panose="030F0702030302020204" pitchFamily="66" charset="0"/>
            </a:endParaRPr>
          </a:p>
          <a:p>
            <a:pPr>
              <a:lnSpc>
                <a:spcPct val="150000"/>
              </a:lnSpc>
            </a:pPr>
            <a:r>
              <a:rPr lang="en-AU" sz="2400" b="1" i="0" baseline="30000" dirty="0">
                <a:solidFill>
                  <a:srgbClr val="000000"/>
                </a:solidFill>
                <a:effectLst/>
                <a:latin typeface="Comic Sans MS" panose="030F0702030302020204" pitchFamily="66" charset="0"/>
              </a:rPr>
              <a:t>7</a:t>
            </a:r>
            <a:r>
              <a:rPr lang="en-AU" sz="2400" b="0" i="0" dirty="0">
                <a:solidFill>
                  <a:srgbClr val="000000"/>
                </a:solidFill>
                <a:effectLst/>
                <a:latin typeface="Comic Sans MS" panose="030F0702030302020204" pitchFamily="66" charset="0"/>
              </a:rPr>
              <a:t> But we speak God’s wisdom, secret and hidden, which God decreed before the ages for our glory.</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8</a:t>
            </a:r>
            <a:r>
              <a:rPr lang="en-AU" sz="2400" b="0" i="0" dirty="0">
                <a:solidFill>
                  <a:srgbClr val="000000"/>
                </a:solidFill>
                <a:effectLst/>
                <a:latin typeface="Comic Sans MS" panose="030F0702030302020204" pitchFamily="66" charset="0"/>
              </a:rPr>
              <a:t> None of the rulers of this age understood this; for if they had, they would not have crucified the Lord of glory.</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9</a:t>
            </a:r>
            <a:r>
              <a:rPr lang="en-AU" sz="2400" b="0" i="0" dirty="0">
                <a:solidFill>
                  <a:srgbClr val="000000"/>
                </a:solidFill>
                <a:effectLst/>
                <a:latin typeface="Comic Sans MS" panose="030F0702030302020204" pitchFamily="66" charset="0"/>
              </a:rPr>
              <a:t> But, as it is written,</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‘What no eye has seen, nor ear heard,</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     nor the human heart conceived,</a:t>
            </a:r>
            <a:br>
              <a:rPr lang="en-AU" sz="2400" b="0" i="0" dirty="0">
                <a:solidFill>
                  <a:srgbClr val="000000"/>
                </a:solidFill>
                <a:effectLst/>
                <a:latin typeface="Comic Sans MS" panose="030F0702030302020204" pitchFamily="66" charset="0"/>
              </a:rPr>
            </a:br>
            <a:r>
              <a:rPr lang="en-AU" sz="2400" b="0" i="0" dirty="0">
                <a:solidFill>
                  <a:srgbClr val="000000"/>
                </a:solidFill>
                <a:effectLst/>
                <a:latin typeface="Comic Sans MS" panose="030F0702030302020204" pitchFamily="66" charset="0"/>
              </a:rPr>
              <a:t>what God has prepared for those who love him’—</a:t>
            </a:r>
            <a:br>
              <a:rPr lang="en-AU" sz="2400" b="0" i="0" dirty="0">
                <a:solidFill>
                  <a:srgbClr val="000000"/>
                </a:solidFill>
                <a:effectLst/>
                <a:latin typeface="Comic Sans MS" panose="030F0702030302020204" pitchFamily="66" charset="0"/>
              </a:rPr>
            </a:br>
            <a:endParaRPr lang="en-AU" sz="2400" dirty="0">
              <a:latin typeface="Comic Sans MS" panose="030F0702030302020204" pitchFamily="66" charset="0"/>
            </a:endParaRPr>
          </a:p>
        </p:txBody>
      </p:sp>
    </p:spTree>
    <p:extLst>
      <p:ext uri="{BB962C8B-B14F-4D97-AF65-F5344CB8AC3E}">
        <p14:creationId xmlns:p14="http://schemas.microsoft.com/office/powerpoint/2010/main" val="3216030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BB8F-D035-4FDA-A683-B895C5DB0A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00C5-5089-A010-E0EA-5DF5D6045569}"/>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25</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7F21191A-97FC-DEC0-D130-DF206002BA27}"/>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
        <p:nvSpPr>
          <p:cNvPr id="10" name="Rectangle 1">
            <a:extLst>
              <a:ext uri="{FF2B5EF4-FFF2-40B4-BE49-F238E27FC236}">
                <a16:creationId xmlns:a16="http://schemas.microsoft.com/office/drawing/2014/main" id="{D419639C-A2F5-51B4-5C6E-373C05EABD3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4" name="TextBox 3">
            <a:extLst>
              <a:ext uri="{FF2B5EF4-FFF2-40B4-BE49-F238E27FC236}">
                <a16:creationId xmlns:a16="http://schemas.microsoft.com/office/drawing/2014/main" id="{4A34B2A0-8F21-0D82-44D3-896C781EDA9C}"/>
              </a:ext>
            </a:extLst>
          </p:cNvPr>
          <p:cNvSpPr txBox="1"/>
          <p:nvPr/>
        </p:nvSpPr>
        <p:spPr>
          <a:xfrm>
            <a:off x="695248" y="643461"/>
            <a:ext cx="10801504" cy="5571077"/>
          </a:xfrm>
          <a:prstGeom prst="rect">
            <a:avLst/>
          </a:prstGeom>
          <a:noFill/>
        </p:spPr>
        <p:txBody>
          <a:bodyPr wrap="square">
            <a:spAutoFit/>
          </a:bodyPr>
          <a:lstStyle/>
          <a:p>
            <a:pPr>
              <a:lnSpc>
                <a:spcPct val="150000"/>
              </a:lnSpc>
            </a:pPr>
            <a:r>
              <a:rPr lang="en-AU" sz="2400" b="1" baseline="30000" dirty="0">
                <a:solidFill>
                  <a:srgbClr val="000000"/>
                </a:solidFill>
                <a:latin typeface="Comic Sans MS" panose="030F0702030302020204" pitchFamily="66" charset="0"/>
              </a:rPr>
              <a:t>10</a:t>
            </a:r>
            <a:r>
              <a:rPr lang="en-AU" sz="2400" dirty="0">
                <a:solidFill>
                  <a:srgbClr val="000000"/>
                </a:solidFill>
                <a:latin typeface="Comic Sans MS" panose="030F0702030302020204" pitchFamily="66" charset="0"/>
              </a:rPr>
              <a:t> these things God has revealed to us through the Spirit; for the Spirit searches everything, even the depths of God.</a:t>
            </a:r>
            <a:br>
              <a:rPr lang="en-AU" sz="2400" dirty="0">
                <a:solidFill>
                  <a:srgbClr val="000000"/>
                </a:solidFill>
                <a:latin typeface="Comic Sans MS" panose="030F0702030302020204" pitchFamily="66" charset="0"/>
              </a:rPr>
            </a:br>
            <a:r>
              <a:rPr lang="en-AU" sz="2400" b="1" baseline="30000" dirty="0">
                <a:solidFill>
                  <a:srgbClr val="000000"/>
                </a:solidFill>
                <a:latin typeface="Comic Sans MS" panose="030F0702030302020204" pitchFamily="66" charset="0"/>
              </a:rPr>
              <a:t>11</a:t>
            </a:r>
            <a:r>
              <a:rPr lang="en-AU" sz="2400" dirty="0">
                <a:solidFill>
                  <a:srgbClr val="000000"/>
                </a:solidFill>
                <a:latin typeface="Comic Sans MS" panose="030F0702030302020204" pitchFamily="66" charset="0"/>
              </a:rPr>
              <a:t> For what human being knows what is truly human except the human spirit that is within? So also no one comprehends what is truly God’s except the Spirit of God.</a:t>
            </a:r>
            <a:endParaRPr lang="en-AU" sz="2400" b="1" i="0" dirty="0">
              <a:solidFill>
                <a:srgbClr val="000000"/>
              </a:solidFill>
              <a:effectLst/>
              <a:latin typeface="Comic Sans MS" panose="030F0702030302020204" pitchFamily="66" charset="0"/>
            </a:endParaRPr>
          </a:p>
          <a:p>
            <a:pPr>
              <a:lnSpc>
                <a:spcPct val="150000"/>
              </a:lnSpc>
            </a:pPr>
            <a:r>
              <a:rPr lang="en-AU" sz="2400" b="1" i="0" baseline="30000" dirty="0">
                <a:solidFill>
                  <a:srgbClr val="000000"/>
                </a:solidFill>
                <a:effectLst/>
                <a:latin typeface="Comic Sans MS" panose="030F0702030302020204" pitchFamily="66" charset="0"/>
              </a:rPr>
              <a:t>12</a:t>
            </a:r>
            <a:r>
              <a:rPr lang="en-AU" sz="2400" b="0" i="0" dirty="0">
                <a:solidFill>
                  <a:srgbClr val="000000"/>
                </a:solidFill>
                <a:effectLst/>
                <a:latin typeface="Comic Sans MS" panose="030F0702030302020204" pitchFamily="66" charset="0"/>
              </a:rPr>
              <a:t> Now we have received not the spirit of the world, but the Spirit that is from God, so that we may understand the gifts bestowed on us by God.</a:t>
            </a:r>
            <a:br>
              <a:rPr lang="en-AU" sz="2400" b="0" i="0" dirty="0">
                <a:solidFill>
                  <a:srgbClr val="000000"/>
                </a:solidFill>
                <a:effectLst/>
                <a:latin typeface="Comic Sans MS" panose="030F0702030302020204" pitchFamily="66" charset="0"/>
              </a:rPr>
            </a:br>
            <a:r>
              <a:rPr lang="en-AU" sz="2400" b="1" i="0" baseline="30000" dirty="0">
                <a:solidFill>
                  <a:srgbClr val="000000"/>
                </a:solidFill>
                <a:effectLst/>
                <a:latin typeface="Comic Sans MS" panose="030F0702030302020204" pitchFamily="66" charset="0"/>
              </a:rPr>
              <a:t>13</a:t>
            </a:r>
            <a:r>
              <a:rPr lang="en-AU" sz="2400" b="0" i="0" dirty="0">
                <a:solidFill>
                  <a:srgbClr val="000000"/>
                </a:solidFill>
                <a:effectLst/>
                <a:latin typeface="Comic Sans MS" panose="030F0702030302020204" pitchFamily="66" charset="0"/>
              </a:rPr>
              <a:t> And we speak of these things in words not taught by human wisdom but taught by the Spirit, interpreting spiritual things to those who are spiritual.</a:t>
            </a:r>
            <a:endParaRPr lang="en-AU" sz="2400" dirty="0">
              <a:latin typeface="Comic Sans MS" panose="030F0702030302020204" pitchFamily="66" charset="0"/>
            </a:endParaRPr>
          </a:p>
        </p:txBody>
      </p:sp>
    </p:spTree>
    <p:extLst>
      <p:ext uri="{BB962C8B-B14F-4D97-AF65-F5344CB8AC3E}">
        <p14:creationId xmlns:p14="http://schemas.microsoft.com/office/powerpoint/2010/main" val="3220054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alphaModFix amt="87000"/>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26</a:t>
            </a:fld>
            <a:endParaRPr lang="en-AU" altLang="en-US">
              <a:solidFill>
                <a:prstClr val="black">
                  <a:tint val="75000"/>
                </a:prstClr>
              </a:solidFill>
            </a:endParaRPr>
          </a:p>
        </p:txBody>
      </p:sp>
      <p:sp>
        <p:nvSpPr>
          <p:cNvPr id="10" name="TextBox 9">
            <a:extLst>
              <a:ext uri="{FF2B5EF4-FFF2-40B4-BE49-F238E27FC236}">
                <a16:creationId xmlns:a16="http://schemas.microsoft.com/office/drawing/2014/main" id="{4025C3E8-DFF0-BF92-1E54-0E32EFD847B2}"/>
              </a:ext>
            </a:extLst>
          </p:cNvPr>
          <p:cNvSpPr txBox="1"/>
          <p:nvPr/>
        </p:nvSpPr>
        <p:spPr>
          <a:xfrm>
            <a:off x="4015971" y="3773869"/>
            <a:ext cx="4721629" cy="1458156"/>
          </a:xfrm>
          <a:prstGeom prst="rect">
            <a:avLst/>
          </a:prstGeom>
          <a:noFill/>
        </p:spPr>
        <p:txBody>
          <a:bodyPr wrap="square" rtlCol="0">
            <a:spAutoFit/>
          </a:bodyPr>
          <a:lstStyle/>
          <a:p>
            <a:pPr algn="ctr">
              <a:lnSpc>
                <a:spcPct val="114999"/>
              </a:lnSpc>
            </a:pPr>
            <a:r>
              <a:rPr lang="en-US" sz="4000" b="1">
                <a:solidFill>
                  <a:srgbClr val="00B050"/>
                </a:solidFill>
                <a:latin typeface="Comic Sans MS"/>
              </a:rPr>
              <a:t>We pause before </a:t>
            </a:r>
          </a:p>
          <a:p>
            <a:pPr algn="ctr">
              <a:lnSpc>
                <a:spcPct val="114999"/>
              </a:lnSpc>
            </a:pPr>
            <a:r>
              <a:rPr lang="en-US" sz="4000" b="1">
                <a:solidFill>
                  <a:srgbClr val="00B050"/>
                </a:solidFill>
                <a:latin typeface="Comic Sans MS"/>
              </a:rPr>
              <a:t>​the Gospel </a:t>
            </a:r>
            <a:r>
              <a:rPr lang="en-US" sz="4000" b="1">
                <a:solidFill>
                  <a:srgbClr val="1D8B5E"/>
                </a:solidFill>
                <a:latin typeface="Comic Sans MS"/>
              </a:rPr>
              <a:t>​​</a:t>
            </a:r>
            <a:endParaRPr lang="en-US" sz="4000" b="1">
              <a:solidFill>
                <a:srgbClr val="1D8B5E"/>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621792" y="241564"/>
            <a:ext cx="11100816" cy="1200329"/>
          </a:xfrm>
          <a:prstGeom prst="rect">
            <a:avLst/>
          </a:prstGeom>
          <a:noFill/>
        </p:spPr>
        <p:txBody>
          <a:bodyPr wrap="square" lIns="91440" tIns="45720" rIns="91440" bIns="45720" anchor="t">
            <a:spAutoFit/>
          </a:bodyPr>
          <a:lstStyle/>
          <a:p>
            <a:r>
              <a:rPr lang="en-GB" sz="2400" dirty="0">
                <a:latin typeface="Comic Sans MS"/>
              </a:rPr>
              <a:t>The Gospel of our Lord Jesus Christ according to St Matthew Chapter 5 beginning at the 13</a:t>
            </a:r>
            <a:r>
              <a:rPr lang="en-GB" sz="2400" baseline="30000" dirty="0">
                <a:latin typeface="Comic Sans MS"/>
              </a:rPr>
              <a:t>th</a:t>
            </a:r>
            <a:r>
              <a:rPr lang="en-GB" sz="2400" dirty="0">
                <a:latin typeface="Comic Sans MS"/>
              </a:rPr>
              <a:t> verse. </a:t>
            </a:r>
          </a:p>
          <a:p>
            <a:r>
              <a:rPr lang="en-GB" sz="2400" b="1" dirty="0">
                <a:solidFill>
                  <a:srgbClr val="00B050"/>
                </a:solidFill>
                <a:latin typeface="Comic Sans MS"/>
              </a:rPr>
              <a:t>All: </a:t>
            </a:r>
            <a:r>
              <a:rPr lang="en-GB" sz="2400" b="1" dirty="0">
                <a:latin typeface="Comic Sans MS"/>
              </a:rPr>
              <a:t>Glory to you Lord Jesus Christ </a:t>
            </a:r>
            <a:endParaRPr lang="en-US" sz="2400" b="1" dirty="0">
              <a:latin typeface="Comic Sans MS"/>
            </a:endParaRPr>
          </a:p>
        </p:txBody>
      </p:sp>
      <p:sp>
        <p:nvSpPr>
          <p:cNvPr id="4" name="TextBox 3">
            <a:extLst>
              <a:ext uri="{FF2B5EF4-FFF2-40B4-BE49-F238E27FC236}">
                <a16:creationId xmlns:a16="http://schemas.microsoft.com/office/drawing/2014/main" id="{3EB6DAC8-E1EB-2E42-E384-ED754B28EFC4}"/>
              </a:ext>
            </a:extLst>
          </p:cNvPr>
          <p:cNvSpPr txBox="1"/>
          <p:nvPr/>
        </p:nvSpPr>
        <p:spPr>
          <a:xfrm>
            <a:off x="299357" y="1625956"/>
            <a:ext cx="11593287" cy="4463081"/>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13</a:t>
            </a:r>
            <a:r>
              <a:rPr lang="en-AU" sz="2400" b="0" i="0" dirty="0">
                <a:solidFill>
                  <a:srgbClr val="000000"/>
                </a:solidFill>
                <a:effectLst/>
                <a:latin typeface="Comic Sans MS" panose="030F0702030302020204" pitchFamily="66" charset="0"/>
              </a:rPr>
              <a:t> ‘You are the salt of the earth; but if salt has lost its taste, how can its saltiness be restored? It is no longer good for anything, but is thrown out and trampled under foot. </a:t>
            </a:r>
            <a:r>
              <a:rPr lang="en-AU" sz="2400" b="1" i="0" baseline="30000" dirty="0">
                <a:solidFill>
                  <a:srgbClr val="000000"/>
                </a:solidFill>
                <a:effectLst/>
                <a:latin typeface="Comic Sans MS" panose="030F0702030302020204" pitchFamily="66" charset="0"/>
              </a:rPr>
              <a:t>14</a:t>
            </a:r>
            <a:r>
              <a:rPr lang="en-AU" sz="2400" b="0" i="0" dirty="0">
                <a:solidFill>
                  <a:srgbClr val="000000"/>
                </a:solidFill>
                <a:effectLst/>
                <a:latin typeface="Comic Sans MS" panose="030F0702030302020204" pitchFamily="66" charset="0"/>
              </a:rPr>
              <a:t> ‘You are the light of the world. A city built on a hill cannot be hidden. </a:t>
            </a:r>
            <a:r>
              <a:rPr lang="en-AU" sz="2400" b="1" i="0" baseline="30000" dirty="0">
                <a:solidFill>
                  <a:srgbClr val="000000"/>
                </a:solidFill>
                <a:effectLst/>
                <a:latin typeface="Comic Sans MS" panose="030F0702030302020204" pitchFamily="66" charset="0"/>
              </a:rPr>
              <a:t>15</a:t>
            </a:r>
            <a:r>
              <a:rPr lang="en-AU" sz="2400" b="0" i="0" dirty="0">
                <a:solidFill>
                  <a:srgbClr val="000000"/>
                </a:solidFill>
                <a:effectLst/>
                <a:latin typeface="Comic Sans MS" panose="030F0702030302020204" pitchFamily="66" charset="0"/>
              </a:rPr>
              <a:t> No one after lighting a lamp puts it under the bushel basket, but on the lampstand, and it gives light to all in the house. </a:t>
            </a:r>
            <a:r>
              <a:rPr lang="en-AU" sz="2400" b="1" i="0" baseline="30000" dirty="0">
                <a:solidFill>
                  <a:srgbClr val="000000"/>
                </a:solidFill>
                <a:effectLst/>
                <a:latin typeface="Comic Sans MS" panose="030F0702030302020204" pitchFamily="66" charset="0"/>
              </a:rPr>
              <a:t>16</a:t>
            </a:r>
            <a:r>
              <a:rPr lang="en-AU" sz="2400" b="0" i="0" dirty="0">
                <a:solidFill>
                  <a:srgbClr val="000000"/>
                </a:solidFill>
                <a:effectLst/>
                <a:latin typeface="Comic Sans MS" panose="030F0702030302020204" pitchFamily="66" charset="0"/>
              </a:rPr>
              <a:t> In the same way, let your light shine before others, so that they may see your good works and give glory to your Father in heaven. </a:t>
            </a:r>
            <a:r>
              <a:rPr lang="en-AU" sz="2400" b="1" i="0" baseline="30000" dirty="0">
                <a:solidFill>
                  <a:srgbClr val="000000"/>
                </a:solidFill>
                <a:effectLst/>
                <a:latin typeface="Comic Sans MS" panose="030F0702030302020204" pitchFamily="66" charset="0"/>
              </a:rPr>
              <a:t>17</a:t>
            </a:r>
            <a:r>
              <a:rPr lang="en-AU" sz="2400" b="0" i="0" dirty="0">
                <a:solidFill>
                  <a:srgbClr val="000000"/>
                </a:solidFill>
                <a:effectLst/>
                <a:latin typeface="Comic Sans MS" panose="030F0702030302020204" pitchFamily="66" charset="0"/>
              </a:rPr>
              <a:t> ‘Do not think that I have come to abolish the law or the prophets; I have come not to abolish but to fulfil. </a:t>
            </a:r>
            <a:endParaRPr lang="en-AU" sz="2400" dirty="0">
              <a:latin typeface="Comic Sans MS" panose="030F0702030302020204" pitchFamily="66" charset="0"/>
            </a:endParaRPr>
          </a:p>
        </p:txBody>
      </p:sp>
      <p:sp>
        <p:nvSpPr>
          <p:cNvPr id="2" name="Rectangle 1">
            <a:extLst>
              <a:ext uri="{FF2B5EF4-FFF2-40B4-BE49-F238E27FC236}">
                <a16:creationId xmlns:a16="http://schemas.microsoft.com/office/drawing/2014/main" id="{97887B52-A592-E5F6-2A1D-04BFD3CA72DA}"/>
              </a:ext>
            </a:extLst>
          </p:cNvPr>
          <p:cNvSpPr/>
          <p:nvPr/>
        </p:nvSpPr>
        <p:spPr>
          <a:xfrm>
            <a:off x="7698489" y="6273100"/>
            <a:ext cx="1652972" cy="400110"/>
          </a:xfrm>
          <a:prstGeom prst="rect">
            <a:avLst/>
          </a:prstGeom>
        </p:spPr>
        <p:txBody>
          <a:bodyPr wrap="square">
            <a:spAutoFit/>
          </a:bodyPr>
          <a:lstStyle/>
          <a:p>
            <a:r>
              <a:rPr lang="en-GB" sz="2000" i="1" dirty="0">
                <a:solidFill>
                  <a:srgbClr val="00B050"/>
                </a:solidFill>
                <a:latin typeface="Comic Sans MS"/>
              </a:rPr>
              <a:t>Continues…</a:t>
            </a:r>
            <a:endParaRPr lang="en-AU" sz="2000" i="1" dirty="0">
              <a:solidFill>
                <a:srgbClr val="00B050"/>
              </a:solidFill>
            </a:endParaRPr>
          </a:p>
        </p:txBody>
      </p:sp>
    </p:spTree>
    <p:extLst>
      <p:ext uri="{BB962C8B-B14F-4D97-AF65-F5344CB8AC3E}">
        <p14:creationId xmlns:p14="http://schemas.microsoft.com/office/powerpoint/2010/main" val="3653139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523A1-4D07-789E-5274-C4DD9598840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E2AE3D-8CF3-88B8-4EEA-AA849E45E1A9}"/>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8" name="TextBox 1">
            <a:extLst>
              <a:ext uri="{FF2B5EF4-FFF2-40B4-BE49-F238E27FC236}">
                <a16:creationId xmlns:a16="http://schemas.microsoft.com/office/drawing/2014/main" id="{3C2522E6-C67E-1339-D715-C4C358A45298}"/>
              </a:ext>
            </a:extLst>
          </p:cNvPr>
          <p:cNvSpPr txBox="1"/>
          <p:nvPr/>
        </p:nvSpPr>
        <p:spPr>
          <a:xfrm>
            <a:off x="874844" y="5535628"/>
            <a:ext cx="1044231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latin typeface="Comic Sans MS"/>
              </a:rPr>
              <a:t>This is the gospel of the Lord.</a:t>
            </a:r>
            <a:r>
              <a:rPr lang="en-AU" sz="2400" dirty="0">
                <a:solidFill>
                  <a:srgbClr val="000000"/>
                </a:solidFill>
                <a:latin typeface="Comic Sans MS"/>
              </a:rPr>
              <a:t> </a:t>
            </a:r>
            <a:r>
              <a:rPr lang="en-US" sz="2400" b="1" dirty="0">
                <a:solidFill>
                  <a:srgbClr val="00B050"/>
                </a:solidFill>
                <a:latin typeface="Comic Sans MS"/>
              </a:rPr>
              <a:t>All: </a:t>
            </a:r>
            <a:r>
              <a:rPr lang="en-US" sz="2400" b="1" dirty="0">
                <a:solidFill>
                  <a:schemeClr val="tx1">
                    <a:lumMod val="95000"/>
                    <a:lumOff val="5000"/>
                  </a:schemeClr>
                </a:solidFill>
                <a:latin typeface="Comic Sans MS"/>
              </a:rPr>
              <a:t>Praise to you Lord Jesus Christ.</a:t>
            </a:r>
            <a:endParaRPr lang="en-AU" sz="2400" b="1" dirty="0">
              <a:solidFill>
                <a:schemeClr val="tx1">
                  <a:lumMod val="95000"/>
                  <a:lumOff val="5000"/>
                </a:schemeClr>
              </a:solidFill>
              <a:latin typeface="Comic Sans MS"/>
              <a:cs typeface="Arial"/>
            </a:endParaRPr>
          </a:p>
        </p:txBody>
      </p:sp>
      <p:sp>
        <p:nvSpPr>
          <p:cNvPr id="4" name="TextBox 3">
            <a:extLst>
              <a:ext uri="{FF2B5EF4-FFF2-40B4-BE49-F238E27FC236}">
                <a16:creationId xmlns:a16="http://schemas.microsoft.com/office/drawing/2014/main" id="{303C3404-444C-A027-2814-6E45781532C8}"/>
              </a:ext>
            </a:extLst>
          </p:cNvPr>
          <p:cNvSpPr txBox="1"/>
          <p:nvPr/>
        </p:nvSpPr>
        <p:spPr>
          <a:xfrm>
            <a:off x="299357" y="951768"/>
            <a:ext cx="11593287" cy="3909083"/>
          </a:xfrm>
          <a:prstGeom prst="rect">
            <a:avLst/>
          </a:prstGeom>
          <a:noFill/>
        </p:spPr>
        <p:txBody>
          <a:bodyPr wrap="square">
            <a:spAutoFit/>
          </a:bodyPr>
          <a:lstStyle/>
          <a:p>
            <a:pPr>
              <a:lnSpc>
                <a:spcPct val="150000"/>
              </a:lnSpc>
            </a:pPr>
            <a:r>
              <a:rPr lang="en-AU" sz="2400" b="1" i="0" baseline="30000" dirty="0">
                <a:solidFill>
                  <a:srgbClr val="000000"/>
                </a:solidFill>
                <a:effectLst/>
                <a:latin typeface="Comic Sans MS" panose="030F0702030302020204" pitchFamily="66" charset="0"/>
              </a:rPr>
              <a:t>18</a:t>
            </a:r>
            <a:r>
              <a:rPr lang="en-AU" sz="2400" b="0" i="0" dirty="0">
                <a:solidFill>
                  <a:srgbClr val="000000"/>
                </a:solidFill>
                <a:effectLst/>
                <a:latin typeface="Comic Sans MS" panose="030F0702030302020204" pitchFamily="66" charset="0"/>
              </a:rPr>
              <a:t> For truly I tell you, until heaven and earth pass away, not one letter, not one stroke of a letter, will pass from the law until all is accomplished. </a:t>
            </a:r>
            <a:r>
              <a:rPr lang="en-AU" sz="2400" b="1" i="0" baseline="30000" dirty="0">
                <a:solidFill>
                  <a:srgbClr val="000000"/>
                </a:solidFill>
                <a:effectLst/>
                <a:latin typeface="Comic Sans MS" panose="030F0702030302020204" pitchFamily="66" charset="0"/>
              </a:rPr>
              <a:t>19</a:t>
            </a:r>
            <a:r>
              <a:rPr lang="en-AU" sz="2400" b="0" i="0" dirty="0">
                <a:solidFill>
                  <a:srgbClr val="000000"/>
                </a:solidFill>
                <a:effectLst/>
                <a:latin typeface="Comic Sans MS" panose="030F0702030302020204" pitchFamily="66" charset="0"/>
              </a:rPr>
              <a:t> Therefore, whoever breaks one of the least of these commandments, and teaches others to do the same, will be called least in the kingdom of heaven; but whoever does them and teaches them will be called great in the kingdom of heaven. </a:t>
            </a:r>
            <a:r>
              <a:rPr lang="en-AU" sz="2400" b="1" i="0" baseline="30000" dirty="0">
                <a:solidFill>
                  <a:srgbClr val="000000"/>
                </a:solidFill>
                <a:effectLst/>
                <a:latin typeface="Comic Sans MS" panose="030F0702030302020204" pitchFamily="66" charset="0"/>
              </a:rPr>
              <a:t>20</a:t>
            </a:r>
            <a:r>
              <a:rPr lang="en-AU" sz="2400" b="0" i="0" dirty="0">
                <a:solidFill>
                  <a:srgbClr val="000000"/>
                </a:solidFill>
                <a:effectLst/>
                <a:latin typeface="Comic Sans MS" panose="030F0702030302020204" pitchFamily="66" charset="0"/>
              </a:rPr>
              <a:t> For I tell you, unless your righteousness exceeds that of the scribes and Pharisees, you will never enter the kingdom of heaven.</a:t>
            </a:r>
            <a:endParaRPr lang="en-AU" sz="2400" dirty="0">
              <a:latin typeface="Comic Sans MS" panose="030F0702030302020204" pitchFamily="66" charset="0"/>
            </a:endParaRPr>
          </a:p>
        </p:txBody>
      </p:sp>
    </p:spTree>
    <p:extLst>
      <p:ext uri="{BB962C8B-B14F-4D97-AF65-F5344CB8AC3E}">
        <p14:creationId xmlns:p14="http://schemas.microsoft.com/office/powerpoint/2010/main" val="679967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alphaModFix amt="90000"/>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29</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05754" y="1970843"/>
            <a:ext cx="5436523" cy="1458156"/>
          </a:xfrm>
          <a:prstGeom prst="rect">
            <a:avLst/>
          </a:prstGeom>
          <a:noFill/>
        </p:spPr>
        <p:txBody>
          <a:bodyPr wrap="square" rtlCol="0">
            <a:spAutoFit/>
          </a:bodyPr>
          <a:lstStyle/>
          <a:p>
            <a:pPr algn="ctr">
              <a:lnSpc>
                <a:spcPct val="114999"/>
              </a:lnSpc>
            </a:pPr>
            <a:r>
              <a:rPr lang="en-US" sz="4000" b="1">
                <a:solidFill>
                  <a:srgbClr val="00B050"/>
                </a:solidFill>
                <a:latin typeface="Comic Sans MS"/>
              </a:rPr>
              <a:t>We pause </a:t>
            </a:r>
            <a:endParaRPr lang="en-US" sz="4000" b="1">
              <a:solidFill>
                <a:srgbClr val="00B050"/>
              </a:solidFill>
              <a:latin typeface="Comic Sans MS"/>
              <a:cs typeface="Calibri"/>
            </a:endParaRPr>
          </a:p>
          <a:p>
            <a:pPr algn="ctr">
              <a:lnSpc>
                <a:spcPct val="114999"/>
              </a:lnSpc>
            </a:pPr>
            <a:r>
              <a:rPr lang="en-US" sz="4000" b="1">
                <a:solidFill>
                  <a:srgbClr val="00B050"/>
                </a:solidFill>
                <a:latin typeface="Comic Sans MS"/>
              </a:rPr>
              <a:t>after ​the Gospel ​​</a:t>
            </a:r>
            <a:endParaRPr lang="en-US" sz="4000" b="1">
              <a:solidFill>
                <a:srgbClr val="00B05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2" y="198224"/>
            <a:ext cx="10018614"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dirty="0">
                <a:solidFill>
                  <a:srgbClr val="00B050"/>
                </a:solidFill>
                <a:latin typeface="Comic Sans MS"/>
              </a:rPr>
              <a:t>Leader: </a:t>
            </a:r>
            <a:r>
              <a:rPr lang="en-AU" sz="2400" dirty="0">
                <a:latin typeface="Comic Sans MS"/>
              </a:rPr>
              <a:t>Our Holy </a:t>
            </a:r>
            <a:r>
              <a:rPr lang="en-GB" sz="2400" dirty="0">
                <a:latin typeface="Comic Sans MS"/>
              </a:rPr>
              <a:t>Hermit Highlights for today – Sister Angela</a:t>
            </a:r>
          </a:p>
        </p:txBody>
      </p:sp>
      <p:sp>
        <p:nvSpPr>
          <p:cNvPr id="12" name="TextBox 11">
            <a:extLst>
              <a:ext uri="{FF2B5EF4-FFF2-40B4-BE49-F238E27FC236}">
                <a16:creationId xmlns:a16="http://schemas.microsoft.com/office/drawing/2014/main" id="{68062473-758D-7912-A6E4-AD52980646F9}"/>
              </a:ext>
            </a:extLst>
          </p:cNvPr>
          <p:cNvSpPr txBox="1"/>
          <p:nvPr/>
        </p:nvSpPr>
        <p:spPr>
          <a:xfrm>
            <a:off x="410003" y="933320"/>
            <a:ext cx="10928067" cy="5114542"/>
          </a:xfrm>
          <a:prstGeom prst="rect">
            <a:avLst/>
          </a:prstGeom>
          <a:noFill/>
        </p:spPr>
        <p:txBody>
          <a:bodyPr wrap="square">
            <a:spAutoFit/>
          </a:bodyPr>
          <a:lstStyle/>
          <a:p>
            <a:pPr>
              <a:lnSpc>
                <a:spcPct val="150000"/>
              </a:lnSpc>
            </a:pPr>
            <a:r>
              <a:rPr lang="en-AU" sz="2200" b="0" i="0" dirty="0">
                <a:solidFill>
                  <a:srgbClr val="222222"/>
                </a:solidFill>
                <a:effectLst/>
                <a:latin typeface="Comic Sans MS" panose="030F0702030302020204" pitchFamily="66" charset="0"/>
              </a:rPr>
              <a:t>Wendy Hope </a:t>
            </a:r>
            <a:r>
              <a:rPr lang="en-AU" sz="2200" b="0" i="0" dirty="0" err="1">
                <a:solidFill>
                  <a:srgbClr val="222222"/>
                </a:solidFill>
                <a:effectLst/>
                <a:latin typeface="Comic Sans MS" panose="030F0702030302020204" pitchFamily="66" charset="0"/>
              </a:rPr>
              <a:t>Solling</a:t>
            </a:r>
            <a:r>
              <a:rPr lang="en-AU" sz="2200" b="0" i="0" dirty="0">
                <a:solidFill>
                  <a:srgbClr val="222222"/>
                </a:solidFill>
                <a:effectLst/>
                <a:latin typeface="Comic Sans MS" panose="030F0702030302020204" pitchFamily="66" charset="0"/>
              </a:rPr>
              <a:t> was born in Maitland, New South Wales on March 7, 1926</a:t>
            </a:r>
            <a:r>
              <a:rPr lang="en-AU" sz="2200" dirty="0">
                <a:solidFill>
                  <a:srgbClr val="222222"/>
                </a:solidFill>
                <a:latin typeface="Comic Sans MS" panose="030F0702030302020204" pitchFamily="66" charset="0"/>
              </a:rPr>
              <a:t>.</a:t>
            </a:r>
            <a:r>
              <a:rPr lang="en-AU" sz="2200" b="0" i="0" dirty="0">
                <a:solidFill>
                  <a:srgbClr val="222222"/>
                </a:solidFill>
                <a:effectLst/>
                <a:latin typeface="Comic Sans MS" panose="030F0702030302020204" pitchFamily="66" charset="0"/>
              </a:rPr>
              <a:t> She studied at East Sydney Technical College immediately after WWII, and then at Slade Art School in London, where her sculptures were well received. In 1952 she returned to Australia and held several more exhibitions of her work. Some of her works now reside in the Anglican cathedral in Newcastle, NSW.  </a:t>
            </a:r>
          </a:p>
          <a:p>
            <a:pPr>
              <a:lnSpc>
                <a:spcPct val="150000"/>
              </a:lnSpc>
            </a:pPr>
            <a:r>
              <a:rPr lang="en-AU" sz="2200" b="0" i="0" dirty="0">
                <a:solidFill>
                  <a:srgbClr val="222222"/>
                </a:solidFill>
                <a:effectLst/>
                <a:latin typeface="Comic Sans MS" panose="030F0702030302020204" pitchFamily="66" charset="0"/>
              </a:rPr>
              <a:t>After meeting a Franciscan priest, she returned to England to join the Anglican Community of St Clare in 1955, taking the name of </a:t>
            </a:r>
          </a:p>
          <a:p>
            <a:pPr>
              <a:lnSpc>
                <a:spcPct val="150000"/>
              </a:lnSpc>
            </a:pPr>
            <a:r>
              <a:rPr lang="en-AU" sz="2200" b="0" i="0" dirty="0">
                <a:solidFill>
                  <a:srgbClr val="222222"/>
                </a:solidFill>
                <a:effectLst/>
                <a:latin typeface="Comic Sans MS" panose="030F0702030302020204" pitchFamily="66" charset="0"/>
              </a:rPr>
              <a:t>Sister Angela. In 1975, at the request of the Bishop of </a:t>
            </a:r>
          </a:p>
          <a:p>
            <a:pPr>
              <a:lnSpc>
                <a:spcPct val="150000"/>
              </a:lnSpc>
            </a:pPr>
            <a:r>
              <a:rPr lang="en-AU" sz="2200" b="0" i="0" dirty="0">
                <a:solidFill>
                  <a:srgbClr val="222222"/>
                </a:solidFill>
                <a:effectLst/>
                <a:latin typeface="Comic Sans MS" panose="030F0702030302020204" pitchFamily="66" charset="0"/>
              </a:rPr>
              <a:t>Newcastle, she led the establishment of a community of </a:t>
            </a:r>
          </a:p>
          <a:p>
            <a:pPr>
              <a:lnSpc>
                <a:spcPct val="150000"/>
              </a:lnSpc>
            </a:pPr>
            <a:r>
              <a:rPr lang="en-AU" sz="2200" b="0" i="0" dirty="0">
                <a:solidFill>
                  <a:srgbClr val="222222"/>
                </a:solidFill>
                <a:effectLst/>
                <a:latin typeface="Comic Sans MS" panose="030F0702030302020204" pitchFamily="66" charset="0"/>
              </a:rPr>
              <a:t>Clare Sisters at Stroud in the Diocese of Newcastle, NSW. </a:t>
            </a:r>
          </a:p>
        </p:txBody>
      </p:sp>
      <p:sp>
        <p:nvSpPr>
          <p:cNvPr id="13" name="Rectangle 12">
            <a:extLst>
              <a:ext uri="{FF2B5EF4-FFF2-40B4-BE49-F238E27FC236}">
                <a16:creationId xmlns:a16="http://schemas.microsoft.com/office/drawing/2014/main" id="{B17F0071-6CB9-6793-EDC0-0F57ACCCDD84}"/>
              </a:ext>
            </a:extLst>
          </p:cNvPr>
          <p:cNvSpPr/>
          <p:nvPr/>
        </p:nvSpPr>
        <p:spPr>
          <a:xfrm>
            <a:off x="9142251" y="6082920"/>
            <a:ext cx="2035498" cy="400110"/>
          </a:xfrm>
          <a:prstGeom prst="rect">
            <a:avLst/>
          </a:prstGeom>
        </p:spPr>
        <p:txBody>
          <a:bodyPr wrap="square">
            <a:spAutoFit/>
          </a:bodyPr>
          <a:lstStyle/>
          <a:p>
            <a:r>
              <a:rPr lang="en-GB" sz="2000" i="1">
                <a:solidFill>
                  <a:srgbClr val="00B050"/>
                </a:solidFill>
                <a:latin typeface="Comic Sans MS"/>
              </a:rPr>
              <a:t>Continues…</a:t>
            </a:r>
            <a:endParaRPr lang="en-AU" sz="2000" i="1">
              <a:solidFill>
                <a:srgbClr val="00B050"/>
              </a:solidFill>
            </a:endParaRPr>
          </a:p>
        </p:txBody>
      </p:sp>
      <p:pic>
        <p:nvPicPr>
          <p:cNvPr id="15" name="Picture 14">
            <a:extLst>
              <a:ext uri="{FF2B5EF4-FFF2-40B4-BE49-F238E27FC236}">
                <a16:creationId xmlns:a16="http://schemas.microsoft.com/office/drawing/2014/main" id="{61F2B27A-76FA-04B7-A88A-D2841B248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840" y="4136181"/>
            <a:ext cx="3476320" cy="1946739"/>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30</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3235" y="2833719"/>
            <a:ext cx="11465529"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00B050"/>
                </a:solidFill>
                <a:latin typeface="Comic Sans MS"/>
              </a:rPr>
              <a:t>Flashback Sermon</a:t>
            </a:r>
            <a:endParaRPr lang="en-US" dirty="0"/>
          </a:p>
          <a:p>
            <a:pPr algn="ctr"/>
            <a:r>
              <a:rPr lang="en-AU" sz="6600" dirty="0">
                <a:solidFill>
                  <a:srgbClr val="00B050"/>
                </a:solidFill>
                <a:latin typeface="Comic Sans MS"/>
                <a:ea typeface="+mn-lt"/>
                <a:cs typeface="+mn-lt"/>
              </a:rPr>
              <a:t>Bright and Salty</a:t>
            </a:r>
          </a:p>
          <a:p>
            <a:pPr algn="ctr"/>
            <a:endParaRPr lang="en-AU" sz="2800" dirty="0">
              <a:solidFill>
                <a:srgbClr val="00B050"/>
              </a:solidFill>
              <a:latin typeface="Comic Sans MS"/>
              <a:ea typeface="+mn-lt"/>
              <a:cs typeface="+mn-lt"/>
            </a:endParaRPr>
          </a:p>
          <a:p>
            <a:pPr algn="ctr"/>
            <a:r>
              <a:rPr lang="en-AU" sz="2800" dirty="0">
                <a:solidFill>
                  <a:srgbClr val="00B050"/>
                </a:solidFill>
                <a:ea typeface="+mn-lt"/>
                <a:cs typeface="+mn-lt"/>
              </a:rPr>
              <a:t>https://youtu.be/5ExdDxMPSIU?si=RcBoqghuI56-ik39</a:t>
            </a:r>
            <a:endParaRPr lang="en-AU" sz="2800" dirty="0"/>
          </a:p>
        </p:txBody>
      </p:sp>
      <p:sp>
        <p:nvSpPr>
          <p:cNvPr id="5" name="TextBox 4">
            <a:extLst>
              <a:ext uri="{FF2B5EF4-FFF2-40B4-BE49-F238E27FC236}">
                <a16:creationId xmlns:a16="http://schemas.microsoft.com/office/drawing/2014/main" id="{45778826-7C60-ABB3-4AD2-60B01924D0B8}"/>
              </a:ext>
            </a:extLst>
          </p:cNvPr>
          <p:cNvSpPr txBox="1"/>
          <p:nvPr/>
        </p:nvSpPr>
        <p:spPr>
          <a:xfrm>
            <a:off x="635483" y="548676"/>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00B050"/>
                </a:solidFill>
                <a:latin typeface="Comic Sans MS"/>
              </a:rPr>
              <a:t>Leader:</a:t>
            </a:r>
            <a:r>
              <a:rPr lang="en-AU" sz="2400" i="1">
                <a:solidFill>
                  <a:srgbClr val="00B050"/>
                </a:solidFill>
                <a:latin typeface="Comic Sans MS"/>
              </a:rPr>
              <a:t> </a:t>
            </a:r>
            <a:r>
              <a:rPr lang="en-AU" sz="2400">
                <a:latin typeface="Comic Sans MS"/>
              </a:rPr>
              <a:t>.</a:t>
            </a:r>
            <a:endParaRPr lang="en-AU" sz="2400">
              <a:ea typeface="Calibri"/>
              <a:cs typeface="Calibri"/>
            </a:endParaRPr>
          </a:p>
          <a:p>
            <a:endParaRPr lang="en-AU" sz="2400" b="1" i="1">
              <a:solidFill>
                <a:srgbClr val="E3960B"/>
              </a:solidFill>
              <a:latin typeface="Comic Sans MS"/>
              <a:ea typeface="Calibri"/>
              <a:cs typeface="Calibri"/>
            </a:endParaRPr>
          </a:p>
          <a:p>
            <a:pPr marL="342900" indent="-342900">
              <a:buFont typeface="Wingdings"/>
              <a:buChar char="Ø"/>
            </a:pPr>
            <a:r>
              <a:rPr lang="en-AU" sz="2400" i="1">
                <a:solidFill>
                  <a:srgbClr val="00B050"/>
                </a:solidFill>
                <a:latin typeface="Comic Sans MS"/>
                <a:ea typeface="Calibri"/>
                <a:cs typeface="Calibri"/>
              </a:rPr>
              <a:t>Leader and Cantor mute </a:t>
            </a:r>
            <a:r>
              <a:rPr lang="en-US" sz="2400" i="1">
                <a:solidFill>
                  <a:srgbClr val="00B050"/>
                </a:solidFill>
                <a:latin typeface="Comic Sans MS"/>
                <a:ea typeface="Calibri"/>
                <a:cs typeface="Calibri"/>
              </a:rPr>
              <a:t> </a:t>
            </a:r>
            <a:endParaRPr lang="en-AU" sz="2400" i="1">
              <a:solidFill>
                <a:srgbClr val="00B050"/>
              </a:solidFill>
              <a:latin typeface="Calibri"/>
              <a:ea typeface="Calibri"/>
              <a:cs typeface="Calibri"/>
            </a:endParaRPr>
          </a:p>
          <a:p>
            <a:pPr marL="342900" indent="-342900">
              <a:buFont typeface="Wingdings"/>
              <a:buChar char="Ø"/>
            </a:pPr>
            <a:r>
              <a:rPr lang="en-AU" sz="2400" i="1">
                <a:solidFill>
                  <a:srgbClr val="00B050"/>
                </a:solidFill>
                <a:latin typeface="Comic Sans MS"/>
                <a:ea typeface="Calibri"/>
                <a:cs typeface="Calibri"/>
              </a:rPr>
              <a:t>Broadcaster exits screenshare </a:t>
            </a:r>
            <a:endParaRPr lang="en-AU" sz="2400" i="1">
              <a:solidFill>
                <a:srgbClr val="00B050"/>
              </a:solidFill>
              <a:latin typeface="Calibri"/>
              <a:ea typeface="Calibri"/>
              <a:cs typeface="Calibri"/>
            </a:endParaRPr>
          </a:p>
          <a:p>
            <a:endParaRPr lang="en-AU" sz="2400" i="1">
              <a:solidFill>
                <a:srgbClr val="00B05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31</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B050"/>
                </a:solidFill>
                <a:latin typeface="Comic Sans MS"/>
                <a:cs typeface="Segoe UI"/>
              </a:rPr>
              <a:t>Leader unmutes</a:t>
            </a:r>
          </a:p>
          <a:p>
            <a:pPr algn="ctr"/>
            <a:endParaRPr lang="en-US" i="1" dirty="0">
              <a:solidFill>
                <a:srgbClr val="00B050"/>
              </a:solidFill>
              <a:latin typeface="Comic Sans MS" panose="030F0702030302020204" pitchFamily="66" charset="0"/>
              <a:cs typeface="Segoe UI"/>
            </a:endParaRPr>
          </a:p>
          <a:p>
            <a:pPr algn="ctr"/>
            <a:r>
              <a:rPr lang="en-GB" sz="3600" dirty="0">
                <a:solidFill>
                  <a:srgbClr val="00B050"/>
                </a:solidFill>
                <a:latin typeface="Comic Sans MS"/>
              </a:rPr>
              <a:t>Our next Hymn is</a:t>
            </a:r>
          </a:p>
          <a:p>
            <a:pPr algn="ctr"/>
            <a:endParaRPr lang="en-GB" sz="3600" dirty="0">
              <a:solidFill>
                <a:srgbClr val="00B050"/>
              </a:solidFill>
              <a:latin typeface="Comic Sans MS"/>
              <a:cs typeface="Times New Roman"/>
            </a:endParaRPr>
          </a:p>
          <a:p>
            <a:pPr algn="ctr"/>
            <a:r>
              <a:rPr lang="en-GB" sz="3600" dirty="0">
                <a:solidFill>
                  <a:srgbClr val="00B050"/>
                </a:solidFill>
                <a:latin typeface="Comic Sans MS"/>
                <a:cs typeface="Times New Roman"/>
              </a:rPr>
              <a:t>Shine Jesus Shine</a:t>
            </a:r>
          </a:p>
          <a:p>
            <a:pPr algn="ctr"/>
            <a:r>
              <a:rPr lang="en-GB" sz="2400" dirty="0">
                <a:solidFill>
                  <a:srgbClr val="000000"/>
                </a:solidFill>
                <a:ea typeface="+mn-lt"/>
                <a:cs typeface="+mn-lt"/>
                <a:hlinkClick r:id="rId2"/>
              </a:rPr>
              <a:t>https://www.youtube.com/watch?v=nTIGVIcHsFE</a:t>
            </a:r>
            <a:endParaRPr lang="en-GB" sz="2400" dirty="0"/>
          </a:p>
          <a:p>
            <a:pPr algn="ctr"/>
            <a:endParaRPr lang="en-GB" dirty="0">
              <a:solidFill>
                <a:srgbClr val="000000"/>
              </a:solidFill>
              <a:latin typeface="Times New Roman"/>
              <a:ea typeface="Calibri"/>
              <a:cs typeface="Times New Roman"/>
            </a:endParaRPr>
          </a:p>
          <a:p>
            <a:pPr algn="ctr"/>
            <a:endParaRPr lang="en-GB" sz="3600" dirty="0">
              <a:solidFill>
                <a:srgbClr val="00B050"/>
              </a:solidFill>
              <a:latin typeface="Times New Roman"/>
              <a:ea typeface="Calibri"/>
              <a:cs typeface="Times New Roman"/>
            </a:endParaRPr>
          </a:p>
          <a:p>
            <a:pPr algn="ctr"/>
            <a:endParaRPr lang="en-US" sz="1200" dirty="0">
              <a:solidFill>
                <a:srgbClr val="00B050"/>
              </a:solidFill>
              <a:latin typeface="Comic Sans MS" panose="030F0902030302020204" pitchFamily="66" charset="0"/>
              <a:ea typeface="Calibri"/>
              <a:cs typeface="Calibri"/>
            </a:endParaRPr>
          </a:p>
          <a:p>
            <a:pPr algn="ctr"/>
            <a:r>
              <a:rPr lang="en-US" sz="2800" i="0" u="none" strike="noStrike" dirty="0">
                <a:solidFill>
                  <a:srgbClr val="00B050"/>
                </a:solidFill>
                <a:effectLst/>
                <a:latin typeface="Comic Sans MS"/>
              </a:rPr>
              <a:t>We stay on mute</a:t>
            </a:r>
            <a:endParaRPr lang="en-US" sz="2800" dirty="0">
              <a:solidFill>
                <a:srgbClr val="00B050"/>
              </a:solidFill>
              <a:latin typeface="Comic Sans MS"/>
              <a:cs typeface="Times New Roman"/>
            </a:endParaRPr>
          </a:p>
          <a:p>
            <a:pPr>
              <a:buNone/>
            </a:pPr>
            <a:r>
              <a:rPr lang="en-US" sz="2800" dirty="0">
                <a:solidFill>
                  <a:srgbClr val="00B050"/>
                </a:solidFill>
                <a:latin typeface="Comic Sans MS"/>
              </a:rPr>
              <a:t>Leader mutes</a:t>
            </a:r>
            <a:br>
              <a:rPr lang="en-AU" dirty="0">
                <a:solidFill>
                  <a:srgbClr val="000000"/>
                </a:solidFill>
                <a:latin typeface="Roboto" panose="02000000000000000000" pitchFamily="2" charset="0"/>
              </a:rPr>
            </a:br>
            <a:endParaRPr lang="en-US" dirty="0">
              <a:solidFill>
                <a:srgbClr val="00B05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725" y="1155489"/>
            <a:ext cx="10439533" cy="3539430"/>
          </a:xfrm>
          <a:prstGeom prst="rect">
            <a:avLst/>
          </a:prstGeom>
        </p:spPr>
        <p:txBody>
          <a:bodyPr wrap="square" lIns="91440" tIns="45720" rIns="91440" bIns="45720" anchor="t">
            <a:spAutoFit/>
          </a:bodyPr>
          <a:lstStyle/>
          <a:p>
            <a:r>
              <a:rPr lang="en-US" sz="3200">
                <a:solidFill>
                  <a:srgbClr val="00B050"/>
                </a:solidFill>
                <a:latin typeface="Comic Sans MS" panose="030F0702030302020204" pitchFamily="66" charset="0"/>
                <a:cs typeface="Segoe UI"/>
              </a:rPr>
              <a:t>Leader: </a:t>
            </a:r>
            <a:r>
              <a:rPr lang="en-US" sz="3200">
                <a:latin typeface="Comic Sans MS"/>
              </a:rPr>
              <a:t>We are the body of Christ</a:t>
            </a:r>
          </a:p>
          <a:p>
            <a:endParaRPr lang="en-US" sz="3200">
              <a:latin typeface="Comic Sans MS"/>
            </a:endParaRPr>
          </a:p>
          <a:p>
            <a:pPr algn="ctr"/>
            <a:r>
              <a:rPr lang="en-US" sz="3200" b="1">
                <a:solidFill>
                  <a:srgbClr val="00B050"/>
                </a:solidFill>
                <a:latin typeface="Comic Sans MS"/>
              </a:rPr>
              <a:t>All: </a:t>
            </a:r>
            <a:r>
              <a:rPr lang="en-US" sz="3200" b="1">
                <a:latin typeface="Comic Sans MS"/>
              </a:rPr>
              <a:t>God’s Spirit is with us</a:t>
            </a:r>
          </a:p>
          <a:p>
            <a:pPr algn="ctr"/>
            <a:endParaRPr lang="en-US" sz="3200">
              <a:latin typeface="Comic Sans MS" panose="030F0702030302020204" pitchFamily="66" charset="0"/>
            </a:endParaRPr>
          </a:p>
          <a:p>
            <a:r>
              <a:rPr lang="en-US" sz="3200">
                <a:solidFill>
                  <a:srgbClr val="00B050"/>
                </a:solidFill>
                <a:latin typeface="Comic Sans MS" panose="030F0702030302020204" pitchFamily="66" charset="0"/>
                <a:cs typeface="Segoe UI"/>
              </a:rPr>
              <a:t>Leader: </a:t>
            </a:r>
            <a:r>
              <a:rPr lang="en-US" sz="3200">
                <a:latin typeface="Comic Sans MS"/>
              </a:rPr>
              <a:t>The peace of the Lord be always with you.</a:t>
            </a:r>
          </a:p>
          <a:p>
            <a:endParaRPr lang="en-US" sz="3200">
              <a:latin typeface="Comic Sans MS"/>
            </a:endParaRPr>
          </a:p>
          <a:p>
            <a:pPr algn="ctr"/>
            <a:r>
              <a:rPr lang="en-US" sz="3200" b="1">
                <a:solidFill>
                  <a:srgbClr val="00B050"/>
                </a:solidFill>
                <a:latin typeface="Comic Sans MS"/>
              </a:rPr>
              <a:t>All: </a:t>
            </a:r>
            <a:r>
              <a:rPr lang="en-US" sz="3200" b="1">
                <a:latin typeface="Comic Sans MS"/>
              </a:rPr>
              <a:t>And also with you.</a:t>
            </a:r>
            <a:endParaRPr lang="en-US" sz="3200">
              <a:latin typeface="Comic Sans MS"/>
            </a:endParaRPr>
          </a:p>
        </p:txBody>
      </p:sp>
      <p:sp>
        <p:nvSpPr>
          <p:cNvPr id="3" name="Rectangle 2"/>
          <p:cNvSpPr/>
          <p:nvPr/>
        </p:nvSpPr>
        <p:spPr>
          <a:xfrm>
            <a:off x="3451948" y="509158"/>
            <a:ext cx="5004896" cy="646331"/>
          </a:xfrm>
          <a:prstGeom prst="rect">
            <a:avLst/>
          </a:prstGeom>
        </p:spPr>
        <p:txBody>
          <a:bodyPr wrap="none">
            <a:spAutoFit/>
          </a:bodyPr>
          <a:lstStyle/>
          <a:p>
            <a:r>
              <a:rPr lang="en-AU" sz="3600" i="1">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a:solidFill>
                  <a:srgbClr val="00B050"/>
                </a:solidFill>
                <a:latin typeface="Comic Sans MS"/>
                <a:cs typeface="Arial"/>
              </a:rPr>
              <a:t>The Leader and Cantor unmute</a:t>
            </a:r>
            <a:endParaRPr lang="en-US" sz="140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331056" y="4886903"/>
            <a:ext cx="11740869" cy="1631216"/>
          </a:xfrm>
          <a:prstGeom prst="rect">
            <a:avLst/>
          </a:prstGeom>
        </p:spPr>
        <p:txBody>
          <a:bodyPr wrap="square" lIns="91440" tIns="45720" rIns="91440" bIns="45720" anchor="t">
            <a:spAutoFit/>
          </a:bodyPr>
          <a:lstStyle/>
          <a:p>
            <a:pPr algn="ctr"/>
            <a:r>
              <a:rPr lang="en-AU" sz="2000">
                <a:solidFill>
                  <a:srgbClr val="00B050"/>
                </a:solidFill>
                <a:latin typeface="Comic Sans MS"/>
                <a:cs typeface="Arial"/>
              </a:rPr>
              <a:t>Leader: </a:t>
            </a:r>
            <a:r>
              <a:rPr lang="en-AU" sz="2000">
                <a:latin typeface="Comic Sans MS"/>
                <a:cs typeface="Arial"/>
              </a:rPr>
              <a:t>A sign of peace may be exchanged </a:t>
            </a:r>
            <a:endParaRPr lang="en-US" sz="2000">
              <a:latin typeface="Comic Sans MS"/>
              <a:cs typeface="Arial"/>
            </a:endParaRPr>
          </a:p>
          <a:p>
            <a:r>
              <a:rPr lang="en-AU" sz="2000">
                <a:latin typeface="Comic Sans MS"/>
                <a:cs typeface="Arial"/>
              </a:rPr>
              <a:t>You may like to type 'Peace' into the chat, use the 'raise hand’ or other reaction buttons, or just simply wave via the screen with your video turned on</a:t>
            </a:r>
            <a:endParaRPr lang="en-US" sz="2000">
              <a:latin typeface="Comic Sans MS"/>
              <a:cs typeface="Arial"/>
            </a:endParaRPr>
          </a:p>
          <a:p>
            <a:pPr algn="ctr"/>
            <a:endParaRPr lang="en-AU" sz="2000">
              <a:latin typeface="Comic Sans MS"/>
              <a:cs typeface="Arial"/>
            </a:endParaRPr>
          </a:p>
          <a:p>
            <a:r>
              <a:rPr lang="en-AU" sz="2000">
                <a:latin typeface="Comic Sans MS"/>
                <a:cs typeface="Arial"/>
              </a:rPr>
              <a:t>(Broadcaster exits shared screen for a few moments for the exchange of peace)</a:t>
            </a:r>
            <a:endParaRPr lang="en-AU" sz="200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826343" y="2659041"/>
            <a:ext cx="10539313"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a:solidFill>
                  <a:srgbClr val="00B050"/>
                </a:solidFill>
                <a:latin typeface="Comic Sans MS"/>
              </a:rPr>
              <a:t>Leader: </a:t>
            </a:r>
            <a:r>
              <a:rPr lang="en-US" sz="2400">
                <a:latin typeface="Comic Sans MS"/>
              </a:rPr>
              <a:t>As we enter prayer, I invite the second reader to unmute to lead our intercessions which follow the prayer of thanksgiving. Please feel free to change your body position as you need.</a:t>
            </a:r>
            <a:endParaRPr lang="en-US" sz="2400">
              <a:cs typeface="Times New Roman"/>
            </a:endParaRPr>
          </a:p>
        </p:txBody>
      </p:sp>
      <p:sp>
        <p:nvSpPr>
          <p:cNvPr id="5" name="Rectangle 4">
            <a:extLst>
              <a:ext uri="{FF2B5EF4-FFF2-40B4-BE49-F238E27FC236}">
                <a16:creationId xmlns:a16="http://schemas.microsoft.com/office/drawing/2014/main" id="{F815CA82-B90E-76BB-7463-A5B03D7C05D6}"/>
              </a:ext>
            </a:extLst>
          </p:cNvPr>
          <p:cNvSpPr/>
          <p:nvPr/>
        </p:nvSpPr>
        <p:spPr>
          <a:xfrm>
            <a:off x="7918209" y="6245416"/>
            <a:ext cx="2035498" cy="400110"/>
          </a:xfrm>
          <a:prstGeom prst="rect">
            <a:avLst/>
          </a:prstGeom>
        </p:spPr>
        <p:txBody>
          <a:bodyPr wrap="square" lIns="91440" tIns="45720" rIns="91440" bIns="45720" anchor="t">
            <a:spAutoFit/>
          </a:bodyPr>
          <a:lstStyle/>
          <a:p>
            <a:r>
              <a:rPr lang="en-GB" sz="2000">
                <a:solidFill>
                  <a:srgbClr val="00B050"/>
                </a:solidFill>
                <a:latin typeface="Comic Sans MS"/>
              </a:rPr>
              <a:t>Continue</a:t>
            </a:r>
            <a:r>
              <a:rPr lang="en-GB" sz="2000" b="1">
                <a:solidFill>
                  <a:srgbClr val="00B050"/>
                </a:solidFill>
                <a:latin typeface="Comic Sans MS"/>
              </a:rPr>
              <a:t>…</a:t>
            </a:r>
            <a:endParaRPr lang="en-AU" sz="2000" b="1">
              <a:solidFill>
                <a:srgbClr val="00B050"/>
              </a:solidFill>
            </a:endParaRPr>
          </a:p>
        </p:txBody>
      </p:sp>
    </p:spTree>
    <p:extLst>
      <p:ext uri="{BB962C8B-B14F-4D97-AF65-F5344CB8AC3E}">
        <p14:creationId xmlns:p14="http://schemas.microsoft.com/office/powerpoint/2010/main" val="57793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50E03-5EA9-E652-7F5D-F2991BA96B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01CFCF-F459-6E90-BFDF-AAC550464745}"/>
              </a:ext>
            </a:extLst>
          </p:cNvPr>
          <p:cNvSpPr txBox="1"/>
          <p:nvPr/>
        </p:nvSpPr>
        <p:spPr>
          <a:xfrm>
            <a:off x="1177823" y="229266"/>
            <a:ext cx="9521452"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Prayer of Thanksgiving before Intercessions</a:t>
            </a:r>
            <a:r>
              <a:rPr lang="en-US" sz="2400" i="1">
                <a:solidFill>
                  <a:srgbClr val="00B050"/>
                </a:solidFill>
                <a:latin typeface="Comic Sans MS"/>
              </a:rPr>
              <a:t> </a:t>
            </a:r>
            <a:endParaRPr lang="en-US" sz="2400" i="1">
              <a:solidFill>
                <a:srgbClr val="00B050"/>
              </a:solidFill>
              <a:latin typeface="Comic Sans MS" panose="030F0702030302020204" pitchFamily="66" charset="0"/>
            </a:endParaRPr>
          </a:p>
        </p:txBody>
      </p:sp>
      <p:sp>
        <p:nvSpPr>
          <p:cNvPr id="6" name="TextBox 5">
            <a:extLst>
              <a:ext uri="{FF2B5EF4-FFF2-40B4-BE49-F238E27FC236}">
                <a16:creationId xmlns:a16="http://schemas.microsoft.com/office/drawing/2014/main" id="{D9663723-A3FB-E06A-75B0-0CA010E3CCA3}"/>
              </a:ext>
            </a:extLst>
          </p:cNvPr>
          <p:cNvSpPr txBox="1"/>
          <p:nvPr/>
        </p:nvSpPr>
        <p:spPr>
          <a:xfrm>
            <a:off x="1591303" y="903448"/>
            <a:ext cx="9772072" cy="5581271"/>
          </a:xfrm>
          <a:prstGeom prst="rect">
            <a:avLst/>
          </a:prstGeom>
          <a:noFill/>
        </p:spPr>
        <p:txBody>
          <a:bodyPr wrap="square">
            <a:spAutoFit/>
          </a:bodyPr>
          <a:lstStyle/>
          <a:p>
            <a:pPr>
              <a:lnSpc>
                <a:spcPct val="150000"/>
              </a:lnSpc>
            </a:pPr>
            <a:r>
              <a:rPr lang="en-GB" sz="2000">
                <a:solidFill>
                  <a:srgbClr val="00B050"/>
                </a:solidFill>
                <a:latin typeface="Comic Sans MS"/>
              </a:rPr>
              <a:t>Leader: </a:t>
            </a:r>
            <a:endParaRPr lang="en-GB" sz="2000" b="1">
              <a:solidFill>
                <a:srgbClr val="00B050"/>
              </a:solidFill>
              <a:latin typeface="Comic Sans MS"/>
            </a:endParaRPr>
          </a:p>
          <a:p>
            <a:pPr>
              <a:lnSpc>
                <a:spcPct val="150000"/>
              </a:lnSpc>
            </a:pPr>
            <a:r>
              <a:rPr lang="en-AU" sz="2000" b="0" i="0">
                <a:solidFill>
                  <a:srgbClr val="232323"/>
                </a:solidFill>
                <a:effectLst/>
                <a:latin typeface="Comic Sans MS" panose="030F0702030302020204" pitchFamily="66" charset="0"/>
              </a:rPr>
              <a:t>We praise you, life-giving God,</a:t>
            </a:r>
          </a:p>
          <a:p>
            <a:pPr>
              <a:lnSpc>
                <a:spcPct val="150000"/>
              </a:lnSpc>
            </a:pPr>
            <a:r>
              <a:rPr lang="en-AU" sz="2000" b="0" i="0">
                <a:solidFill>
                  <a:srgbClr val="232323"/>
                </a:solidFill>
                <a:effectLst/>
                <a:latin typeface="Comic Sans MS" panose="030F0702030302020204" pitchFamily="66" charset="0"/>
              </a:rPr>
              <a:t>for the example of all those throughout history</a:t>
            </a:r>
          </a:p>
          <a:p>
            <a:pPr>
              <a:lnSpc>
                <a:spcPct val="150000"/>
              </a:lnSpc>
            </a:pPr>
            <a:r>
              <a:rPr lang="en-AU" sz="2000" b="0" i="0">
                <a:solidFill>
                  <a:srgbClr val="232323"/>
                </a:solidFill>
                <a:effectLst/>
                <a:latin typeface="Comic Sans MS" panose="030F0702030302020204" pitchFamily="66" charset="0"/>
              </a:rPr>
              <a:t>who have bravely stood up for justice:</a:t>
            </a:r>
          </a:p>
          <a:p>
            <a:pPr>
              <a:lnSpc>
                <a:spcPct val="150000"/>
              </a:lnSpc>
            </a:pPr>
            <a:r>
              <a:rPr lang="en-AU" sz="2000" b="0" i="0">
                <a:solidFill>
                  <a:srgbClr val="232323"/>
                </a:solidFill>
                <a:effectLst/>
                <a:latin typeface="Comic Sans MS" panose="030F0702030302020204" pitchFamily="66" charset="0"/>
              </a:rPr>
              <a:t>For those who have brought your healing where there was hatred;</a:t>
            </a:r>
          </a:p>
          <a:p>
            <a:pPr>
              <a:lnSpc>
                <a:spcPct val="150000"/>
              </a:lnSpc>
            </a:pPr>
            <a:r>
              <a:rPr lang="en-AU" sz="2000" b="0" i="0">
                <a:solidFill>
                  <a:srgbClr val="232323"/>
                </a:solidFill>
                <a:effectLst/>
                <a:latin typeface="Comic Sans MS" panose="030F0702030302020204" pitchFamily="66" charset="0"/>
              </a:rPr>
              <a:t>for those who have shone your light of reconciliation</a:t>
            </a:r>
          </a:p>
          <a:p>
            <a:pPr>
              <a:lnSpc>
                <a:spcPct val="150000"/>
              </a:lnSpc>
            </a:pPr>
            <a:r>
              <a:rPr lang="en-AU" sz="2000" b="0" i="0">
                <a:solidFill>
                  <a:srgbClr val="232323"/>
                </a:solidFill>
                <a:effectLst/>
                <a:latin typeface="Comic Sans MS" panose="030F0702030302020204" pitchFamily="66" charset="0"/>
              </a:rPr>
              <a:t>where there was division;</a:t>
            </a:r>
          </a:p>
          <a:p>
            <a:pPr>
              <a:lnSpc>
                <a:spcPct val="150000"/>
              </a:lnSpc>
            </a:pPr>
            <a:r>
              <a:rPr lang="en-AU" sz="2000" b="0" i="0">
                <a:solidFill>
                  <a:srgbClr val="232323"/>
                </a:solidFill>
                <a:effectLst/>
                <a:latin typeface="Comic Sans MS" panose="030F0702030302020204" pitchFamily="66" charset="0"/>
              </a:rPr>
              <a:t>for those who have gone in your name</a:t>
            </a:r>
          </a:p>
          <a:p>
            <a:pPr>
              <a:lnSpc>
                <a:spcPct val="150000"/>
              </a:lnSpc>
            </a:pPr>
            <a:r>
              <a:rPr lang="en-AU" sz="2000" b="0" i="0">
                <a:solidFill>
                  <a:srgbClr val="232323"/>
                </a:solidFill>
                <a:effectLst/>
                <a:latin typeface="Comic Sans MS" panose="030F0702030302020204" pitchFamily="66" charset="0"/>
              </a:rPr>
              <a:t>to places of turmoil and discrimination.</a:t>
            </a:r>
          </a:p>
          <a:p>
            <a:pPr>
              <a:lnSpc>
                <a:spcPct val="150000"/>
              </a:lnSpc>
            </a:pPr>
            <a:r>
              <a:rPr lang="en-AU" sz="2000" b="0" i="0">
                <a:solidFill>
                  <a:srgbClr val="232323"/>
                </a:solidFill>
                <a:effectLst/>
                <a:latin typeface="Comic Sans MS" panose="030F0702030302020204" pitchFamily="66" charset="0"/>
              </a:rPr>
              <a:t>Thank you for inspiring them, empowering them</a:t>
            </a:r>
          </a:p>
          <a:p>
            <a:pPr>
              <a:lnSpc>
                <a:spcPct val="150000"/>
              </a:lnSpc>
            </a:pPr>
            <a:r>
              <a:rPr lang="en-AU" sz="2000" b="0" i="0">
                <a:solidFill>
                  <a:srgbClr val="232323"/>
                </a:solidFill>
                <a:effectLst/>
                <a:latin typeface="Comic Sans MS" panose="030F0702030302020204" pitchFamily="66" charset="0"/>
              </a:rPr>
              <a:t>and for their footsteps in which we would follow, in Jesus’ name. </a:t>
            </a:r>
          </a:p>
          <a:p>
            <a:pPr>
              <a:lnSpc>
                <a:spcPct val="150000"/>
              </a:lnSpc>
            </a:pPr>
            <a:r>
              <a:rPr lang="en-AU" sz="2000" b="1" i="0">
                <a:solidFill>
                  <a:srgbClr val="232323"/>
                </a:solidFill>
                <a:effectLst/>
                <a:latin typeface="Comic Sans MS" panose="030F0702030302020204" pitchFamily="66" charset="0"/>
              </a:rPr>
              <a:t>Amen.</a:t>
            </a:r>
            <a:endParaRPr lang="en-AU" sz="2000" b="1">
              <a:latin typeface="Comic Sans MS" panose="030F0702030302020204" pitchFamily="66" charset="0"/>
            </a:endParaRPr>
          </a:p>
        </p:txBody>
      </p:sp>
    </p:spTree>
    <p:extLst>
      <p:ext uri="{BB962C8B-B14F-4D97-AF65-F5344CB8AC3E}">
        <p14:creationId xmlns:p14="http://schemas.microsoft.com/office/powerpoint/2010/main" val="3520035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a:solidFill>
                  <a:srgbClr val="00B050"/>
                </a:solidFill>
                <a:latin typeface="Comic Sans MS"/>
                <a:ea typeface="+mn-lt"/>
                <a:cs typeface="+mn-lt"/>
              </a:rPr>
              <a:t>Intercessions</a:t>
            </a:r>
            <a:endParaRPr lang="en-US" sz="2000" i="1">
              <a:solidFill>
                <a:srgbClr val="00B05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a:solidFill>
                  <a:srgbClr val="00B050"/>
                </a:solidFill>
                <a:latin typeface="Comic Sans MS"/>
              </a:rPr>
              <a:t>Reader 2: </a:t>
            </a:r>
            <a:r>
              <a:rPr lang="en-GB" sz="2200">
                <a:latin typeface="Comic Sans MS"/>
              </a:rPr>
              <a:t>We pray for creation and communities we share our lives with.</a:t>
            </a:r>
            <a:r>
              <a:rPr lang="en-US" sz="2200">
                <a:latin typeface="Comic Sans MS"/>
              </a:rPr>
              <a:t> </a:t>
            </a:r>
            <a:r>
              <a:rPr lang="en-AU" sz="2200">
                <a:latin typeface="Comic Sans MS"/>
              </a:rPr>
              <a:t>We pause for a few moments to name either in our hearts, or out loud, or in the chat, those environments and communities we bring to the Lord in prayer. </a:t>
            </a:r>
          </a:p>
          <a:p>
            <a:pPr>
              <a:lnSpc>
                <a:spcPct val="150000"/>
              </a:lnSpc>
            </a:pPr>
            <a:r>
              <a:rPr lang="en-AU" sz="2200">
                <a:solidFill>
                  <a:srgbClr val="00B050"/>
                </a:solidFill>
                <a:latin typeface="Comic Sans MS"/>
              </a:rPr>
              <a:t>PAUSE…</a:t>
            </a:r>
          </a:p>
          <a:p>
            <a:pPr>
              <a:lnSpc>
                <a:spcPct val="150000"/>
              </a:lnSpc>
            </a:pPr>
            <a:r>
              <a:rPr lang="en-AU" sz="2200">
                <a:latin typeface="Comic Sans MS"/>
              </a:rPr>
              <a:t>We entrust to you the community of Holy Hermits Online and our ministry partners:</a:t>
            </a:r>
          </a:p>
          <a:p>
            <a:endParaRPr lang="en-AU" sz="2400">
              <a:latin typeface="Comic Sans MS"/>
            </a:endParaRPr>
          </a:p>
          <a:p>
            <a:pPr marL="0" algn="l" rtl="0" eaLnBrk="1" fontAlgn="base" latinLnBrk="0" hangingPunct="1">
              <a:buNone/>
            </a:pPr>
            <a:endParaRPr lang="en-AU" sz="1800" b="0" i="0" u="none" strike="noStrike">
              <a:effectLst/>
              <a:latin typeface="Arial" panose="020B0604020202020204" pitchFamily="34" charset="0"/>
            </a:endParaRPr>
          </a:p>
          <a:p>
            <a:endParaRPr lang="en-AU" sz="2400">
              <a:latin typeface="Comic Sans MS"/>
            </a:endParaRPr>
          </a:p>
          <a:p>
            <a:endParaRPr lang="en-AU" sz="2400">
              <a:latin typeface="Comic Sans MS"/>
            </a:endParaRPr>
          </a:p>
          <a:p>
            <a:pPr>
              <a:lnSpc>
                <a:spcPct val="150000"/>
              </a:lnSpc>
            </a:pPr>
            <a:endParaRPr lang="en-AU" sz="2200">
              <a:latin typeface="Comic Sans MS"/>
              <a:cs typeface="Calibri"/>
            </a:endParaRPr>
          </a:p>
          <a:p>
            <a:pPr>
              <a:lnSpc>
                <a:spcPct val="150000"/>
              </a:lnSpc>
            </a:pPr>
            <a:r>
              <a:rPr lang="en-AU" sz="2200">
                <a:latin typeface="Comic Sans MS"/>
                <a:cs typeface="Calibri"/>
              </a:rPr>
              <a:t>Prosper the work of our hands and show us the way to your new creation.</a:t>
            </a:r>
          </a:p>
          <a:p>
            <a:pPr>
              <a:lnSpc>
                <a:spcPct val="150000"/>
              </a:lnSpc>
            </a:pPr>
            <a:r>
              <a:rPr lang="en-GB" sz="2200">
                <a:latin typeface="Comic Sans MS"/>
              </a:rPr>
              <a:t>Creator God, </a:t>
            </a:r>
            <a:r>
              <a:rPr lang="en-GB" sz="2200" b="1">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351047542"/>
              </p:ext>
            </p:extLst>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a:latin typeface="Comic Sans MS" panose="030F0902030302020204" pitchFamily="66" charset="0"/>
                          <a:cs typeface="Calibri"/>
                        </a:rPr>
                        <a:t>St John's Cathedral Brisbane</a:t>
                      </a:r>
                      <a:endParaRPr lang="en-US" sz="2000" b="0" i="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err="1">
                          <a:latin typeface="Comic Sans MS" panose="030F0902030302020204" pitchFamily="66" charset="0"/>
                          <a:cs typeface="Calibri"/>
                        </a:rPr>
                        <a:t>Tithe.ly</a:t>
                      </a:r>
                      <a:endParaRPr lang="en-AU" sz="2000" b="0" i="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36</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a:solidFill>
                  <a:srgbClr val="00B050"/>
                </a:solidFill>
                <a:latin typeface="Comic Sans MS"/>
              </a:rPr>
              <a:t>Reader 2: </a:t>
            </a:r>
            <a:r>
              <a:rPr lang="en-AU" sz="2400">
                <a:latin typeface="Comic Sans MS"/>
              </a:rPr>
              <a:t>Loving Creator</a:t>
            </a:r>
            <a:r>
              <a:rPr lang="en-AU" sz="2400" u="none" strike="noStrike">
                <a:effectLst/>
                <a:latin typeface="Comic Sans MS"/>
              </a:rPr>
              <a:t>, we </a:t>
            </a:r>
            <a:r>
              <a:rPr lang="en-AU" sz="2400">
                <a:latin typeface="Comic Sans MS"/>
              </a:rPr>
              <a:t>entrust to you all animals, especially those who are</a:t>
            </a:r>
            <a:r>
              <a:rPr lang="en-AU" sz="2400">
                <a:latin typeface="Comic Sans MS"/>
                <a:cs typeface="Calibri"/>
              </a:rPr>
              <a:t> </a:t>
            </a:r>
            <a:r>
              <a:rPr lang="en-AU" sz="2400">
                <a:latin typeface="Comic Sans MS"/>
              </a:rPr>
              <a:t>sick, anxious, ageing, lost, at risk, lonely, sad, hungry, in pain, homeless, abused, living in fear, encountering violence of any kind,</a:t>
            </a:r>
            <a:r>
              <a:rPr lang="en-AU" sz="2400">
                <a:latin typeface="Comic Sans MS"/>
                <a:cs typeface="Calibri"/>
              </a:rPr>
              <a:t> </a:t>
            </a:r>
            <a:r>
              <a:rPr lang="en-AU" sz="2400">
                <a:latin typeface="Comic Sans MS"/>
              </a:rPr>
              <a:t>in need of comfort, rehabilitation or transformation.</a:t>
            </a:r>
            <a:endParaRPr lang="en-AU" sz="2400">
              <a:latin typeface="Comic Sans MS"/>
              <a:cs typeface="Calibri"/>
            </a:endParaRPr>
          </a:p>
          <a:p>
            <a:r>
              <a:rPr lang="en-AU" sz="2400">
                <a:latin typeface="Comic Sans MS"/>
              </a:rPr>
              <a:t>We invite your loving compassion for:</a:t>
            </a:r>
            <a:br>
              <a:rPr lang="en-AU" sz="2000">
                <a:latin typeface="Comic Sans MS"/>
              </a:rPr>
            </a:br>
            <a:endParaRPr lang="en-AU" sz="1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pPr>
              <a:lnSpc>
                <a:spcPct val="150000"/>
              </a:lnSpc>
            </a:pPr>
            <a:endParaRPr lang="en-AU" sz="2000">
              <a:latin typeface="Comic Sans MS"/>
            </a:endParaRPr>
          </a:p>
          <a:p>
            <a:r>
              <a:rPr lang="en-AU" sz="2400">
                <a:latin typeface="Comic Sans MS"/>
              </a:rPr>
              <a:t>We name in our hearts, out loud or in the chat, </a:t>
            </a:r>
            <a:endParaRPr lang="en-AU" sz="2400" b="1">
              <a:solidFill>
                <a:srgbClr val="00B050"/>
              </a:solidFill>
              <a:latin typeface="Comic Sans MS"/>
              <a:cs typeface="Times New Roman"/>
            </a:endParaRPr>
          </a:p>
          <a:p>
            <a:r>
              <a:rPr lang="en-AU" sz="2400">
                <a:latin typeface="Comic Sans MS"/>
              </a:rPr>
              <a:t>the animals we bring to the Lord in prayer.</a:t>
            </a:r>
            <a:r>
              <a:rPr lang="en-AU" sz="2400">
                <a:solidFill>
                  <a:srgbClr val="000000"/>
                </a:solidFill>
                <a:latin typeface="Comic Sans MS"/>
              </a:rPr>
              <a:t> </a:t>
            </a:r>
            <a:r>
              <a:rPr lang="en-AU" sz="2400">
                <a:solidFill>
                  <a:srgbClr val="7030A0"/>
                </a:solidFill>
                <a:latin typeface="Comic Sans MS"/>
              </a:rPr>
              <a:t> </a:t>
            </a:r>
            <a:r>
              <a:rPr lang="en-AU" sz="2400">
                <a:solidFill>
                  <a:srgbClr val="00B050"/>
                </a:solidFill>
                <a:latin typeface="Comic Sans MS"/>
              </a:rPr>
              <a:t>PAUSE…</a:t>
            </a:r>
            <a:endParaRPr lang="en-AU" sz="2400">
              <a:solidFill>
                <a:srgbClr val="00B05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a:latin typeface="Comic Sans MS"/>
                <a:ea typeface="Segoe UI"/>
                <a:cs typeface="Segoe UI"/>
              </a:rPr>
              <a:t>Jasmine,   </a:t>
            </a:r>
            <a:r>
              <a:rPr lang="en-AU" sz="2400">
                <a:latin typeface="Comic Sans MS"/>
                <a:ea typeface="Segoe UI"/>
                <a:cs typeface="Segoe UI"/>
              </a:rPr>
              <a:t>​</a:t>
            </a:r>
          </a:p>
          <a:p>
            <a:pPr rtl="0"/>
            <a:r>
              <a:rPr lang="en-AU" sz="2400" baseline="0">
                <a:latin typeface="Comic Sans MS"/>
                <a:ea typeface="Segoe UI"/>
                <a:cs typeface="Segoe UI"/>
              </a:rPr>
              <a:t>Leese(y),   </a:t>
            </a:r>
            <a:r>
              <a:rPr lang="en-AU" sz="2400">
                <a:latin typeface="Comic Sans MS"/>
                <a:ea typeface="Segoe UI"/>
                <a:cs typeface="Segoe UI"/>
              </a:rPr>
              <a:t>​</a:t>
            </a:r>
          </a:p>
          <a:p>
            <a:pPr rtl="0"/>
            <a:r>
              <a:rPr lang="en-AU" sz="2400" baseline="0">
                <a:latin typeface="Comic Sans MS"/>
                <a:ea typeface="Segoe UI"/>
                <a:cs typeface="Segoe UI"/>
              </a:rPr>
              <a:t>Sid, Toots </a:t>
            </a:r>
            <a:r>
              <a:rPr lang="en-AU" sz="2400">
                <a:latin typeface="Comic Sans MS"/>
                <a:ea typeface="Segoe UI"/>
                <a:cs typeface="Segoe UI"/>
              </a:rPr>
              <a:t>&amp;</a:t>
            </a:r>
            <a:r>
              <a:rPr lang="en-AU" sz="2400" baseline="0">
                <a:latin typeface="Comic Sans MS"/>
                <a:ea typeface="Segoe UI"/>
                <a:cs typeface="Segoe UI"/>
              </a:rPr>
              <a:t> Lulu</a:t>
            </a:r>
            <a:r>
              <a:rPr lang="en-AU" sz="2400">
                <a:latin typeface="Comic Sans MS"/>
                <a:ea typeface="Segoe UI"/>
                <a:cs typeface="Segoe UI"/>
              </a:rPr>
              <a:t>​</a:t>
            </a:r>
          </a:p>
          <a:p>
            <a:pPr rtl="0"/>
            <a:r>
              <a:rPr lang="en-AU" sz="2400" baseline="0">
                <a:latin typeface="Comic Sans MS"/>
                <a:ea typeface="Segoe UI"/>
                <a:cs typeface="Segoe UI"/>
              </a:rPr>
              <a:t>Polly and Suki</a:t>
            </a:r>
            <a:r>
              <a:rPr lang="en-AU" sz="2400">
                <a:latin typeface="Comic Sans MS"/>
                <a:ea typeface="Segoe UI"/>
                <a:cs typeface="Segoe UI"/>
              </a:rPr>
              <a:t>​</a:t>
            </a:r>
          </a:p>
          <a:p>
            <a:pPr rtl="0"/>
            <a:r>
              <a:rPr lang="en-AU" sz="2400" baseline="0">
                <a:latin typeface="Comic Sans MS"/>
                <a:ea typeface="Segoe UI"/>
                <a:cs typeface="Segoe UI"/>
              </a:rPr>
              <a:t>Fred, George </a:t>
            </a:r>
            <a:r>
              <a:rPr lang="en-AU" sz="2400">
                <a:latin typeface="Comic Sans MS"/>
                <a:ea typeface="Segoe UI"/>
                <a:cs typeface="Segoe UI"/>
              </a:rPr>
              <a:t>&amp;</a:t>
            </a:r>
            <a:r>
              <a:rPr lang="en-AU" sz="2400" baseline="0">
                <a:latin typeface="Comic Sans MS"/>
                <a:ea typeface="Segoe UI"/>
                <a:cs typeface="Segoe UI"/>
              </a:rPr>
              <a:t> Percy</a:t>
            </a:r>
            <a:r>
              <a:rPr lang="en-AU" sz="2400">
                <a:latin typeface="Comic Sans MS"/>
                <a:ea typeface="Segoe UI"/>
                <a:cs typeface="Segoe UI"/>
              </a:rPr>
              <a:t>​</a:t>
            </a:r>
          </a:p>
          <a:p>
            <a:pPr rtl="0"/>
            <a:r>
              <a:rPr lang="en-AU" sz="2400" baseline="0">
                <a:latin typeface="Comic Sans MS"/>
                <a:ea typeface="Segoe UI"/>
                <a:cs typeface="Segoe UI"/>
              </a:rPr>
              <a:t>Koshka </a:t>
            </a:r>
            <a:r>
              <a:rPr lang="en-AU" sz="2400">
                <a:latin typeface="Comic Sans MS"/>
                <a:ea typeface="Segoe UI"/>
                <a:cs typeface="Segoe UI"/>
              </a:rPr>
              <a:t>​</a:t>
            </a:r>
          </a:p>
          <a:p>
            <a:r>
              <a:rPr lang="en-AU" sz="240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&amp;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37</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a:solidFill>
                  <a:srgbClr val="00B050"/>
                </a:solidFill>
                <a:latin typeface="Comic Sans MS"/>
              </a:rPr>
              <a:t>Reader 2: </a:t>
            </a:r>
            <a:r>
              <a:rPr lang="en-AU" sz="2400">
                <a:latin typeface="Comic Sans MS"/>
              </a:rPr>
              <a:t>Eternal Trinity of Love</a:t>
            </a:r>
            <a:r>
              <a:rPr lang="en-AU" sz="2400" u="none" strike="noStrike">
                <a:effectLst/>
                <a:latin typeface="Comic Sans MS"/>
              </a:rPr>
              <a:t>, we </a:t>
            </a:r>
            <a:r>
              <a:rPr lang="en-AU" sz="2400">
                <a:latin typeface="Comic Sans MS"/>
              </a:rPr>
              <a:t>uphold to you the people we </a:t>
            </a:r>
            <a:r>
              <a:rPr lang="en-AU" sz="2400" u="none" strike="noStrike">
                <a:effectLst/>
                <a:latin typeface="Comic Sans MS"/>
              </a:rPr>
              <a:t>love and carry cares</a:t>
            </a:r>
            <a:r>
              <a:rPr lang="en-AU" sz="2400">
                <a:latin typeface="Comic Sans MS"/>
              </a:rPr>
              <a:t> for:</a:t>
            </a:r>
            <a:endParaRPr lang="en-AU" sz="2400">
              <a:latin typeface="Comic Sans MS"/>
              <a:ea typeface="Calibri"/>
              <a:cs typeface="Calibri"/>
            </a:endParaRPr>
          </a:p>
          <a:p>
            <a:pPr>
              <a:lnSpc>
                <a:spcPct val="150000"/>
              </a:lnSpc>
            </a:pPr>
            <a:endParaRPr lang="en-AU" sz="2000">
              <a:latin typeface="Comic Sans MS"/>
              <a:ea typeface="Calibri"/>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endParaRPr lang="en-US" sz="2000">
              <a:solidFill>
                <a:srgbClr val="000000"/>
              </a:solidFill>
              <a:latin typeface="Comic Sans MS"/>
              <a:cs typeface="Calibri"/>
            </a:endParaRPr>
          </a:p>
          <a:p>
            <a:pPr>
              <a:lnSpc>
                <a:spcPct val="150000"/>
              </a:lnSpc>
            </a:pPr>
            <a:r>
              <a:rPr lang="en-US" sz="2000">
                <a:solidFill>
                  <a:srgbClr val="000000"/>
                </a:solidFill>
                <a:latin typeface="Comic Sans MS"/>
                <a:cs typeface="Calibri"/>
              </a:rPr>
              <a:t>                                </a:t>
            </a:r>
            <a:r>
              <a:rPr lang="en-AU" sz="2000">
                <a:solidFill>
                  <a:srgbClr val="4D4D4D"/>
                </a:solidFill>
                <a:latin typeface="Comic Sans MS"/>
                <a:cs typeface="Calibri"/>
              </a:rPr>
              <a:t> </a:t>
            </a:r>
            <a:endParaRPr lang="en-AU" sz="2400">
              <a:latin typeface="Comic Sans MS"/>
            </a:endParaRPr>
          </a:p>
          <a:p>
            <a:endParaRPr lang="en-AU" sz="2400">
              <a:latin typeface="Comic Sans MS"/>
            </a:endParaRPr>
          </a:p>
          <a:p>
            <a:r>
              <a:rPr lang="en-AU" sz="2400">
                <a:latin typeface="Comic Sans MS"/>
              </a:rPr>
              <a:t>We name in our hearts, out loud or in the chat, those we bring to the Lord in prayer.</a:t>
            </a:r>
            <a:r>
              <a:rPr lang="en-AU" sz="2400">
                <a:solidFill>
                  <a:srgbClr val="7030A0"/>
                </a:solidFill>
                <a:latin typeface="Comic Sans MS"/>
              </a:rPr>
              <a:t>  </a:t>
            </a:r>
            <a:r>
              <a:rPr lang="en-AU" sz="2400">
                <a:solidFill>
                  <a:srgbClr val="00B050"/>
                </a:solidFill>
                <a:latin typeface="Comic Sans MS"/>
              </a:rPr>
              <a:t>PAUSE… </a:t>
            </a:r>
            <a:r>
              <a:rPr lang="en-AU" sz="2400" u="none" strike="noStrike">
                <a:effectLst/>
                <a:latin typeface="Comic Sans MS"/>
              </a:rPr>
              <a:t>We entrust to you those who have died, those who have died peacefully and those who have died tragically, The old and the young. Receive them into your Kingdom.</a:t>
            </a:r>
            <a:r>
              <a:rPr lang="en-AU" sz="2400" u="none" strike="noStrike">
                <a:solidFill>
                  <a:srgbClr val="E68422"/>
                </a:solidFill>
                <a:effectLst/>
                <a:latin typeface="Comic Sans MS"/>
              </a:rPr>
              <a:t> </a:t>
            </a:r>
            <a:r>
              <a:rPr lang="en-AU" sz="2400">
                <a:latin typeface="Comic Sans MS"/>
              </a:rPr>
              <a:t>Lord in your mercy, Hear our prayers.</a:t>
            </a:r>
            <a:r>
              <a:rPr lang="en-AU" sz="2400">
                <a:latin typeface="Times New Roman"/>
                <a:cs typeface="Times New Roman"/>
              </a:rPr>
              <a:t> </a:t>
            </a:r>
            <a:r>
              <a:rPr lang="en-AU" sz="2400" b="1">
                <a:latin typeface="Comic Sans MS"/>
              </a:rPr>
              <a:t>Amen</a:t>
            </a:r>
            <a:r>
              <a:rPr lang="en-AU" sz="2400" b="1" u="none" strike="noStrike">
                <a:effectLst/>
                <a:latin typeface="Comic Sans MS"/>
              </a:rPr>
              <a:t>.</a:t>
            </a:r>
            <a:endParaRPr lang="en-AU" sz="240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034973744"/>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a:solidFill>
                            <a:srgbClr val="000000"/>
                          </a:solidFill>
                          <a:effectLst/>
                          <a:latin typeface="Comic Sans MS"/>
                        </a:rPr>
                        <a:t>Kerry, Les &amp; Jake</a:t>
                      </a:r>
                    </a:p>
                    <a:p>
                      <a:pPr algn="l" rtl="0" fontAlgn="base">
                        <a:lnSpc>
                          <a:spcPct val="100000"/>
                        </a:lnSpc>
                        <a:spcBef>
                          <a:spcPts val="0"/>
                        </a:spcBef>
                        <a:spcAft>
                          <a:spcPts val="0"/>
                        </a:spcAft>
                      </a:pPr>
                      <a:r>
                        <a:rPr lang="en-AU" sz="2400" b="0" i="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​​Rev'd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Bill &amp; Marjorie​​</a:t>
                      </a:r>
                    </a:p>
                    <a:p>
                      <a:pPr algn="l" rtl="0" fontAlgn="base">
                        <a:lnSpc>
                          <a:spcPct val="100000"/>
                        </a:lnSpc>
                        <a:spcBef>
                          <a:spcPts val="0"/>
                        </a:spcBef>
                        <a:spcAft>
                          <a:spcPts val="0"/>
                        </a:spcAft>
                      </a:pPr>
                      <a:r>
                        <a:rPr lang="en-AU" sz="2400" b="0" i="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Paul &amp; Darhon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Judy &amp; Mary​​    </a:t>
                      </a:r>
                    </a:p>
                    <a:p>
                      <a:pPr algn="l" rtl="0" fontAlgn="base">
                        <a:lnSpc>
                          <a:spcPct val="100000"/>
                        </a:lnSpc>
                        <a:spcBef>
                          <a:spcPts val="0"/>
                        </a:spcBef>
                        <a:spcAft>
                          <a:spcPts val="0"/>
                        </a:spcAft>
                      </a:pPr>
                      <a:r>
                        <a:rPr lang="en-AU" sz="2400" b="0" i="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Kirsten, Greg, </a:t>
                      </a:r>
                    </a:p>
                    <a:p>
                      <a:pPr algn="l" rtl="0" fontAlgn="base">
                        <a:lnSpc>
                          <a:spcPct val="100000"/>
                        </a:lnSpc>
                        <a:spcBef>
                          <a:spcPts val="0"/>
                        </a:spcBef>
                        <a:spcAft>
                          <a:spcPts val="0"/>
                        </a:spcAft>
                      </a:pPr>
                      <a:r>
                        <a:rPr lang="en-AU" sz="2400" b="0" i="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Alan &amp; Gaylene</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a:solidFill>
                            <a:srgbClr val="000000"/>
                          </a:solidFill>
                          <a:effectLst/>
                          <a:latin typeface="Comic Sans MS"/>
                        </a:rPr>
                        <a:t>Matthew &amp; Nicholas</a:t>
                      </a:r>
                      <a:r>
                        <a:rPr lang="en-AU" sz="2400" b="0" i="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a:solidFill>
                  <a:srgbClr val="00B050"/>
                </a:solidFill>
                <a:latin typeface="Comic Sans MS"/>
              </a:rPr>
              <a:t>Leader: </a:t>
            </a:r>
            <a:r>
              <a:rPr lang="en-AU" sz="2400">
                <a:solidFill>
                  <a:srgbClr val="000000"/>
                </a:solidFill>
                <a:latin typeface="Comic Sans MS"/>
              </a:rPr>
              <a:t>Loving</a:t>
            </a:r>
            <a:r>
              <a:rPr lang="en-AU" sz="2400" i="0" u="none" strike="noStrike">
                <a:solidFill>
                  <a:srgbClr val="000000"/>
                </a:solidFill>
                <a:effectLst/>
                <a:latin typeface="Comic Sans MS"/>
              </a:rPr>
              <a:t> God, joining with the Church in our cycle of prayer, we ask </a:t>
            </a:r>
            <a:r>
              <a:rPr lang="en-AU" sz="2400" u="none" strike="noStrike">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6C5E5CB9-6C2F-85DA-49A5-C660B1E87C1F}"/>
              </a:ext>
            </a:extLst>
          </p:cNvPr>
          <p:cNvSpPr txBox="1"/>
          <p:nvPr/>
        </p:nvSpPr>
        <p:spPr>
          <a:xfrm>
            <a:off x="1496291" y="1916086"/>
            <a:ext cx="8423564" cy="390908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2400" b="0" i="0" u="none" strike="noStrike" baseline="0">
                <a:solidFill>
                  <a:srgbClr val="000000"/>
                </a:solidFill>
                <a:latin typeface="Comic Sans MS" panose="030F0702030302020204" pitchFamily="66" charset="0"/>
              </a:rPr>
              <a:t>Hong Kong Sheng Kung Hui </a:t>
            </a:r>
          </a:p>
          <a:p>
            <a:pPr marL="342900" indent="-342900">
              <a:lnSpc>
                <a:spcPct val="150000"/>
              </a:lnSpc>
              <a:buFont typeface="Arial" panose="020B0604020202020204" pitchFamily="34" charset="0"/>
              <a:buChar char="•"/>
            </a:pPr>
            <a:r>
              <a:rPr lang="en-AU" sz="2400" b="0" i="0" u="none" strike="noStrike" baseline="0">
                <a:solidFill>
                  <a:srgbClr val="000000"/>
                </a:solidFill>
                <a:latin typeface="Comic Sans MS" panose="030F0702030302020204" pitchFamily="66" charset="0"/>
              </a:rPr>
              <a:t>The Diocese of Bunbury: †Ian; Clergy and People </a:t>
            </a:r>
          </a:p>
          <a:p>
            <a:pPr marL="342900" indent="-342900">
              <a:lnSpc>
                <a:spcPct val="150000"/>
              </a:lnSpc>
              <a:buFont typeface="Arial" panose="020B0604020202020204" pitchFamily="34" charset="0"/>
              <a:buChar char="•"/>
            </a:pPr>
            <a:r>
              <a:rPr lang="en-AU" sz="2400" b="0" i="0" u="none" strike="noStrike" baseline="0">
                <a:solidFill>
                  <a:srgbClr val="000000"/>
                </a:solidFill>
                <a:latin typeface="Comic Sans MS" panose="030F0702030302020204" pitchFamily="66" charset="0"/>
              </a:rPr>
              <a:t>The Parish of Morningside: Martyn, Warwick</a:t>
            </a:r>
          </a:p>
          <a:p>
            <a:pPr marL="342900" indent="-342900">
              <a:lnSpc>
                <a:spcPct val="150000"/>
              </a:lnSpc>
              <a:buFont typeface="Arial" panose="020B0604020202020204" pitchFamily="34" charset="0"/>
              <a:buChar char="•"/>
            </a:pPr>
            <a:r>
              <a:rPr lang="en-AU" sz="2400" b="0" i="0" u="none" strike="noStrike" baseline="0">
                <a:solidFill>
                  <a:srgbClr val="000000"/>
                </a:solidFill>
                <a:latin typeface="Comic Sans MS" panose="030F0702030302020204" pitchFamily="66" charset="0"/>
              </a:rPr>
              <a:t>Logan Multicultural Ministry </a:t>
            </a:r>
          </a:p>
          <a:p>
            <a:pPr marL="342900" indent="-342900">
              <a:lnSpc>
                <a:spcPct val="150000"/>
              </a:lnSpc>
              <a:buFont typeface="Arial" panose="020B0604020202020204" pitchFamily="34" charset="0"/>
              <a:buChar char="•"/>
            </a:pPr>
            <a:r>
              <a:rPr lang="en-AU" sz="2400" b="0" i="0" u="none" strike="noStrike" baseline="0">
                <a:solidFill>
                  <a:srgbClr val="000000"/>
                </a:solidFill>
                <a:latin typeface="Comic Sans MS" panose="030F0702030302020204" pitchFamily="66" charset="0"/>
              </a:rPr>
              <a:t>Matthew Flinders Anglican College, Buderim: Principal – Michelle; Chaplain - Kathrin; Chair of College Council - Peta; members of College Council; staff &amp; students </a:t>
            </a:r>
          </a:p>
        </p:txBody>
      </p:sp>
    </p:spTree>
    <p:extLst>
      <p:ext uri="{BB962C8B-B14F-4D97-AF65-F5344CB8AC3E}">
        <p14:creationId xmlns:p14="http://schemas.microsoft.com/office/powerpoint/2010/main" val="1934760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4F5D0-4FFD-5CC5-D489-3E6D700D2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D0D5E2-EBB7-4266-D143-8C0191E29E6F}"/>
              </a:ext>
            </a:extLst>
          </p:cNvPr>
          <p:cNvSpPr/>
          <p:nvPr/>
        </p:nvSpPr>
        <p:spPr>
          <a:xfrm>
            <a:off x="1199451" y="311437"/>
            <a:ext cx="9793093" cy="5232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i="1" dirty="0">
                <a:solidFill>
                  <a:srgbClr val="00B050"/>
                </a:solidFill>
                <a:latin typeface="Comic Sans MS"/>
              </a:rPr>
              <a:t>Commitment prayer for the week:  Lay Ministry</a:t>
            </a:r>
          </a:p>
        </p:txBody>
      </p:sp>
      <p:sp>
        <p:nvSpPr>
          <p:cNvPr id="6" name="TextBox 5">
            <a:extLst>
              <a:ext uri="{FF2B5EF4-FFF2-40B4-BE49-F238E27FC236}">
                <a16:creationId xmlns:a16="http://schemas.microsoft.com/office/drawing/2014/main" id="{286DD129-B68F-606D-1E82-014BD5E92F02}"/>
              </a:ext>
            </a:extLst>
          </p:cNvPr>
          <p:cNvSpPr txBox="1"/>
          <p:nvPr/>
        </p:nvSpPr>
        <p:spPr>
          <a:xfrm>
            <a:off x="803564" y="1464809"/>
            <a:ext cx="10898909" cy="4493538"/>
          </a:xfrm>
          <a:prstGeom prst="rect">
            <a:avLst/>
          </a:prstGeom>
          <a:noFill/>
        </p:spPr>
        <p:txBody>
          <a:bodyPr wrap="square">
            <a:spAutoFit/>
          </a:bodyPr>
          <a:lstStyle/>
          <a:p>
            <a:pPr algn="l" rtl="0" fontAlgn="base">
              <a:buNone/>
            </a:pPr>
            <a:r>
              <a:rPr lang="en-AU" sz="2200" b="0" i="0" u="none" strike="noStrike" dirty="0">
                <a:solidFill>
                  <a:srgbClr val="000000"/>
                </a:solidFill>
                <a:effectLst/>
                <a:latin typeface="Comic Sans MS" panose="030F0702030302020204" pitchFamily="66" charset="0"/>
              </a:rPr>
              <a:t>God of love, pour out your Holy Spirit on our lay ministry at Holy Hermits Online.​​</a:t>
            </a:r>
          </a:p>
          <a:p>
            <a:pPr algn="l" rtl="0" fontAlgn="base">
              <a:buNone/>
            </a:pPr>
            <a:endParaRPr lang="en-AU" sz="2200" b="0" i="0" u="none" strike="noStrike" dirty="0">
              <a:solidFill>
                <a:srgbClr val="000000"/>
              </a:solidFill>
              <a:effectLst/>
              <a:latin typeface="Comic Sans MS" panose="030F0702030302020204" pitchFamily="66" charset="0"/>
            </a:endParaRPr>
          </a:p>
          <a:p>
            <a:pPr algn="l" rtl="0" fontAlgn="base">
              <a:buNone/>
            </a:pPr>
            <a:r>
              <a:rPr lang="en-AU" sz="2200" b="0" i="0" u="none" strike="noStrike" dirty="0">
                <a:solidFill>
                  <a:srgbClr val="000000"/>
                </a:solidFill>
                <a:effectLst/>
                <a:latin typeface="Comic Sans MS" panose="030F0702030302020204" pitchFamily="66" charset="0"/>
              </a:rPr>
              <a:t>Bless those who offer their ministry gifts as cantors, readers, prayer writers, Liturgical Assistants, lay leaders, service prep team members, broadcasters, proof-readers, welcomers, tech supporters and helpers in any way. We pray each one feels encouraged to continue serving you.​​</a:t>
            </a:r>
          </a:p>
          <a:p>
            <a:pPr algn="l" rtl="0" fontAlgn="base">
              <a:buNone/>
            </a:pPr>
            <a:endParaRPr lang="en-AU" sz="2200" b="0" i="0" u="none" strike="noStrike" dirty="0">
              <a:solidFill>
                <a:srgbClr val="000000"/>
              </a:solidFill>
              <a:effectLst/>
              <a:latin typeface="Comic Sans MS" panose="030F0702030302020204" pitchFamily="66" charset="0"/>
            </a:endParaRPr>
          </a:p>
          <a:p>
            <a:pPr algn="l" rtl="0" fontAlgn="base">
              <a:buNone/>
            </a:pPr>
            <a:r>
              <a:rPr lang="en-AU" sz="2200" b="0" i="0" u="none" strike="noStrike" dirty="0">
                <a:solidFill>
                  <a:srgbClr val="000000"/>
                </a:solidFill>
                <a:effectLst/>
                <a:latin typeface="Comic Sans MS" panose="030F0702030302020204" pitchFamily="66" charset="0"/>
              </a:rPr>
              <a:t>Give courage to those who hear your voice and offer their ministry gifts so that they too can serve you in the future.​​</a:t>
            </a:r>
          </a:p>
          <a:p>
            <a:pPr algn="l" rtl="0" fontAlgn="base">
              <a:buNone/>
            </a:pPr>
            <a:endParaRPr lang="en-AU" sz="2200" b="0" i="0" u="none" strike="noStrike" dirty="0">
              <a:solidFill>
                <a:srgbClr val="000000"/>
              </a:solidFill>
              <a:effectLst/>
              <a:latin typeface="Comic Sans MS" panose="030F0702030302020204" pitchFamily="66" charset="0"/>
            </a:endParaRPr>
          </a:p>
          <a:p>
            <a:pPr algn="l" rtl="0" fontAlgn="base">
              <a:buNone/>
            </a:pPr>
            <a:r>
              <a:rPr lang="en-AU" sz="2200" b="0" i="0" u="none" strike="noStrike" dirty="0">
                <a:solidFill>
                  <a:srgbClr val="000000"/>
                </a:solidFill>
                <a:effectLst/>
                <a:latin typeface="Comic Sans MS" panose="030F0702030302020204" pitchFamily="66" charset="0"/>
              </a:rPr>
              <a:t>Thank you for your rich blessings on our community.​​</a:t>
            </a:r>
          </a:p>
          <a:p>
            <a:pPr algn="l" rtl="0" fontAlgn="base">
              <a:buNone/>
            </a:pPr>
            <a:r>
              <a:rPr lang="en-AU" sz="2200" b="0" i="0" u="none" strike="noStrike" dirty="0">
                <a:solidFill>
                  <a:srgbClr val="000000"/>
                </a:solidFill>
                <a:effectLst/>
                <a:latin typeface="Comic Sans MS" panose="030F0702030302020204" pitchFamily="66" charset="0"/>
              </a:rPr>
              <a:t>​In Jesus' name we pray. ​</a:t>
            </a:r>
          </a:p>
          <a:p>
            <a:pPr algn="l" rtl="0" fontAlgn="base">
              <a:buNone/>
            </a:pPr>
            <a:r>
              <a:rPr lang="en-AU" sz="2200" b="0" i="0" u="none" strike="noStrike" dirty="0">
                <a:solidFill>
                  <a:srgbClr val="000000"/>
                </a:solidFill>
                <a:effectLst/>
                <a:latin typeface="Comic Sans MS" panose="030F0702030302020204" pitchFamily="66" charset="0"/>
              </a:rPr>
              <a:t>Amen.</a:t>
            </a:r>
            <a:endParaRPr lang="en-US" sz="2200" b="0" i="0" dirty="0">
              <a:solidFill>
                <a:srgbClr val="543E34"/>
              </a:solidFill>
              <a:effectLst/>
              <a:latin typeface="Segoe UI" panose="020B0502040204020203" pitchFamily="34" charset="0"/>
            </a:endParaRPr>
          </a:p>
        </p:txBody>
      </p:sp>
    </p:spTree>
    <p:extLst>
      <p:ext uri="{BB962C8B-B14F-4D97-AF65-F5344CB8AC3E}">
        <p14:creationId xmlns:p14="http://schemas.microsoft.com/office/powerpoint/2010/main" val="128528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4253-618C-0844-D971-3AF5BE11DE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CE260-7447-6352-2ACF-899AFEB68A71}"/>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8" name="Rectangle 7">
            <a:extLst>
              <a:ext uri="{FF2B5EF4-FFF2-40B4-BE49-F238E27FC236}">
                <a16:creationId xmlns:a16="http://schemas.microsoft.com/office/drawing/2014/main" id="{AEC91C8E-CC33-ABC9-AB52-3AB510242B55}"/>
              </a:ext>
            </a:extLst>
          </p:cNvPr>
          <p:cNvSpPr/>
          <p:nvPr/>
        </p:nvSpPr>
        <p:spPr>
          <a:xfrm>
            <a:off x="10030968" y="4882592"/>
            <a:ext cx="1894332" cy="1169551"/>
          </a:xfrm>
          <a:prstGeom prst="rect">
            <a:avLst/>
          </a:prstGeom>
        </p:spPr>
        <p:txBody>
          <a:bodyPr wrap="square">
            <a:spAutoFit/>
          </a:bodyPr>
          <a:lstStyle/>
          <a:p>
            <a:r>
              <a:rPr lang="en-GB" sz="1400" b="1">
                <a:latin typeface="Comic Sans MS"/>
              </a:rPr>
              <a:t>Read more about </a:t>
            </a:r>
          </a:p>
          <a:p>
            <a:r>
              <a:rPr lang="en-GB" sz="1400" b="1">
                <a:latin typeface="Comic Sans MS"/>
              </a:rPr>
              <a:t>Sister Angela</a:t>
            </a:r>
          </a:p>
          <a:p>
            <a:r>
              <a:rPr lang="en-AU" sz="1400" b="1">
                <a:latin typeface="Comic Sans MS"/>
              </a:rPr>
              <a:t>please click the link on the send out</a:t>
            </a:r>
            <a:endParaRPr lang="en-US" sz="1400" b="1">
              <a:latin typeface="Comic Sans MS"/>
            </a:endParaRPr>
          </a:p>
        </p:txBody>
      </p:sp>
      <p:sp>
        <p:nvSpPr>
          <p:cNvPr id="12" name="TextBox 11">
            <a:extLst>
              <a:ext uri="{FF2B5EF4-FFF2-40B4-BE49-F238E27FC236}">
                <a16:creationId xmlns:a16="http://schemas.microsoft.com/office/drawing/2014/main" id="{ACF5DB87-9620-B396-1C4E-42269E4C26B8}"/>
              </a:ext>
            </a:extLst>
          </p:cNvPr>
          <p:cNvSpPr txBox="1"/>
          <p:nvPr/>
        </p:nvSpPr>
        <p:spPr>
          <a:xfrm>
            <a:off x="935736" y="477649"/>
            <a:ext cx="9561576" cy="4606710"/>
          </a:xfrm>
          <a:prstGeom prst="rect">
            <a:avLst/>
          </a:prstGeom>
          <a:noFill/>
        </p:spPr>
        <p:txBody>
          <a:bodyPr wrap="square">
            <a:spAutoFit/>
          </a:bodyPr>
          <a:lstStyle/>
          <a:p>
            <a:pPr>
              <a:lnSpc>
                <a:spcPct val="150000"/>
              </a:lnSpc>
            </a:pPr>
            <a:r>
              <a:rPr lang="en-AU" sz="2200" b="0" i="0" dirty="0">
                <a:solidFill>
                  <a:srgbClr val="222222"/>
                </a:solidFill>
                <a:effectLst/>
                <a:latin typeface="Comic Sans MS" panose="030F0702030302020204" pitchFamily="66" charset="0"/>
              </a:rPr>
              <a:t>She was the guiding force behind the construction of a group of buildings of handmade mud bricks and local timbers decorated with her sculptures, including the Monastery of the Blessed Virgin Mary and the Hermitage of the Bernadine of Siena.</a:t>
            </a:r>
          </a:p>
          <a:p>
            <a:pPr>
              <a:lnSpc>
                <a:spcPct val="150000"/>
              </a:lnSpc>
            </a:pPr>
            <a:r>
              <a:rPr lang="en-AU" sz="2200" dirty="0">
                <a:latin typeface="Comic Sans MS" panose="030F0702030302020204" pitchFamily="66" charset="0"/>
              </a:rPr>
              <a:t>Sister Angela was an unconventional leader, believing that the rules of religious “are made by men…because they are afraid we don’t know how to love…if we knew how to love fully enough, none of these rules would be required”. She made a space at Stroud to which people could retreat.</a:t>
            </a:r>
          </a:p>
        </p:txBody>
      </p:sp>
      <p:pic>
        <p:nvPicPr>
          <p:cNvPr id="5" name="Picture 4">
            <a:extLst>
              <a:ext uri="{FF2B5EF4-FFF2-40B4-BE49-F238E27FC236}">
                <a16:creationId xmlns:a16="http://schemas.microsoft.com/office/drawing/2014/main" id="{632A92CD-9898-1005-8900-24F0F7CD2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774" y="4882592"/>
            <a:ext cx="2857500" cy="1600200"/>
          </a:xfrm>
          <a:prstGeom prst="rect">
            <a:avLst/>
          </a:prstGeom>
        </p:spPr>
      </p:pic>
    </p:spTree>
    <p:extLst>
      <p:ext uri="{BB962C8B-B14F-4D97-AF65-F5344CB8AC3E}">
        <p14:creationId xmlns:p14="http://schemas.microsoft.com/office/powerpoint/2010/main" val="2096025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a:solidFill>
                  <a:srgbClr val="00B050"/>
                </a:solidFill>
                <a:latin typeface="Comic Sans MS"/>
              </a:rPr>
              <a:t>Leader: </a:t>
            </a:r>
            <a:r>
              <a:rPr lang="en-GB" sz="2400">
                <a:latin typeface="Comic Sans MS"/>
              </a:rPr>
              <a:t>Let us pray together the prayer which Jesus gave us saying:</a:t>
            </a:r>
          </a:p>
          <a:p>
            <a:pPr>
              <a:buNone/>
            </a:pPr>
            <a:endParaRPr lang="en-AU" sz="2400" i="1">
              <a:latin typeface="Comic Sans MS" panose="030F0702030302020204" pitchFamily="66" charset="0"/>
            </a:endParaRPr>
          </a:p>
          <a:p>
            <a:pPr>
              <a:buNone/>
            </a:pPr>
            <a:endParaRPr lang="en-AU" sz="240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a:latin typeface="Comic Sans MS"/>
              <a:cs typeface="Segoe UI"/>
            </a:endParaRPr>
          </a:p>
          <a:p>
            <a:pPr>
              <a:lnSpc>
                <a:spcPct val="114999"/>
              </a:lnSpc>
            </a:pPr>
            <a:r>
              <a:rPr lang="en-US" sz="2400" b="1">
                <a:solidFill>
                  <a:srgbClr val="00B050"/>
                </a:solidFill>
                <a:latin typeface="Comic Sans MS"/>
                <a:cs typeface="Segoe UI"/>
              </a:rPr>
              <a:t>All: </a:t>
            </a:r>
            <a:r>
              <a:rPr lang="en-GB" sz="2400" b="1">
                <a:latin typeface="Comic Sans MS"/>
                <a:cs typeface="Segoe UI"/>
              </a:rPr>
              <a:t>Our Father in heaven,</a:t>
            </a:r>
            <a:r>
              <a:rPr lang="en-AU" sz="2400">
                <a:latin typeface="Comic Sans MS"/>
                <a:cs typeface="Segoe UI"/>
              </a:rPr>
              <a:t> </a:t>
            </a:r>
          </a:p>
          <a:p>
            <a:pPr>
              <a:lnSpc>
                <a:spcPct val="114999"/>
              </a:lnSpc>
            </a:pPr>
            <a:r>
              <a:rPr lang="en-GB" sz="2400" b="1">
                <a:latin typeface="Comic Sans MS"/>
                <a:cs typeface="Segoe UI"/>
              </a:rPr>
              <a:t>hallowed be your name,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your kingdom come, your will be done,</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on earth as in heaven.</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Give us today our daily bread.</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Forgive us our sins </a:t>
            </a:r>
            <a:endParaRPr lang="en-US" sz="2400">
              <a:latin typeface="Comic Sans MS"/>
              <a:cs typeface="Segoe UI"/>
            </a:endParaRPr>
          </a:p>
          <a:p>
            <a:pPr>
              <a:lnSpc>
                <a:spcPct val="114999"/>
              </a:lnSpc>
            </a:pPr>
            <a:r>
              <a:rPr lang="en-GB" sz="2400" b="1">
                <a:latin typeface="Comic Sans MS"/>
                <a:cs typeface="Segoe UI"/>
              </a:rPr>
              <a:t>as we forgive those who sin against us.</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Save us from the time of trial </a:t>
            </a:r>
            <a:endParaRPr lang="en-US" sz="2400">
              <a:latin typeface="Comic Sans MS"/>
              <a:cs typeface="Segoe UI"/>
            </a:endParaRPr>
          </a:p>
          <a:p>
            <a:pPr>
              <a:lnSpc>
                <a:spcPct val="114999"/>
              </a:lnSpc>
            </a:pPr>
            <a:r>
              <a:rPr lang="en-GB" sz="2400" b="1">
                <a:latin typeface="Comic Sans MS"/>
                <a:cs typeface="Segoe UI"/>
              </a:rPr>
              <a:t>and deliver us from evil.</a:t>
            </a:r>
            <a:r>
              <a:rPr lang="en-AU" sz="2400">
                <a:latin typeface="Comic Sans MS"/>
                <a:cs typeface="Segoe UI"/>
              </a:rPr>
              <a:t> </a:t>
            </a:r>
            <a:endParaRPr lang="en-US" sz="2400">
              <a:latin typeface="Comic Sans MS"/>
              <a:cs typeface="Segoe UI"/>
            </a:endParaRPr>
          </a:p>
          <a:p>
            <a:pPr>
              <a:lnSpc>
                <a:spcPct val="114999"/>
              </a:lnSpc>
            </a:pPr>
            <a:r>
              <a:rPr lang="en-GB" sz="2400" b="1">
                <a:latin typeface="Comic Sans MS"/>
                <a:cs typeface="Segoe UI"/>
              </a:rPr>
              <a:t>For the kingdom, the power, </a:t>
            </a:r>
            <a:endParaRPr lang="en-US" sz="2400">
              <a:latin typeface="Comic Sans MS"/>
              <a:cs typeface="Segoe UI"/>
            </a:endParaRPr>
          </a:p>
          <a:p>
            <a:pPr>
              <a:lnSpc>
                <a:spcPct val="114999"/>
              </a:lnSpc>
            </a:pPr>
            <a:r>
              <a:rPr lang="en-GB" sz="2400" b="1">
                <a:latin typeface="Comic Sans MS"/>
                <a:cs typeface="Segoe UI"/>
              </a:rPr>
              <a:t>and the glory are yours </a:t>
            </a:r>
            <a:endParaRPr lang="en-US" sz="2400">
              <a:latin typeface="Comic Sans MS"/>
              <a:cs typeface="Segoe UI"/>
            </a:endParaRPr>
          </a:p>
          <a:p>
            <a:pPr>
              <a:lnSpc>
                <a:spcPct val="114999"/>
              </a:lnSpc>
            </a:pPr>
            <a:r>
              <a:rPr lang="en-GB" sz="2400" b="1">
                <a:latin typeface="Comic Sans MS"/>
                <a:cs typeface="Segoe UI"/>
              </a:rPr>
              <a:t>now and for ever. </a:t>
            </a:r>
            <a:endParaRPr lang="en-US" sz="2400">
              <a:latin typeface="Comic Sans MS"/>
              <a:cs typeface="Segoe UI"/>
            </a:endParaRPr>
          </a:p>
          <a:p>
            <a:pPr>
              <a:lnSpc>
                <a:spcPct val="114999"/>
              </a:lnSpc>
            </a:pPr>
            <a:r>
              <a:rPr lang="en-GB" sz="2400" b="1">
                <a:latin typeface="Comic Sans MS"/>
                <a:cs typeface="Segoe UI"/>
              </a:rPr>
              <a:t>Amen.</a:t>
            </a:r>
            <a:endParaRPr lang="en-US">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1679" y="2598003"/>
            <a:ext cx="7228642" cy="830997"/>
          </a:xfrm>
          <a:prstGeom prst="rect">
            <a:avLst/>
          </a:prstGeom>
          <a:noFill/>
        </p:spPr>
        <p:txBody>
          <a:bodyPr wrap="square" lIns="91440" tIns="45720" rIns="91440" bIns="45720" rtlCol="0" anchor="t">
            <a:spAutoFit/>
          </a:bodyPr>
          <a:lstStyle/>
          <a:p>
            <a:pPr algn="ctr"/>
            <a:r>
              <a:rPr lang="en-US" sz="4800" b="1" i="1">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42</a:t>
            </a:fld>
            <a:endParaRPr lang="en-AU"/>
          </a:p>
        </p:txBody>
      </p:sp>
      <p:sp>
        <p:nvSpPr>
          <p:cNvPr id="5" name="TextBox 4"/>
          <p:cNvSpPr txBox="1"/>
          <p:nvPr/>
        </p:nvSpPr>
        <p:spPr>
          <a:xfrm>
            <a:off x="1152306" y="3429000"/>
            <a:ext cx="10051403" cy="655629"/>
          </a:xfrm>
          <a:prstGeom prst="rect">
            <a:avLst/>
          </a:prstGeom>
          <a:noFill/>
        </p:spPr>
        <p:txBody>
          <a:bodyPr wrap="square" lIns="91440" tIns="45720" rIns="91440" bIns="45720" rtlCol="0" anchor="t">
            <a:spAutoFit/>
          </a:bodyPr>
          <a:lstStyle/>
          <a:p>
            <a:pPr algn="ctr">
              <a:lnSpc>
                <a:spcPct val="125000"/>
              </a:lnSpc>
            </a:pPr>
            <a:r>
              <a:rPr lang="en-US" sz="3200" i="1">
                <a:solidFill>
                  <a:srgbClr val="00B050"/>
                </a:solidFill>
                <a:latin typeface="Comic Sans MS"/>
              </a:rPr>
              <a:t>Hermit Wisdom – Sister Angela of Stroud</a:t>
            </a:r>
            <a:endParaRPr lang="en-US" sz="3200" i="1">
              <a:solidFill>
                <a:srgbClr val="00B050"/>
              </a:solidFill>
              <a:cs typeface="Times New Roman"/>
            </a:endParaRPr>
          </a:p>
        </p:txBody>
      </p:sp>
    </p:spTree>
    <p:extLst>
      <p:ext uri="{BB962C8B-B14F-4D97-AF65-F5344CB8AC3E}">
        <p14:creationId xmlns:p14="http://schemas.microsoft.com/office/powerpoint/2010/main" val="906677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43</a:t>
            </a:fld>
            <a:endParaRPr lang="en-AU"/>
          </a:p>
        </p:txBody>
      </p:sp>
      <p:sp>
        <p:nvSpPr>
          <p:cNvPr id="3" name="Rectangle 2"/>
          <p:cNvSpPr/>
          <p:nvPr/>
        </p:nvSpPr>
        <p:spPr>
          <a:xfrm>
            <a:off x="942109" y="788191"/>
            <a:ext cx="10021455" cy="5109091"/>
          </a:xfrm>
          <a:prstGeom prst="rect">
            <a:avLst/>
          </a:prstGeom>
        </p:spPr>
        <p:txBody>
          <a:bodyPr wrap="square" lIns="91440" tIns="45720" rIns="91440" bIns="45720" anchor="t">
            <a:spAutoFit/>
          </a:bodyPr>
          <a:lstStyle/>
          <a:p>
            <a:r>
              <a:rPr lang="en-GB" sz="2800" i="1" dirty="0">
                <a:solidFill>
                  <a:srgbClr val="00B050"/>
                </a:solidFill>
                <a:latin typeface="Comic Sans MS" panose="030F0702030302020204" pitchFamily="66" charset="0"/>
              </a:rPr>
              <a:t>Leader: </a:t>
            </a:r>
          </a:p>
          <a:p>
            <a:endParaRPr lang="en-GB" sz="2800" i="1" dirty="0">
              <a:solidFill>
                <a:srgbClr val="00B050"/>
              </a:solidFill>
              <a:latin typeface="Comic Sans MS" panose="030F0702030302020204" pitchFamily="66" charset="0"/>
            </a:endParaRPr>
          </a:p>
          <a:p>
            <a:r>
              <a:rPr lang="en-AU" sz="2200" dirty="0">
                <a:latin typeface="Comic Sans MS" panose="030F0702030302020204" pitchFamily="66" charset="0"/>
              </a:rPr>
              <a:t>The community at Stroud was described by Patricia Brennan (1999, p.18) as</a:t>
            </a:r>
          </a:p>
          <a:p>
            <a:r>
              <a:rPr lang="en-AU" sz="2200" i="1" dirty="0">
                <a:latin typeface="Comic Sans MS" panose="030F0702030302020204" pitchFamily="66" charset="0"/>
              </a:rPr>
              <a:t>“a church in exile for women and men seeking a wider vision of Christian spirituality”.</a:t>
            </a:r>
          </a:p>
          <a:p>
            <a:endParaRPr lang="en-AU" sz="2200" dirty="0">
              <a:latin typeface="Comic Sans MS" panose="030F0702030302020204" pitchFamily="66" charset="0"/>
            </a:endParaRPr>
          </a:p>
          <a:p>
            <a:r>
              <a:rPr lang="en-AU" sz="2200" dirty="0">
                <a:latin typeface="Comic Sans MS" panose="030F0702030302020204" pitchFamily="66" charset="0"/>
              </a:rPr>
              <a:t>Sister Angela supported the push for the ordination of women, saying,</a:t>
            </a:r>
          </a:p>
          <a:p>
            <a:endParaRPr lang="en-AU" sz="2200" dirty="0">
              <a:latin typeface="Comic Sans MS" panose="030F0702030302020204" pitchFamily="66" charset="0"/>
            </a:endParaRPr>
          </a:p>
          <a:p>
            <a:r>
              <a:rPr lang="en-AU" sz="2200" i="1" dirty="0">
                <a:latin typeface="Comic Sans MS" panose="030F0702030302020204" pitchFamily="66" charset="0"/>
              </a:rPr>
              <a:t>“I don’t understand the ins and outs at all, but I’m with you all the way because it’s what I feel in my heart and in prayer”.</a:t>
            </a:r>
          </a:p>
          <a:p>
            <a:endParaRPr lang="en-AU" sz="2200" dirty="0">
              <a:latin typeface="Comic Sans MS" panose="030F0702030302020204" pitchFamily="66" charset="0"/>
            </a:endParaRPr>
          </a:p>
          <a:p>
            <a:r>
              <a:rPr lang="en-AU" sz="2200" dirty="0">
                <a:latin typeface="Comic Sans MS" panose="030F0702030302020204" pitchFamily="66" charset="0"/>
              </a:rPr>
              <a:t>She was an early candidate, ordained a deacon at the age of 66 on November 11, 1989, and a priest on December 21, 1992.</a:t>
            </a:r>
          </a:p>
          <a:p>
            <a:endParaRPr lang="en-GB" sz="2800" i="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3615656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156699"/>
            <a:ext cx="10646923" cy="2801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00B050"/>
                </a:solidFill>
                <a:latin typeface="Comic Sans MS"/>
                <a:cs typeface="Segoe UI"/>
              </a:rPr>
              <a:t>Leader: </a:t>
            </a:r>
            <a:r>
              <a:rPr lang="en-US" sz="2400" dirty="0">
                <a:solidFill>
                  <a:srgbClr val="E68422"/>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pPr>
              <a:lnSpc>
                <a:spcPct val="150000"/>
              </a:lnSpc>
            </a:pPr>
            <a:r>
              <a:rPr lang="en-US" sz="2400" dirty="0">
                <a:latin typeface="Comic Sans MS"/>
                <a:cs typeface="Segoe UI"/>
              </a:rPr>
              <a:t>The Spiritual Communion prayer follows </a:t>
            </a:r>
          </a:p>
          <a:p>
            <a:pPr>
              <a:lnSpc>
                <a:spcPct val="150000"/>
              </a:lnSpc>
            </a:pPr>
            <a:r>
              <a:rPr lang="en-US" sz="2400" dirty="0">
                <a:latin typeface="Comic Sans MS"/>
                <a:cs typeface="Segoe UI"/>
              </a:rPr>
              <a:t>on the next slide. Let us be still.</a:t>
            </a:r>
          </a:p>
          <a:p>
            <a:pPr>
              <a:lnSpc>
                <a:spcPct val="150000"/>
              </a:lnSpc>
            </a:pPr>
            <a:r>
              <a:rPr lang="en-US" sz="2400" dirty="0">
                <a:solidFill>
                  <a:srgbClr val="00B050"/>
                </a:solidFill>
                <a:latin typeface="Comic Sans MS"/>
                <a:cs typeface="Segoe UI"/>
              </a:rPr>
              <a:t>Leader and Cantor Mute.</a:t>
            </a:r>
          </a:p>
        </p:txBody>
      </p:sp>
      <p:pic>
        <p:nvPicPr>
          <p:cNvPr id="8" name="Picture 7">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75401" y="1557243"/>
            <a:ext cx="4268694" cy="4268694"/>
          </a:xfrm>
          <a:prstGeom prst="rect">
            <a:avLst/>
          </a:prstGeom>
        </p:spPr>
      </p:pic>
      <p:sp>
        <p:nvSpPr>
          <p:cNvPr id="4" name="TextBox 3">
            <a:extLst>
              <a:ext uri="{FF2B5EF4-FFF2-40B4-BE49-F238E27FC236}">
                <a16:creationId xmlns:a16="http://schemas.microsoft.com/office/drawing/2014/main" id="{F951946D-4DA6-1569-6B52-DCAA48390C58}"/>
              </a:ext>
            </a:extLst>
          </p:cNvPr>
          <p:cNvSpPr txBox="1"/>
          <p:nvPr/>
        </p:nvSpPr>
        <p:spPr>
          <a:xfrm>
            <a:off x="135797" y="2759121"/>
            <a:ext cx="7076766" cy="4098879"/>
          </a:xfrm>
          <a:prstGeom prst="rect">
            <a:avLst/>
          </a:prstGeom>
          <a:noFill/>
        </p:spPr>
        <p:txBody>
          <a:bodyPr wrap="square">
            <a:spAutoFit/>
          </a:bodyPr>
          <a:lstStyle/>
          <a:p>
            <a:pPr>
              <a:lnSpc>
                <a:spcPct val="150000"/>
              </a:lnSpc>
            </a:pPr>
            <a:r>
              <a:rPr lang="en-AU" sz="2200" b="0" i="0" dirty="0">
                <a:solidFill>
                  <a:srgbClr val="232323"/>
                </a:solidFill>
                <a:effectLst/>
                <a:latin typeface="Comic Sans MS" panose="030F0702030302020204" pitchFamily="66" charset="0"/>
              </a:rPr>
              <a:t>Living God,</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we celebrate your desire for justice and mercy.</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When others stay silent, we will speak up,</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for you are the living Word.</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When others stand down if things get tough</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we will stand up in the power of your Spirit,</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for you are our inspiration;</a:t>
            </a:r>
            <a:br>
              <a:rPr lang="en-AU" sz="2200" dirty="0">
                <a:latin typeface="Comic Sans MS" panose="030F0702030302020204" pitchFamily="66" charset="0"/>
              </a:rPr>
            </a:br>
            <a:r>
              <a:rPr lang="en-AU" sz="2200" b="0" i="0" dirty="0">
                <a:solidFill>
                  <a:srgbClr val="232323"/>
                </a:solidFill>
                <a:effectLst/>
                <a:latin typeface="Comic Sans MS" panose="030F0702030302020204" pitchFamily="66" charset="0"/>
              </a:rPr>
              <a:t>Father, Son and Holy Spirit. </a:t>
            </a:r>
            <a:r>
              <a:rPr lang="en-AU" sz="2200" b="1" i="0" dirty="0">
                <a:solidFill>
                  <a:srgbClr val="232323"/>
                </a:solidFill>
                <a:effectLst/>
                <a:latin typeface="Comic Sans MS" panose="030F0702030302020204" pitchFamily="66" charset="0"/>
              </a:rPr>
              <a:t>Amen.</a:t>
            </a:r>
            <a:endParaRPr lang="en-AU" sz="2200" dirty="0">
              <a:latin typeface="Comic Sans MS" panose="030F0702030302020204" pitchFamily="66" charset="0"/>
            </a:endParaRPr>
          </a:p>
        </p:txBody>
      </p:sp>
    </p:spTree>
    <p:extLst>
      <p:ext uri="{BB962C8B-B14F-4D97-AF65-F5344CB8AC3E}">
        <p14:creationId xmlns:p14="http://schemas.microsoft.com/office/powerpoint/2010/main" val="2505000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45</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9526" y="6717"/>
            <a:ext cx="6086473"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chemeClr val="bg1"/>
              </a:solidFill>
              <a:latin typeface="Comic Sans MS"/>
            </a:endParaRPr>
          </a:p>
          <a:p>
            <a:r>
              <a:rPr lang="en-US" sz="2400">
                <a:solidFill>
                  <a:schemeClr val="bg1"/>
                </a:solidFill>
                <a:latin typeface="Comic Sans MS"/>
              </a:rPr>
              <a:t>  Oh, my Lord Jesus I turn to you   </a:t>
            </a:r>
          </a:p>
          <a:p>
            <a:r>
              <a:rPr lang="en-US" sz="2400">
                <a:solidFill>
                  <a:schemeClr val="bg1"/>
                </a:solidFill>
                <a:latin typeface="Comic Sans MS"/>
              </a:rPr>
              <a:t>  present at the Altar and in the  </a:t>
            </a:r>
          </a:p>
          <a:p>
            <a:r>
              <a:rPr lang="en-US" sz="2400">
                <a:solidFill>
                  <a:schemeClr val="bg1"/>
                </a:solidFill>
                <a:latin typeface="Comic Sans MS"/>
              </a:rPr>
              <a:t> Tabernacle. I believe that you are </a:t>
            </a:r>
          </a:p>
          <a:p>
            <a:r>
              <a:rPr lang="en-US" sz="2400">
                <a:solidFill>
                  <a:schemeClr val="bg1"/>
                </a:solidFill>
                <a:latin typeface="Comic Sans MS"/>
              </a:rPr>
              <a:t>  present in the Holy Sacrament of your </a:t>
            </a:r>
          </a:p>
          <a:p>
            <a:r>
              <a:rPr lang="en-US" sz="2400">
                <a:solidFill>
                  <a:schemeClr val="bg1"/>
                </a:solidFill>
                <a:latin typeface="Comic Sans MS"/>
              </a:rPr>
              <a:t>  most Sacred Body and Blood. I love you </a:t>
            </a:r>
          </a:p>
          <a:p>
            <a:r>
              <a:rPr lang="en-US" sz="2400">
                <a:solidFill>
                  <a:schemeClr val="bg1"/>
                </a:solidFill>
                <a:latin typeface="Comic Sans MS"/>
              </a:rPr>
              <a:t>  above all things and I desire to receive </a:t>
            </a:r>
          </a:p>
          <a:p>
            <a:r>
              <a:rPr lang="en-US" sz="2400">
                <a:solidFill>
                  <a:schemeClr val="bg1"/>
                </a:solidFill>
                <a:latin typeface="Comic Sans MS"/>
              </a:rPr>
              <a:t>  you into my Soul. I cannot at this </a:t>
            </a:r>
          </a:p>
          <a:p>
            <a:r>
              <a:rPr lang="en-US" sz="2400">
                <a:solidFill>
                  <a:schemeClr val="bg1"/>
                </a:solidFill>
                <a:latin typeface="Comic Sans MS"/>
              </a:rPr>
              <a:t>  moment receive you Sacramentally in</a:t>
            </a:r>
          </a:p>
          <a:p>
            <a:r>
              <a:rPr lang="en-US" sz="2400">
                <a:solidFill>
                  <a:schemeClr val="bg1"/>
                </a:solidFill>
                <a:latin typeface="Comic Sans MS"/>
              </a:rPr>
              <a:t>  Holy Communion. Come spiritually into </a:t>
            </a:r>
          </a:p>
          <a:p>
            <a:r>
              <a:rPr lang="en-US" sz="2400">
                <a:solidFill>
                  <a:schemeClr val="bg1"/>
                </a:solidFill>
                <a:latin typeface="Comic Sans MS"/>
              </a:rPr>
              <a:t>  my heart. Purify it, Sanctify it. Render  </a:t>
            </a:r>
          </a:p>
          <a:p>
            <a:r>
              <a:rPr lang="en-US" sz="2400">
                <a:solidFill>
                  <a:schemeClr val="bg1"/>
                </a:solidFill>
                <a:latin typeface="Comic Sans MS"/>
              </a:rPr>
              <a:t>  my heart like your own heart. </a:t>
            </a:r>
            <a:endParaRPr lang="en-US" sz="2400">
              <a:solidFill>
                <a:schemeClr val="bg1"/>
              </a:solidFill>
              <a:latin typeface="Times New Roman"/>
              <a:cs typeface="Times New Roman"/>
            </a:endParaRPr>
          </a:p>
          <a:p>
            <a:r>
              <a:rPr lang="en-US" sz="2400">
                <a:solidFill>
                  <a:schemeClr val="bg1"/>
                </a:solidFill>
                <a:latin typeface="Comic Sans MS"/>
              </a:rPr>
              <a:t>  I embrace you as if you were already </a:t>
            </a:r>
          </a:p>
          <a:p>
            <a:r>
              <a:rPr lang="en-US" sz="2400">
                <a:solidFill>
                  <a:schemeClr val="bg1"/>
                </a:solidFill>
                <a:latin typeface="Comic Sans MS"/>
              </a:rPr>
              <a:t>  there and unite myself wholly with </a:t>
            </a:r>
          </a:p>
          <a:p>
            <a:r>
              <a:rPr lang="en-US" sz="2400">
                <a:solidFill>
                  <a:schemeClr val="bg1"/>
                </a:solidFill>
                <a:latin typeface="Comic Sans MS"/>
              </a:rPr>
              <a:t>  you. Never permit me to be separated </a:t>
            </a:r>
          </a:p>
          <a:p>
            <a:r>
              <a:rPr lang="en-US" sz="2400">
                <a:solidFill>
                  <a:schemeClr val="bg1"/>
                </a:solidFill>
                <a:latin typeface="Comic Sans MS"/>
              </a:rPr>
              <a:t>  from you. Lord, I am not worthy to </a:t>
            </a:r>
          </a:p>
          <a:p>
            <a:r>
              <a:rPr lang="en-US" sz="2400">
                <a:solidFill>
                  <a:schemeClr val="bg1"/>
                </a:solidFill>
                <a:latin typeface="Comic Sans MS"/>
              </a:rPr>
              <a:t>  receive you, but only say the word and I </a:t>
            </a:r>
          </a:p>
          <a:p>
            <a:r>
              <a:rPr lang="en-US" sz="240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5941867" y="549126"/>
            <a:ext cx="2559526" cy="2462213"/>
          </a:xfrm>
          <a:prstGeom prst="rect">
            <a:avLst/>
          </a:prstGeom>
          <a:noFill/>
        </p:spPr>
        <p:txBody>
          <a:bodyPr wrap="square" lIns="91440" tIns="45720" rIns="91440" bIns="45720" rtlCol="0" anchor="t">
            <a:spAutoFit/>
          </a:bodyPr>
          <a:lstStyle/>
          <a:p>
            <a:pPr algn="ctr">
              <a:lnSpc>
                <a:spcPct val="90000"/>
              </a:lnSpc>
              <a:spcAft>
                <a:spcPts val="600"/>
              </a:spcAft>
            </a:pPr>
            <a:r>
              <a:rPr lang="en-AU" sz="3200" b="1">
                <a:solidFill>
                  <a:srgbClr val="00B050"/>
                </a:solidFill>
                <a:latin typeface="Comic Sans MS" panose="030F0702030302020204" pitchFamily="66" charset="0"/>
                <a:cs typeface="Times New Roman"/>
              </a:rPr>
              <a:t>Making a </a:t>
            </a:r>
          </a:p>
          <a:p>
            <a:pPr algn="ctr">
              <a:lnSpc>
                <a:spcPct val="90000"/>
              </a:lnSpc>
              <a:spcAft>
                <a:spcPts val="600"/>
              </a:spcAft>
            </a:pPr>
            <a:r>
              <a:rPr lang="en-AU" sz="3200" b="1">
                <a:solidFill>
                  <a:srgbClr val="00B050"/>
                </a:solidFill>
                <a:latin typeface="Comic Sans MS" panose="030F0702030302020204" pitchFamily="66" charset="0"/>
                <a:cs typeface="Times New Roman"/>
              </a:rPr>
              <a:t>Spiritual Communion</a:t>
            </a:r>
          </a:p>
          <a:p>
            <a:pPr algn="ctr">
              <a:lnSpc>
                <a:spcPct val="90000"/>
              </a:lnSpc>
              <a:spcAft>
                <a:spcPts val="600"/>
              </a:spcAft>
            </a:pPr>
            <a:r>
              <a:rPr lang="en-AU" sz="3200" b="1">
                <a:solidFill>
                  <a:srgbClr val="00B050"/>
                </a:solidFill>
                <a:latin typeface="Comic Sans MS" panose="030F0702030302020204" pitchFamily="66" charset="0"/>
                <a:cs typeface="Times New Roman"/>
              </a:rPr>
              <a:t>(Prayed in silence)</a:t>
            </a:r>
          </a:p>
        </p:txBody>
      </p:sp>
    </p:spTree>
    <p:extLst>
      <p:ext uri="{BB962C8B-B14F-4D97-AF65-F5344CB8AC3E}">
        <p14:creationId xmlns:p14="http://schemas.microsoft.com/office/powerpoint/2010/main" val="3731548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4955203"/>
          </a:xfrm>
          <a:prstGeom prst="rect">
            <a:avLst/>
          </a:prstGeom>
          <a:noFill/>
        </p:spPr>
        <p:txBody>
          <a:bodyPr wrap="square" lIns="91440" tIns="45720" rIns="91440" bIns="45720" rtlCol="0" anchor="t">
            <a:spAutoFit/>
          </a:bodyPr>
          <a:lstStyle/>
          <a:p>
            <a:pPr algn="ctr"/>
            <a:r>
              <a:rPr lang="en-US" sz="3200">
                <a:solidFill>
                  <a:srgbClr val="00B050"/>
                </a:solidFill>
                <a:latin typeface="Comic Sans MS"/>
              </a:rPr>
              <a:t>Leader unmutes</a:t>
            </a:r>
          </a:p>
          <a:p>
            <a:pPr algn="ctr"/>
            <a:endParaRPr lang="en-US" sz="2400">
              <a:solidFill>
                <a:srgbClr val="00B050"/>
              </a:solidFill>
              <a:latin typeface="Comic Sans MS" panose="030F0702030302020204" pitchFamily="66" charset="0"/>
              <a:cs typeface="Times New Roman"/>
            </a:endParaRPr>
          </a:p>
          <a:p>
            <a:pPr algn="ctr"/>
            <a:r>
              <a:rPr lang="en-US" sz="3600">
                <a:solidFill>
                  <a:srgbClr val="00B050"/>
                </a:solidFill>
                <a:latin typeface="Comic Sans MS"/>
              </a:rPr>
              <a:t>Our final song is</a:t>
            </a:r>
          </a:p>
          <a:p>
            <a:pPr algn="ctr"/>
            <a:endParaRPr lang="en-US" sz="3600">
              <a:solidFill>
                <a:srgbClr val="00B050"/>
              </a:solidFill>
              <a:latin typeface="Comic Sans MS"/>
              <a:ea typeface="Aptos" panose="020B0004020202020204" pitchFamily="34" charset="0"/>
              <a:cs typeface="Times New Roman"/>
            </a:endParaRPr>
          </a:p>
          <a:p>
            <a:pPr algn="ctr"/>
            <a:r>
              <a:rPr lang="en-US" sz="3600">
                <a:solidFill>
                  <a:srgbClr val="00B050"/>
                </a:solidFill>
                <a:latin typeface="Comic Sans MS"/>
                <a:ea typeface="Aptos" panose="020B0004020202020204" pitchFamily="34" charset="0"/>
                <a:cs typeface="Times New Roman"/>
              </a:rPr>
              <a:t>My Lighthouse</a:t>
            </a:r>
          </a:p>
          <a:p>
            <a:pPr algn="ctr"/>
            <a:r>
              <a:rPr lang="en-US" sz="2400">
                <a:solidFill>
                  <a:srgbClr val="00B050"/>
                </a:solidFill>
                <a:ea typeface="+mn-lt"/>
                <a:cs typeface="+mn-lt"/>
                <a:hlinkClick r:id="rId2"/>
              </a:rPr>
              <a:t>https://www.youtube.com/watch?v=lFBZJGSgyVQ</a:t>
            </a:r>
            <a:endParaRPr lang="en-US" sz="2400"/>
          </a:p>
          <a:p>
            <a:pPr algn="ctr"/>
            <a:endParaRPr lang="en-US" sz="3600">
              <a:solidFill>
                <a:srgbClr val="00B050"/>
              </a:solidFill>
              <a:latin typeface="Times New Roman"/>
              <a:ea typeface="Calibri"/>
              <a:cs typeface="Times New Roman"/>
            </a:endParaRPr>
          </a:p>
          <a:p>
            <a:pPr algn="ctr"/>
            <a:endParaRPr lang="en-US" sz="2800">
              <a:solidFill>
                <a:srgbClr val="00B050"/>
              </a:solidFill>
              <a:latin typeface="Comic Sans MS" panose="030F0902030302020204" pitchFamily="66" charset="0"/>
              <a:ea typeface="Calibri"/>
              <a:cs typeface="Calibri"/>
            </a:endParaRPr>
          </a:p>
          <a:p>
            <a:pPr algn="ctr"/>
            <a:r>
              <a:rPr lang="en-US" sz="3200">
                <a:solidFill>
                  <a:srgbClr val="00B050"/>
                </a:solidFill>
                <a:latin typeface="Comic Sans MS"/>
                <a:cs typeface="Segoe UI"/>
              </a:rPr>
              <a:t>​</a:t>
            </a:r>
            <a:r>
              <a:rPr lang="en-US" sz="3200" b="0" i="0" u="none" strike="noStrike">
                <a:solidFill>
                  <a:srgbClr val="00B050"/>
                </a:solidFill>
                <a:effectLst/>
                <a:latin typeface="Comic Sans MS"/>
              </a:rPr>
              <a:t>We stay on mute</a:t>
            </a:r>
            <a:endParaRPr lang="en-US" sz="3200">
              <a:solidFill>
                <a:srgbClr val="00B050"/>
              </a:solidFill>
              <a:latin typeface="Comic Sans MS"/>
              <a:ea typeface="+mn-lt"/>
              <a:cs typeface="+mn-lt"/>
            </a:endParaRPr>
          </a:p>
          <a:p>
            <a:pPr algn="ctr"/>
            <a:r>
              <a:rPr lang="en-US" sz="3200">
                <a:solidFill>
                  <a:srgbClr val="00B050"/>
                </a:solidFill>
                <a:latin typeface="Comic Sans MS"/>
                <a:ea typeface="+mn-lt"/>
                <a:cs typeface="+mn-lt"/>
              </a:rPr>
              <a:t>Leader and Cantor mute</a:t>
            </a:r>
            <a:endParaRPr lang="en-US">
              <a:solidFill>
                <a:srgbClr val="00B05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3078" y="769020"/>
            <a:ext cx="9949941" cy="5940409"/>
          </a:xfrm>
          <a:prstGeom prst="rect">
            <a:avLst/>
          </a:prstGeom>
        </p:spPr>
        <p:txBody>
          <a:bodyPr wrap="square" lIns="91440" tIns="45720" rIns="91440" bIns="45720" anchor="t">
            <a:spAutoFit/>
          </a:bodyPr>
          <a:lstStyle/>
          <a:p>
            <a:pPr>
              <a:lnSpc>
                <a:spcPct val="150000"/>
              </a:lnSpc>
            </a:pPr>
            <a:r>
              <a:rPr lang="en-US" sz="2400">
                <a:solidFill>
                  <a:srgbClr val="00B050"/>
                </a:solidFill>
                <a:latin typeface="Comic Sans MS" panose="030F0902030302020204" pitchFamily="66" charset="0"/>
              </a:rPr>
              <a:t>Leader: </a:t>
            </a:r>
            <a:r>
              <a:rPr lang="en-US" sz="2400">
                <a:latin typeface="Comic Sans MS" panose="030F0902030302020204" pitchFamily="66" charset="0"/>
              </a:rPr>
              <a:t>We pray our sending prayer together.</a:t>
            </a:r>
          </a:p>
          <a:p>
            <a:pPr algn="l">
              <a:lnSpc>
                <a:spcPct val="150000"/>
              </a:lnSpc>
              <a:buNone/>
            </a:pPr>
            <a:endParaRPr lang="en-US" sz="1200" b="1">
              <a:solidFill>
                <a:srgbClr val="E3960B"/>
              </a:solidFill>
              <a:latin typeface="Comic Sans MS" panose="030F0902030302020204" pitchFamily="66" charset="0"/>
            </a:endParaRPr>
          </a:p>
          <a:p>
            <a:pPr lvl="0" eaLnBrk="0" fontAlgn="base" hangingPunct="0">
              <a:lnSpc>
                <a:spcPct val="150000"/>
              </a:lnSpc>
              <a:spcBef>
                <a:spcPct val="0"/>
              </a:spcBef>
              <a:spcAft>
                <a:spcPct val="0"/>
              </a:spcAft>
            </a:pPr>
            <a:r>
              <a:rPr lang="en-US" sz="2400" b="1">
                <a:solidFill>
                  <a:srgbClr val="00B050"/>
                </a:solidFill>
                <a:latin typeface="Comic Sans MS"/>
              </a:rPr>
              <a:t>All: </a:t>
            </a:r>
            <a:r>
              <a:rPr lang="en-AU" sz="2400" b="1">
                <a:latin typeface="Comic Sans MS"/>
              </a:rPr>
              <a:t>Ever-present God,</a:t>
            </a:r>
          </a:p>
          <a:p>
            <a:pPr lvl="0" eaLnBrk="0" fontAlgn="base" hangingPunct="0">
              <a:lnSpc>
                <a:spcPct val="150000"/>
              </a:lnSpc>
              <a:spcBef>
                <a:spcPct val="0"/>
              </a:spcBef>
              <a:spcAft>
                <a:spcPct val="0"/>
              </a:spcAft>
            </a:pPr>
            <a:r>
              <a:rPr lang="en-AU" sz="2400" b="1">
                <a:latin typeface="Comic Sans MS"/>
              </a:rPr>
              <a:t>as we leave our time of worship,</a:t>
            </a:r>
          </a:p>
          <a:p>
            <a:pPr lvl="0" eaLnBrk="0" fontAlgn="base" hangingPunct="0">
              <a:lnSpc>
                <a:spcPct val="150000"/>
              </a:lnSpc>
              <a:spcBef>
                <a:spcPct val="0"/>
              </a:spcBef>
              <a:spcAft>
                <a:spcPct val="0"/>
              </a:spcAft>
            </a:pPr>
            <a:r>
              <a:rPr lang="en-AU" sz="2400" b="1">
                <a:latin typeface="Comic Sans MS"/>
              </a:rPr>
              <a:t>may we also take on the challenge</a:t>
            </a:r>
          </a:p>
          <a:p>
            <a:pPr lvl="0" eaLnBrk="0" fontAlgn="base" hangingPunct="0">
              <a:lnSpc>
                <a:spcPct val="150000"/>
              </a:lnSpc>
              <a:spcBef>
                <a:spcPct val="0"/>
              </a:spcBef>
              <a:spcAft>
                <a:spcPct val="0"/>
              </a:spcAft>
            </a:pPr>
            <a:r>
              <a:rPr lang="en-AU" sz="2400" b="1">
                <a:latin typeface="Comic Sans MS"/>
              </a:rPr>
              <a:t>of hearing your call to justice,</a:t>
            </a:r>
          </a:p>
          <a:p>
            <a:pPr lvl="0" eaLnBrk="0" fontAlgn="base" hangingPunct="0">
              <a:lnSpc>
                <a:spcPct val="150000"/>
              </a:lnSpc>
              <a:spcBef>
                <a:spcPct val="0"/>
              </a:spcBef>
              <a:spcAft>
                <a:spcPct val="0"/>
              </a:spcAft>
            </a:pPr>
            <a:r>
              <a:rPr lang="en-AU" sz="2400" b="1">
                <a:latin typeface="Comic Sans MS"/>
              </a:rPr>
              <a:t>and know that we do not leave that behind when we leave here.</a:t>
            </a:r>
          </a:p>
          <a:p>
            <a:pPr lvl="0" eaLnBrk="0" fontAlgn="base" hangingPunct="0">
              <a:lnSpc>
                <a:spcPct val="150000"/>
              </a:lnSpc>
              <a:spcBef>
                <a:spcPct val="0"/>
              </a:spcBef>
              <a:spcAft>
                <a:spcPct val="0"/>
              </a:spcAft>
            </a:pPr>
            <a:r>
              <a:rPr lang="en-AU" sz="2400" b="1">
                <a:latin typeface="Comic Sans MS"/>
              </a:rPr>
              <a:t>May we know true worship that brings growth,</a:t>
            </a:r>
          </a:p>
          <a:p>
            <a:pPr lvl="0" eaLnBrk="0" fontAlgn="base" hangingPunct="0">
              <a:lnSpc>
                <a:spcPct val="150000"/>
              </a:lnSpc>
              <a:spcBef>
                <a:spcPct val="0"/>
              </a:spcBef>
              <a:spcAft>
                <a:spcPct val="0"/>
              </a:spcAft>
            </a:pPr>
            <a:r>
              <a:rPr lang="en-AU" sz="2400" b="1">
                <a:latin typeface="Comic Sans MS"/>
              </a:rPr>
              <a:t>spreads light, and lifts the oppressed,</a:t>
            </a:r>
          </a:p>
          <a:p>
            <a:pPr lvl="0" eaLnBrk="0" fontAlgn="base" hangingPunct="0">
              <a:lnSpc>
                <a:spcPct val="150000"/>
              </a:lnSpc>
              <a:spcBef>
                <a:spcPct val="0"/>
              </a:spcBef>
              <a:spcAft>
                <a:spcPct val="0"/>
              </a:spcAft>
            </a:pPr>
            <a:r>
              <a:rPr lang="en-AU" sz="2400" b="1">
                <a:latin typeface="Comic Sans MS"/>
              </a:rPr>
              <a:t>and know that we do not leave that behind when we leave here.</a:t>
            </a:r>
          </a:p>
          <a:p>
            <a:pPr lvl="0" eaLnBrk="0" fontAlgn="base" hangingPunct="0">
              <a:lnSpc>
                <a:spcPct val="150000"/>
              </a:lnSpc>
              <a:spcBef>
                <a:spcPct val="0"/>
              </a:spcBef>
              <a:spcAft>
                <a:spcPct val="0"/>
              </a:spcAft>
            </a:pPr>
            <a:r>
              <a:rPr lang="en-AU" sz="2400" b="1">
                <a:latin typeface="Comic Sans MS"/>
              </a:rPr>
              <a:t>Amen.</a:t>
            </a:r>
            <a:endParaRPr lang="en-AU" sz="2000" b="1">
              <a:latin typeface="Comic Sans MS"/>
            </a:endParaRPr>
          </a:p>
        </p:txBody>
      </p:sp>
      <p:sp>
        <p:nvSpPr>
          <p:cNvPr id="4" name="TextBox 3"/>
          <p:cNvSpPr txBox="1"/>
          <p:nvPr/>
        </p:nvSpPr>
        <p:spPr>
          <a:xfrm>
            <a:off x="4504857" y="148571"/>
            <a:ext cx="3182281" cy="584775"/>
          </a:xfrm>
          <a:prstGeom prst="rect">
            <a:avLst/>
          </a:prstGeom>
          <a:noFill/>
        </p:spPr>
        <p:txBody>
          <a:bodyPr wrap="none" lIns="91440" tIns="45720" rIns="91440" bIns="45720" rtlCol="0" anchor="t">
            <a:spAutoFit/>
          </a:bodyPr>
          <a:lstStyle/>
          <a:p>
            <a:r>
              <a:rPr lang="en-US" sz="3200" i="1">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283428" y="163449"/>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B050"/>
                </a:solidFill>
                <a:latin typeface="Comic Sans MS"/>
              </a:rPr>
              <a:t>Leader and cantor unmute</a:t>
            </a:r>
            <a:endParaRPr lang="en-GB">
              <a:solidFill>
                <a:srgbClr val="00B050"/>
              </a:solidFill>
            </a:endParaRPr>
          </a:p>
        </p:txBody>
      </p:sp>
    </p:spTree>
    <p:extLst>
      <p:ext uri="{BB962C8B-B14F-4D97-AF65-F5344CB8AC3E}">
        <p14:creationId xmlns:p14="http://schemas.microsoft.com/office/powerpoint/2010/main" val="410430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601156" y="1709237"/>
            <a:ext cx="10594588"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a:solidFill>
                  <a:srgbClr val="00B050"/>
                </a:solidFill>
                <a:latin typeface="Comic Sans MS"/>
              </a:rPr>
              <a:t>Leader: </a:t>
            </a:r>
            <a:r>
              <a:rPr lang="en-AU" sz="2800">
                <a:latin typeface="Comic Sans MS"/>
              </a:rPr>
              <a:t>Let us all invite God’s blessings together,</a:t>
            </a:r>
            <a:endParaRPr lang="en-US" sz="2800">
              <a:cs typeface="Times New Roman"/>
            </a:endParaRPr>
          </a:p>
          <a:p>
            <a:pPr marL="383540">
              <a:lnSpc>
                <a:spcPct val="150000"/>
              </a:lnSpc>
            </a:pPr>
            <a:endParaRPr lang="en-AU" sz="2400">
              <a:cs typeface="Times New Roman"/>
            </a:endParaRPr>
          </a:p>
          <a:p>
            <a:pPr marL="383540">
              <a:lnSpc>
                <a:spcPct val="150000"/>
              </a:lnSpc>
            </a:pPr>
            <a:r>
              <a:rPr lang="en-AU" sz="2800" b="1">
                <a:solidFill>
                  <a:srgbClr val="00B050"/>
                </a:solidFill>
                <a:latin typeface="Comic Sans MS"/>
              </a:rPr>
              <a:t>All: </a:t>
            </a:r>
            <a:r>
              <a:rPr lang="en-AU" sz="2800" b="1">
                <a:latin typeface="Comic Sans MS"/>
              </a:rPr>
              <a:t>May the Lord bless us and keep us.</a:t>
            </a:r>
          </a:p>
          <a:p>
            <a:pPr marL="383540">
              <a:lnSpc>
                <a:spcPct val="150000"/>
              </a:lnSpc>
            </a:pPr>
            <a:r>
              <a:rPr lang="en-AU" sz="2800" b="1">
                <a:latin typeface="Comic Sans MS"/>
              </a:rPr>
              <a:t>May the Lord’s face shine upon us and be gracious to us. </a:t>
            </a:r>
          </a:p>
          <a:p>
            <a:pPr marL="383540">
              <a:lnSpc>
                <a:spcPct val="150000"/>
              </a:lnSpc>
            </a:pPr>
            <a:r>
              <a:rPr lang="en-AU" sz="2800" b="1">
                <a:latin typeface="Comic Sans MS"/>
              </a:rPr>
              <a:t>May the Lord’s countenance be lifted upon us, </a:t>
            </a:r>
            <a:endParaRPr lang="en-AU"/>
          </a:p>
          <a:p>
            <a:pPr marL="383540">
              <a:lnSpc>
                <a:spcPct val="150000"/>
              </a:lnSpc>
            </a:pPr>
            <a:r>
              <a:rPr lang="en-AU" sz="2800" b="1">
                <a:latin typeface="Comic Sans MS"/>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a:solidFill>
                  <a:srgbClr val="00B050"/>
                </a:solidFill>
                <a:latin typeface="Comic Sans MS"/>
              </a:rPr>
              <a:t>Notices</a:t>
            </a:r>
            <a:endParaRPr lang="en-US" sz="2400" i="1">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919566" y="1743654"/>
            <a:ext cx="10662834" cy="1969770"/>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800" err="1">
                <a:latin typeface="Comic Sans MS"/>
              </a:rPr>
              <a:t>Rev’d</a:t>
            </a:r>
            <a:r>
              <a:rPr lang="en-AU" sz="2800">
                <a:latin typeface="Comic Sans MS"/>
              </a:rPr>
              <a:t> Canon Jess will be leading a </a:t>
            </a:r>
            <a:r>
              <a:rPr lang="en-AU" sz="2800">
                <a:latin typeface="Comic Sans MS"/>
                <a:hlinkClick r:id="rId2"/>
              </a:rPr>
              <a:t>Lenten study </a:t>
            </a:r>
            <a:r>
              <a:rPr lang="en-AU" sz="2800">
                <a:latin typeface="Comic Sans MS"/>
              </a:rPr>
              <a:t>for 6 weeks, more information to come</a:t>
            </a:r>
            <a:endParaRPr lang="en-AU" sz="2000"/>
          </a:p>
          <a:p>
            <a:pPr marL="342900" indent="-342900">
              <a:spcAft>
                <a:spcPts val="1200"/>
              </a:spcAft>
              <a:buFont typeface="Arial" panose="020B0604020202020204" pitchFamily="34" charset="0"/>
              <a:buChar char="•"/>
            </a:pPr>
            <a:r>
              <a:rPr lang="en-AU" sz="2800" b="0" i="0" u="none" strike="noStrike">
                <a:effectLst/>
                <a:latin typeface="Comic Sans MS"/>
              </a:rPr>
              <a:t>See HHO Events page for further upcoming events </a:t>
            </a:r>
            <a:r>
              <a:rPr lang="en-AU" sz="2800" b="0" i="0" u="none" strike="noStrike">
                <a:effectLst/>
                <a:latin typeface="Comic Sans MS"/>
                <a:hlinkClick r:id="rId3"/>
              </a:rPr>
              <a:t>HHO Events</a:t>
            </a:r>
            <a:r>
              <a:rPr lang="en-AU" sz="2800">
                <a:latin typeface="Comic Sans MS"/>
              </a:rPr>
              <a:t> especially at the Cathedral online</a:t>
            </a:r>
            <a:endParaRPr lang="en-AU" sz="2800" b="0" i="0" u="none" strike="noStrike">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2057881" y="1507371"/>
            <a:ext cx="8149262" cy="4801314"/>
          </a:xfrm>
          <a:prstGeom prst="rect">
            <a:avLst/>
          </a:prstGeom>
          <a:noFill/>
        </p:spPr>
        <p:txBody>
          <a:bodyPr wrap="square" lIns="91440" tIns="45720" rIns="91440" bIns="45720" rtlCol="0" anchor="t">
            <a:spAutoFit/>
          </a:bodyPr>
          <a:lstStyle/>
          <a:p>
            <a:pPr>
              <a:lnSpc>
                <a:spcPct val="150000"/>
              </a:lnSpc>
            </a:pPr>
            <a:r>
              <a:rPr lang="en-AU" sz="2400">
                <a:solidFill>
                  <a:srgbClr val="00B050"/>
                </a:solidFill>
                <a:latin typeface="Comic Sans MS"/>
              </a:rPr>
              <a:t>Leader: </a:t>
            </a:r>
            <a:r>
              <a:rPr lang="en-AU" sz="2400">
                <a:latin typeface="Comic Sans MS"/>
              </a:rPr>
              <a:t>As we settle into worship let your breath be soft, your mind be still, and your heart be open to the presence of God.</a:t>
            </a:r>
          </a:p>
          <a:p>
            <a:pPr>
              <a:lnSpc>
                <a:spcPct val="150000"/>
              </a:lnSpc>
            </a:pPr>
            <a:endParaRPr lang="en-AU" sz="2400" b="1">
              <a:solidFill>
                <a:srgbClr val="E3960B"/>
              </a:solidFill>
              <a:latin typeface="Comic Sans MS"/>
            </a:endParaRPr>
          </a:p>
          <a:p>
            <a:pPr>
              <a:lnSpc>
                <a:spcPct val="150000"/>
              </a:lnSpc>
            </a:pPr>
            <a:r>
              <a:rPr lang="en-AU" sz="2400">
                <a:solidFill>
                  <a:srgbClr val="00B050"/>
                </a:solidFill>
                <a:latin typeface="Comic Sans MS"/>
              </a:rPr>
              <a:t>Opening music: </a:t>
            </a:r>
            <a:endParaRPr lang="en-AU" sz="2400">
              <a:solidFill>
                <a:srgbClr val="000000"/>
              </a:solidFill>
              <a:latin typeface="Comic Sans MS" panose="030F0902030302020204" pitchFamily="66" charset="0"/>
              <a:ea typeface="+mn-lt"/>
              <a:cs typeface="Times New Roman" panose="02020603050405020304" pitchFamily="18" charset="0"/>
            </a:endParaRPr>
          </a:p>
          <a:p>
            <a:pPr>
              <a:lnSpc>
                <a:spcPct val="150000"/>
              </a:lnSpc>
            </a:pPr>
            <a:r>
              <a:rPr lang="en-AU" sz="2400">
                <a:solidFill>
                  <a:srgbClr val="00B050"/>
                </a:solidFill>
                <a:ea typeface="+mn-lt"/>
                <a:cs typeface="+mn-lt"/>
                <a:hlinkClick r:id="rId2"/>
              </a:rPr>
              <a:t>https://www.youtube.com/watch?v=i1qQOGCyRbY</a:t>
            </a:r>
            <a:endParaRPr lang="en-AU" sz="240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pPr>
              <a:lnSpc>
                <a:spcPct val="150000"/>
              </a:lnSpc>
            </a:pPr>
            <a:endParaRPr lang="en-AU" sz="2400">
              <a:solidFill>
                <a:srgbClr val="00B050"/>
              </a:solidFill>
              <a:latin typeface="Times New Roman"/>
              <a:ea typeface="Aptos" panose="020B0004020202020204" pitchFamily="34" charset="0"/>
              <a:cs typeface="Times New Roman" panose="02020603050405020304" pitchFamily="18" charset="0"/>
            </a:endParaRPr>
          </a:p>
          <a:p>
            <a:pPr>
              <a:lnSpc>
                <a:spcPct val="150000"/>
              </a:lnSpc>
            </a:pPr>
            <a:endParaRPr lang="en-AU" sz="2400">
              <a:solidFill>
                <a:srgbClr val="00B050"/>
              </a:solidFill>
              <a:latin typeface="Comic Sans MS"/>
              <a:ea typeface="Aptos" panose="020B0004020202020204" pitchFamily="34" charset="0"/>
              <a:cs typeface="Times New Roman" panose="02020603050405020304" pitchFamily="18" charset="0"/>
            </a:endParaRPr>
          </a:p>
          <a:p>
            <a:endParaRPr lang="en-US">
              <a:solidFill>
                <a:srgbClr val="000000"/>
              </a:solidFill>
              <a:latin typeface="Times New Roman"/>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rtlCol="0">
            <a:spAutoFit/>
          </a:bodyPr>
          <a:lstStyle/>
          <a:p>
            <a:r>
              <a:rPr lang="en-AU" sz="3200" i="1">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50</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solidFill>
                  <a:srgbClr val="00B050"/>
                </a:solidFill>
                <a:latin typeface="Comic Sans MS"/>
              </a:rPr>
              <a:t>Leader: </a:t>
            </a:r>
            <a:r>
              <a:rPr lang="en-US" sz="2400">
                <a:latin typeface="Comic Sans MS"/>
              </a:rPr>
              <a:t>Thank you for your regular gifts to this ministry. Offerings are most welcome via:</a:t>
            </a:r>
            <a:endParaRPr lang="en-US"/>
          </a:p>
          <a:p>
            <a:pPr>
              <a:lnSpc>
                <a:spcPct val="150000"/>
              </a:lnSpc>
            </a:pPr>
            <a:endParaRPr lang="en-US" sz="1000">
              <a:latin typeface="Comic Sans MS"/>
            </a:endParaRPr>
          </a:p>
          <a:p>
            <a:pPr marL="342900">
              <a:lnSpc>
                <a:spcPct val="150000"/>
              </a:lnSpc>
              <a:buFont typeface="Arial" panose="020B0604020202020204" pitchFamily="34" charset="0"/>
              <a:buChar char="•"/>
            </a:pPr>
            <a:r>
              <a:rPr lang="en-US" sz="2400">
                <a:latin typeface="Comic Sans MS"/>
              </a:rPr>
              <a:t>The HHO App</a:t>
            </a:r>
            <a:endParaRPr lang="en-US">
              <a:cs typeface="Times New Roman"/>
            </a:endParaRP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Direct Debit </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International Direct Debit</a:t>
            </a:r>
          </a:p>
          <a:p>
            <a:pPr marL="342900">
              <a:lnSpc>
                <a:spcPct val="150000"/>
              </a:lnSpc>
              <a:buFont typeface="Arial" panose="020B0604020202020204" pitchFamily="34" charset="0"/>
              <a:buChar char="•"/>
            </a:pPr>
            <a:endParaRPr lang="en-US" sz="900">
              <a:latin typeface="Comic Sans MS"/>
            </a:endParaRPr>
          </a:p>
          <a:p>
            <a:pPr marL="342900">
              <a:lnSpc>
                <a:spcPct val="150000"/>
              </a:lnSpc>
              <a:buFont typeface="Arial" panose="020B0604020202020204" pitchFamily="34" charset="0"/>
              <a:buChar char="•"/>
            </a:pPr>
            <a:r>
              <a:rPr lang="en-US" sz="2400">
                <a:latin typeface="Comic Sans MS"/>
              </a:rPr>
              <a:t>Please consider a one-off donation </a:t>
            </a:r>
          </a:p>
          <a:p>
            <a:pPr>
              <a:lnSpc>
                <a:spcPct val="150000"/>
              </a:lnSpc>
            </a:pPr>
            <a:r>
              <a:rPr lang="en-US" sz="2400">
                <a:latin typeface="Comic Sans MS"/>
              </a:rPr>
              <a:t>    or leaving a legacy in your Will</a:t>
            </a:r>
          </a:p>
          <a:p>
            <a:pPr>
              <a:lnSpc>
                <a:spcPct val="150000"/>
              </a:lnSpc>
            </a:pPr>
            <a:endParaRPr lang="en-US" sz="1050">
              <a:latin typeface="Comic Sans MS"/>
            </a:endParaRPr>
          </a:p>
          <a:p>
            <a:pPr>
              <a:lnSpc>
                <a:spcPct val="150000"/>
              </a:lnSpc>
            </a:pPr>
            <a:r>
              <a:rPr lang="en-US" sz="2400">
                <a:latin typeface="Comic Sans MS"/>
              </a:rPr>
              <a:t>For further information go to HHO give page</a:t>
            </a:r>
          </a:p>
          <a:p>
            <a:pPr>
              <a:lnSpc>
                <a:spcPct val="150000"/>
              </a:lnSpc>
            </a:pPr>
            <a:r>
              <a:rPr lang="en-US" sz="240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a:solidFill>
                  <a:srgbClr val="00B050"/>
                </a:solidFill>
                <a:latin typeface="Comic Sans MS"/>
              </a:rPr>
              <a:t>                                             </a:t>
            </a:r>
          </a:p>
        </p:txBody>
      </p:sp>
      <p:pic>
        <p:nvPicPr>
          <p:cNvPr id="3" name="Picture 2" descr="A hand putting a coin on a plate of coins&#10;&#10;AI-generated content may be incorrect.">
            <a:extLst>
              <a:ext uri="{FF2B5EF4-FFF2-40B4-BE49-F238E27FC236}">
                <a16:creationId xmlns:a16="http://schemas.microsoft.com/office/drawing/2014/main" id="{AA370799-407D-0FE3-0B2F-BE7DB796D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668" y="1552163"/>
            <a:ext cx="4105732" cy="3859917"/>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51</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a:solidFill>
                  <a:srgbClr val="00B050"/>
                </a:solidFill>
                <a:effectLst/>
                <a:latin typeface="Comic Sans MS"/>
              </a:rPr>
              <a:t>Serving next week </a:t>
            </a:r>
            <a:endParaRPr lang="en-AU" sz="2400">
              <a:solidFill>
                <a:srgbClr val="00B050"/>
              </a:solidFill>
              <a:latin typeface="Comic Sans MS"/>
            </a:endParaRPr>
          </a:p>
          <a:p>
            <a:pPr algn="ctr">
              <a:defRPr/>
            </a:pPr>
            <a:r>
              <a:rPr lang="en-AU" sz="2800">
                <a:solidFill>
                  <a:srgbClr val="00B050"/>
                </a:solidFill>
                <a:latin typeface="Comic Sans MS"/>
              </a:rPr>
              <a:t> Sunday 15</a:t>
            </a:r>
            <a:r>
              <a:rPr lang="en-AU" sz="2800" baseline="30000">
                <a:solidFill>
                  <a:srgbClr val="00B050"/>
                </a:solidFill>
                <a:latin typeface="Comic Sans MS"/>
              </a:rPr>
              <a:t>th</a:t>
            </a:r>
            <a:r>
              <a:rPr lang="en-AU" sz="2800">
                <a:solidFill>
                  <a:srgbClr val="00B050"/>
                </a:solidFill>
                <a:latin typeface="Comic Sans MS"/>
              </a:rPr>
              <a:t> February  </a:t>
            </a:r>
            <a:endParaRPr lang="en-AU" sz="2400">
              <a:solidFill>
                <a:srgbClr val="00B050"/>
              </a:solidFill>
              <a:latin typeface="Comic Sans MS"/>
            </a:endParaRPr>
          </a:p>
          <a:p>
            <a:pPr algn="ctr">
              <a:defRPr/>
            </a:pPr>
            <a:r>
              <a:rPr lang="en-AU" sz="2400">
                <a:solidFill>
                  <a:srgbClr val="00B050"/>
                </a:solidFill>
                <a:latin typeface="Comic Sans MS"/>
              </a:rPr>
              <a:t>9:00 am AEST</a:t>
            </a:r>
            <a:endParaRPr lang="en-US" sz="240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a:effectLst/>
                <a:latin typeface="Comic Sans MS"/>
              </a:rPr>
              <a:t>New Servers always welcome! </a:t>
            </a:r>
          </a:p>
          <a:p>
            <a:pPr fontAlgn="base">
              <a:defRPr/>
            </a:pPr>
            <a:endParaRPr lang="en-AU" sz="2000" b="1">
              <a:solidFill>
                <a:srgbClr val="E3960B"/>
              </a:solidFill>
              <a:latin typeface="Comic Sans MS"/>
            </a:endParaRPr>
          </a:p>
          <a:p>
            <a:pPr algn="ctr" fontAlgn="base">
              <a:defRPr/>
            </a:pPr>
            <a:r>
              <a:rPr lang="en-AU" sz="2000" b="1">
                <a:latin typeface="Comic Sans MS"/>
              </a:rPr>
              <a:t>Please e</a:t>
            </a:r>
            <a:r>
              <a:rPr lang="en-AU" sz="2000" b="1">
                <a:effectLst/>
                <a:latin typeface="Comic Sans MS"/>
              </a:rPr>
              <a:t>mail </a:t>
            </a:r>
            <a:r>
              <a:rPr lang="en-AU" sz="2000" b="1" err="1">
                <a:effectLst/>
                <a:latin typeface="Comic Sans MS"/>
              </a:rPr>
              <a:t>Rev’d</a:t>
            </a:r>
            <a:r>
              <a:rPr lang="en-AU" sz="2000" b="1">
                <a:effectLst/>
                <a:latin typeface="Comic Sans MS"/>
              </a:rPr>
              <a:t> </a:t>
            </a:r>
            <a:r>
              <a:rPr lang="en-AU" sz="2000" b="1">
                <a:latin typeface="Comic Sans MS"/>
              </a:rPr>
              <a:t>Lauren </a:t>
            </a:r>
            <a:r>
              <a:rPr lang="en-AU" sz="2000" b="1">
                <a:effectLst/>
                <a:latin typeface="Comic Sans MS"/>
              </a:rPr>
              <a:t>to get involved</a:t>
            </a:r>
            <a:endParaRPr lang="en-AU" sz="2000" b="0" i="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3885907564"/>
              </p:ext>
            </p:extLst>
          </p:nvPr>
        </p:nvGraphicFramePr>
        <p:xfrm>
          <a:off x="554182" y="1802789"/>
          <a:ext cx="11091432" cy="2593807"/>
        </p:xfrm>
        <a:graphic>
          <a:graphicData uri="http://schemas.openxmlformats.org/drawingml/2006/table">
            <a:tbl>
              <a:tblPr firstRow="1" bandRow="1">
                <a:tableStyleId>{2D5ABB26-0587-4C30-8999-92F81FD0307C}</a:tableStyleId>
              </a:tblPr>
              <a:tblGrid>
                <a:gridCol w="4073236">
                  <a:extLst>
                    <a:ext uri="{9D8B030D-6E8A-4147-A177-3AD203B41FA5}">
                      <a16:colId xmlns:a16="http://schemas.microsoft.com/office/drawing/2014/main" val="1738739509"/>
                    </a:ext>
                  </a:extLst>
                </a:gridCol>
                <a:gridCol w="3321052">
                  <a:extLst>
                    <a:ext uri="{9D8B030D-6E8A-4147-A177-3AD203B41FA5}">
                      <a16:colId xmlns:a16="http://schemas.microsoft.com/office/drawing/2014/main" val="4139255324"/>
                    </a:ext>
                  </a:extLst>
                </a:gridCol>
                <a:gridCol w="3697144">
                  <a:extLst>
                    <a:ext uri="{9D8B030D-6E8A-4147-A177-3AD203B41FA5}">
                      <a16:colId xmlns:a16="http://schemas.microsoft.com/office/drawing/2014/main" val="1978999015"/>
                    </a:ext>
                  </a:extLst>
                </a:gridCol>
              </a:tblGrid>
              <a:tr h="459947">
                <a:tc>
                  <a:txBody>
                    <a:bodyPr/>
                    <a:lstStyle/>
                    <a:p>
                      <a:r>
                        <a:rPr lang="en-AU" sz="2100" b="0" i="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First Reader: Helen</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100" b="0" i="0">
                          <a:solidFill>
                            <a:srgbClr val="00B050"/>
                          </a:solidFill>
                          <a:latin typeface="Comic Sans MS"/>
                        </a:rPr>
                        <a:t>Music: Lauren</a:t>
                      </a:r>
                      <a:endParaRPr lang="en-US" sz="210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Second Reader: Liz</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100" b="0" i="0">
                          <a:solidFill>
                            <a:srgbClr val="00B050"/>
                          </a:solidFill>
                          <a:latin typeface="Comic Sans MS"/>
                        </a:rPr>
                        <a:t>Proof-reader: Kristine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Preacher: Lauren</a:t>
                      </a:r>
                      <a:endParaRPr lang="en-US" sz="210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100" b="0" i="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100" b="0" i="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33153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a:solidFill>
                  <a:srgbClr val="00B050"/>
                </a:solidFill>
                <a:latin typeface="Comic Sans MS"/>
                <a:cs typeface="Arial"/>
              </a:rPr>
              <a:t>Leader: </a:t>
            </a:r>
            <a:r>
              <a:rPr lang="en-AU" altLang="en-US" sz="280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a:solidFill>
                  <a:srgbClr val="00B050"/>
                </a:solidFill>
                <a:latin typeface="Comic Sans MS"/>
                <a:cs typeface="Arial"/>
              </a:rPr>
              <a:t>Leader: </a:t>
            </a:r>
            <a:r>
              <a:rPr lang="en-US" altLang="en-US">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endParaRPr lang="en-US" altLang="en-US">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US" altLang="en-US" b="1">
                <a:solidFill>
                  <a:srgbClr val="00B050"/>
                </a:solidFill>
                <a:latin typeface="Comic Sans MS"/>
                <a:cs typeface="Arial"/>
              </a:rPr>
              <a:t>All: </a:t>
            </a:r>
            <a:r>
              <a:rPr lang="en-US" altLang="en-US" b="1">
                <a:latin typeface="Comic Sans MS"/>
                <a:cs typeface="Arial"/>
              </a:rPr>
              <a:t>In the name of Christ, Amen</a:t>
            </a:r>
            <a:r>
              <a:rPr lang="en-US" altLang="en-US">
                <a:latin typeface="Comic Sans MS"/>
                <a:cs typeface="Arial"/>
              </a:rPr>
              <a:t>.</a:t>
            </a:r>
            <a:endParaRPr lang="en-AU" altLang="en-US" sz="3600">
              <a:latin typeface="Comic Sans MS"/>
              <a:cs typeface="Arial"/>
            </a:endParaRPr>
          </a:p>
        </p:txBody>
      </p:sp>
    </p:spTree>
    <p:extLst>
      <p:ext uri="{BB962C8B-B14F-4D97-AF65-F5344CB8AC3E}">
        <p14:creationId xmlns:p14="http://schemas.microsoft.com/office/powerpoint/2010/main" val="4206339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a:solidFill>
                  <a:srgbClr val="00B050"/>
                </a:solidFill>
                <a:latin typeface="Comic Sans MS"/>
              </a:rPr>
              <a:t>Extra resources developed </a:t>
            </a:r>
          </a:p>
          <a:p>
            <a:r>
              <a:rPr lang="en-US">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871501" y="664514"/>
            <a:ext cx="4402899" cy="3507343"/>
          </a:xfrm>
          <a:prstGeom prst="roundRect">
            <a:avLst/>
          </a:prstGeom>
          <a:solidFill>
            <a:srgbClr val="F1AA0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1D8B5E"/>
                </a:solidFill>
                <a:latin typeface="Comic Sans MS"/>
              </a:rPr>
              <a:t>Fellowship time</a:t>
            </a:r>
          </a:p>
          <a:p>
            <a:pPr algn="ctr"/>
            <a:r>
              <a:rPr lang="en-US" sz="2400">
                <a:solidFill>
                  <a:srgbClr val="1D8B5E"/>
                </a:solidFill>
                <a:latin typeface="Comic Sans MS"/>
              </a:rPr>
              <a:t>Thank you, Leonie for leading Fellowship </a:t>
            </a:r>
          </a:p>
          <a:p>
            <a:pPr algn="ctr"/>
            <a:endParaRPr lang="en-US" sz="2400">
              <a:solidFill>
                <a:srgbClr val="1D8B5E"/>
              </a:solidFill>
              <a:latin typeface="Comic Sans MS"/>
            </a:endParaRPr>
          </a:p>
          <a:p>
            <a:pPr algn="ctr"/>
            <a:r>
              <a:rPr lang="en-US" sz="2400">
                <a:solidFill>
                  <a:srgbClr val="1D8B5E"/>
                </a:solidFill>
                <a:latin typeface="Comic Sans MS"/>
              </a:rPr>
              <a:t>Please feel welcome to linger or pop a message in </a:t>
            </a:r>
            <a:r>
              <a:rPr lang="en-US" sz="2400">
                <a:solidFill>
                  <a:srgbClr val="00B050"/>
                </a:solidFill>
                <a:latin typeface="Comic Sans MS"/>
              </a:rPr>
              <a:t>the</a:t>
            </a:r>
            <a:r>
              <a:rPr lang="en-US" sz="2400">
                <a:solidFill>
                  <a:srgbClr val="1D8B5E"/>
                </a:solidFill>
                <a:latin typeface="Comic Sans MS"/>
              </a:rPr>
              <a:t> chat and head off when you are ready.</a:t>
            </a:r>
            <a:r>
              <a:rPr lang="en-GB" sz="2400">
                <a:solidFill>
                  <a:srgbClr val="1D8B5E"/>
                </a:solidFill>
                <a:latin typeface="Comic Sans MS"/>
              </a:rPr>
              <a:t>​</a:t>
            </a:r>
            <a:endParaRPr lang="en-GB">
              <a:solidFill>
                <a:srgbClr val="1D8B5E"/>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6724073" y="4171857"/>
            <a:ext cx="5033818" cy="954107"/>
          </a:xfrm>
          <a:prstGeom prst="rect">
            <a:avLst/>
          </a:prstGeom>
          <a:noFill/>
        </p:spPr>
        <p:txBody>
          <a:bodyPr wrap="square" rtlCol="0">
            <a:spAutoFit/>
          </a:bodyPr>
          <a:lstStyle/>
          <a:p>
            <a:r>
              <a:rPr lang="en-AU" sz="1400">
                <a:solidFill>
                  <a:srgbClr val="00B050"/>
                </a:solidFill>
                <a:latin typeface="Comic Sans MS" panose="030F0902030302020204" pitchFamily="66" charset="0"/>
              </a:rPr>
              <a:t>Artwork by Padlet: Let your light shine before others, so that they may see your good works and give glory to your Father in heaven. Matthew 5.16 and inspired by the creativity of Sister Angela</a:t>
            </a:r>
          </a:p>
        </p:txBody>
      </p:sp>
      <p:pic>
        <p:nvPicPr>
          <p:cNvPr id="5" name="Picture 4">
            <a:extLst>
              <a:ext uri="{FF2B5EF4-FFF2-40B4-BE49-F238E27FC236}">
                <a16:creationId xmlns:a16="http://schemas.microsoft.com/office/drawing/2014/main" id="{C300DB51-F22A-151A-174D-8604994FF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836" y="348232"/>
            <a:ext cx="3632200" cy="3632200"/>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a:solidFill>
                  <a:srgbClr val="00B050"/>
                </a:solidFill>
                <a:latin typeface="Comic Sans MS"/>
              </a:rPr>
              <a:t>Leader and Cantor unmute</a:t>
            </a:r>
            <a:endParaRPr lang="en-US">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658356" y="1727970"/>
            <a:ext cx="6875285" cy="4090465"/>
          </a:xfrm>
        </p:spPr>
        <p:txBody>
          <a:bodyPr vert="horz" lIns="91440" tIns="45720" rIns="91440" bIns="45720" rtlCol="0" anchor="t">
            <a:noAutofit/>
          </a:bodyPr>
          <a:lstStyle/>
          <a:p>
            <a:pPr>
              <a:lnSpc>
                <a:spcPct val="150000"/>
              </a:lnSpc>
              <a:buNone/>
            </a:pPr>
            <a:r>
              <a:rPr lang="en-US" sz="2800" i="1">
                <a:solidFill>
                  <a:srgbClr val="00B050"/>
                </a:solidFill>
                <a:latin typeface="Comic Sans MS"/>
              </a:rPr>
              <a:t> </a:t>
            </a:r>
            <a:r>
              <a:rPr lang="en-US" sz="2800">
                <a:solidFill>
                  <a:srgbClr val="00B050"/>
                </a:solidFill>
                <a:latin typeface="Comic Sans MS"/>
              </a:rPr>
              <a:t>Leader: </a:t>
            </a:r>
          </a:p>
          <a:p>
            <a:pPr>
              <a:lnSpc>
                <a:spcPct val="150000"/>
              </a:lnSpc>
              <a:buNone/>
            </a:pPr>
            <a:r>
              <a:rPr lang="en-GB" sz="2800">
                <a:latin typeface="Comic Sans MS"/>
                <a:cs typeface="Times New Roman"/>
              </a:rPr>
              <a:t>The Grace of the lord Jesus Christ, </a:t>
            </a:r>
          </a:p>
          <a:p>
            <a:pPr>
              <a:lnSpc>
                <a:spcPct val="150000"/>
              </a:lnSpc>
              <a:buNone/>
            </a:pPr>
            <a:r>
              <a:rPr lang="en-GB" sz="2800">
                <a:latin typeface="Comic Sans MS"/>
                <a:cs typeface="Times New Roman"/>
              </a:rPr>
              <a:t>and the love of God, </a:t>
            </a:r>
          </a:p>
          <a:p>
            <a:pPr>
              <a:lnSpc>
                <a:spcPct val="150000"/>
              </a:lnSpc>
              <a:buNone/>
            </a:pPr>
            <a:r>
              <a:rPr lang="en-GB" sz="2800">
                <a:latin typeface="Comic Sans MS"/>
                <a:cs typeface="Times New Roman"/>
              </a:rPr>
              <a:t>and the fellowship of the Holy Spirit, </a:t>
            </a:r>
          </a:p>
          <a:p>
            <a:pPr>
              <a:lnSpc>
                <a:spcPct val="150000"/>
              </a:lnSpc>
              <a:buNone/>
            </a:pPr>
            <a:r>
              <a:rPr lang="en-GB" sz="2800">
                <a:latin typeface="Comic Sans MS"/>
                <a:cs typeface="Times New Roman"/>
              </a:rPr>
              <a:t>be with you all. </a:t>
            </a:r>
          </a:p>
          <a:p>
            <a:pPr>
              <a:lnSpc>
                <a:spcPct val="150000"/>
              </a:lnSpc>
              <a:buNone/>
            </a:pPr>
            <a:r>
              <a:rPr lang="en-GB" sz="2800" b="1">
                <a:solidFill>
                  <a:srgbClr val="00B050"/>
                </a:solidFill>
                <a:latin typeface="Comic Sans MS"/>
                <a:cs typeface="Times New Roman"/>
              </a:rPr>
              <a:t>All: </a:t>
            </a:r>
            <a:r>
              <a:rPr lang="en-GB" sz="2800" b="1">
                <a:latin typeface="Comic Sans MS"/>
                <a:cs typeface="Times New Roman"/>
              </a:rPr>
              <a:t>And also with you.</a:t>
            </a:r>
            <a:r>
              <a:rPr lang="en-GB" sz="2800">
                <a:latin typeface="Comic Sans MS"/>
                <a:cs typeface="Times New Roman"/>
              </a:rPr>
              <a:t> </a:t>
            </a:r>
            <a:endParaRPr lang="en-US" sz="280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6</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a:solidFill>
                  <a:srgbClr val="00B050"/>
                </a:solidFill>
                <a:latin typeface="Comic Sans MS"/>
              </a:rPr>
              <a:t>The Greeting</a:t>
            </a:r>
            <a:endParaRPr lang="en-US" sz="3200">
              <a:solidFill>
                <a:srgbClr val="00B050"/>
              </a:solidFill>
              <a:cs typeface="Times New Roman"/>
            </a:endParaRPr>
          </a:p>
        </p:txBody>
      </p:sp>
    </p:spTree>
    <p:extLst>
      <p:ext uri="{BB962C8B-B14F-4D97-AF65-F5344CB8AC3E}">
        <p14:creationId xmlns:p14="http://schemas.microsoft.com/office/powerpoint/2010/main" val="253366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E05A-8FB2-20D3-98F5-3DF40B5111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0201B3-3164-F4D6-F213-E83A9E9DE784}"/>
              </a:ext>
            </a:extLst>
          </p:cNvPr>
          <p:cNvSpPr/>
          <p:nvPr/>
        </p:nvSpPr>
        <p:spPr>
          <a:xfrm>
            <a:off x="2954565" y="1518192"/>
            <a:ext cx="6096130" cy="3355086"/>
          </a:xfrm>
          <a:prstGeom prst="rect">
            <a:avLst/>
          </a:prstGeom>
        </p:spPr>
        <p:txBody>
          <a:bodyPr wrap="square" lIns="91440" tIns="45720" rIns="91440" bIns="45720" anchor="t">
            <a:spAutoFit/>
          </a:bodyPr>
          <a:lstStyle/>
          <a:p>
            <a:pPr>
              <a:lnSpc>
                <a:spcPct val="150000"/>
              </a:lnSpc>
            </a:pPr>
            <a:r>
              <a:rPr lang="en-GB" sz="2400" dirty="0">
                <a:solidFill>
                  <a:srgbClr val="00B050"/>
                </a:solidFill>
                <a:latin typeface="Comic Sans MS" panose="030F0902030302020204" pitchFamily="66" charset="0"/>
              </a:rPr>
              <a:t>Leader: </a:t>
            </a:r>
            <a:r>
              <a:rPr lang="en-AU" altLang="en-US" sz="2400" dirty="0">
                <a:solidFill>
                  <a:srgbClr val="232323"/>
                </a:solidFill>
                <a:latin typeface="Comic Sans MS" panose="030F0902030302020204" pitchFamily="66" charset="0"/>
              </a:rPr>
              <a:t>Let us come to truly worship,</a:t>
            </a:r>
          </a:p>
          <a:p>
            <a:pPr>
              <a:lnSpc>
                <a:spcPct val="150000"/>
              </a:lnSpc>
            </a:pPr>
            <a:r>
              <a:rPr lang="en-AU" altLang="en-US" sz="2400" dirty="0">
                <a:latin typeface="Comic Sans MS" panose="030F0902030302020204" pitchFamily="66" charset="0"/>
              </a:rPr>
              <a:t>focusing on God.</a:t>
            </a:r>
          </a:p>
          <a:p>
            <a:pPr>
              <a:lnSpc>
                <a:spcPct val="150000"/>
              </a:lnSpc>
            </a:pPr>
            <a:r>
              <a:rPr lang="en-AU" altLang="en-US" sz="2400" dirty="0">
                <a:latin typeface="Comic Sans MS" panose="030F0902030302020204" pitchFamily="66" charset="0"/>
              </a:rPr>
              <a:t>Forgetting the daily distractions,</a:t>
            </a:r>
          </a:p>
          <a:p>
            <a:pPr>
              <a:lnSpc>
                <a:spcPct val="150000"/>
              </a:lnSpc>
            </a:pPr>
            <a:r>
              <a:rPr lang="en-AU" altLang="en-US" sz="2400" dirty="0">
                <a:latin typeface="Comic Sans MS" panose="030F0902030302020204" pitchFamily="66" charset="0"/>
              </a:rPr>
              <a:t>let us expect to hear from God.</a:t>
            </a:r>
          </a:p>
          <a:p>
            <a:pPr>
              <a:lnSpc>
                <a:spcPct val="150000"/>
              </a:lnSpc>
            </a:pPr>
            <a:r>
              <a:rPr lang="en-AU" altLang="en-US" sz="2400" dirty="0">
                <a:latin typeface="Comic Sans MS" panose="030F0902030302020204" pitchFamily="66" charset="0"/>
              </a:rPr>
              <a:t>May we be willing to respond to God’s call</a:t>
            </a:r>
          </a:p>
          <a:p>
            <a:pPr>
              <a:lnSpc>
                <a:spcPct val="150000"/>
              </a:lnSpc>
            </a:pPr>
            <a:r>
              <a:rPr lang="en-AU" altLang="en-US" sz="2400" dirty="0">
                <a:latin typeface="Comic Sans MS" panose="030F0902030302020204" pitchFamily="66" charset="0"/>
              </a:rPr>
              <a:t>wherever </a:t>
            </a:r>
            <a:r>
              <a:rPr lang="en-AU" altLang="en-US" sz="2400" dirty="0">
                <a:solidFill>
                  <a:srgbClr val="232323"/>
                </a:solidFill>
                <a:latin typeface="Comic Sans MS" panose="030F0902030302020204" pitchFamily="66" charset="0"/>
              </a:rPr>
              <a:t>it may lead us.</a:t>
            </a:r>
          </a:p>
        </p:txBody>
      </p:sp>
      <p:sp>
        <p:nvSpPr>
          <p:cNvPr id="4" name="TextBox 3">
            <a:extLst>
              <a:ext uri="{FF2B5EF4-FFF2-40B4-BE49-F238E27FC236}">
                <a16:creationId xmlns:a16="http://schemas.microsoft.com/office/drawing/2014/main" id="{0D761AB3-897A-0C30-B2ED-DE2DCE88EC4D}"/>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Gathering  Prayer</a:t>
            </a:r>
          </a:p>
        </p:txBody>
      </p:sp>
    </p:spTree>
    <p:extLst>
      <p:ext uri="{BB962C8B-B14F-4D97-AF65-F5344CB8AC3E}">
        <p14:creationId xmlns:p14="http://schemas.microsoft.com/office/powerpoint/2010/main" val="3071571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6019-5164-98B9-BDDC-B8B0C3E97C3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1DB4A78-364D-5E0A-A3D5-F84197AB7DE9}"/>
              </a:ext>
            </a:extLst>
          </p:cNvPr>
          <p:cNvSpPr/>
          <p:nvPr/>
        </p:nvSpPr>
        <p:spPr>
          <a:xfrm>
            <a:off x="1615964" y="1197459"/>
            <a:ext cx="8960072" cy="4463081"/>
          </a:xfrm>
          <a:prstGeom prst="rect">
            <a:avLst/>
          </a:prstGeom>
        </p:spPr>
        <p:txBody>
          <a:bodyPr wrap="square" lIns="91440" tIns="45720" rIns="91440" bIns="45720" anchor="t">
            <a:spAutoFit/>
          </a:bodyPr>
          <a:lstStyle/>
          <a:p>
            <a:pPr>
              <a:lnSpc>
                <a:spcPct val="150000"/>
              </a:lnSpc>
            </a:pPr>
            <a:r>
              <a:rPr lang="en-GB" sz="2400" dirty="0">
                <a:solidFill>
                  <a:srgbClr val="00B050"/>
                </a:solidFill>
                <a:latin typeface="Comic Sans MS" panose="030F0902030302020204" pitchFamily="66" charset="0"/>
              </a:rPr>
              <a:t>All: </a:t>
            </a:r>
            <a:r>
              <a:rPr lang="en-AU" sz="2400" b="1" dirty="0">
                <a:latin typeface="Comic Sans MS" panose="030F0902030302020204" pitchFamily="66" charset="0"/>
              </a:rPr>
              <a:t>God, May our faith rest not on earthly wisdom, Lord,</a:t>
            </a:r>
          </a:p>
          <a:p>
            <a:pPr>
              <a:lnSpc>
                <a:spcPct val="150000"/>
              </a:lnSpc>
            </a:pPr>
            <a:r>
              <a:rPr lang="en-AU" sz="2400" b="1" dirty="0">
                <a:latin typeface="Comic Sans MS" panose="030F0902030302020204" pitchFamily="66" charset="0"/>
              </a:rPr>
              <a:t>but on your power.</a:t>
            </a:r>
          </a:p>
          <a:p>
            <a:pPr>
              <a:lnSpc>
                <a:spcPct val="150000"/>
              </a:lnSpc>
            </a:pPr>
            <a:r>
              <a:rPr lang="en-AU" sz="2400" b="1" dirty="0">
                <a:latin typeface="Comic Sans MS" panose="030F0902030302020204" pitchFamily="66" charset="0"/>
              </a:rPr>
              <a:t>May our worship arise, not from our familiar practices,</a:t>
            </a:r>
          </a:p>
          <a:p>
            <a:pPr>
              <a:lnSpc>
                <a:spcPct val="150000"/>
              </a:lnSpc>
            </a:pPr>
            <a:r>
              <a:rPr lang="en-AU" sz="2400" b="1" dirty="0">
                <a:latin typeface="Comic Sans MS" panose="030F0902030302020204" pitchFamily="66" charset="0"/>
              </a:rPr>
              <a:t>but by the moving of your Spirit.</a:t>
            </a:r>
          </a:p>
          <a:p>
            <a:pPr>
              <a:lnSpc>
                <a:spcPct val="150000"/>
              </a:lnSpc>
            </a:pPr>
            <a:r>
              <a:rPr lang="en-AU" sz="2400" b="1" dirty="0">
                <a:latin typeface="Comic Sans MS" panose="030F0902030302020204" pitchFamily="66" charset="0"/>
              </a:rPr>
              <a:t>May our lives reflect not just what we have learned,</a:t>
            </a:r>
          </a:p>
          <a:p>
            <a:pPr>
              <a:lnSpc>
                <a:spcPct val="150000"/>
              </a:lnSpc>
            </a:pPr>
            <a:r>
              <a:rPr lang="en-AU" sz="2400" b="1" dirty="0">
                <a:latin typeface="Comic Sans MS" panose="030F0902030302020204" pitchFamily="66" charset="0"/>
              </a:rPr>
              <a:t>but how we are changed by you,</a:t>
            </a:r>
          </a:p>
          <a:p>
            <a:pPr>
              <a:lnSpc>
                <a:spcPct val="150000"/>
              </a:lnSpc>
            </a:pPr>
            <a:r>
              <a:rPr lang="en-AU" sz="2400" b="1" dirty="0">
                <a:latin typeface="Comic Sans MS" panose="030F0902030302020204" pitchFamily="66" charset="0"/>
              </a:rPr>
              <a:t>that we may be bold to do your work in our world.</a:t>
            </a:r>
          </a:p>
          <a:p>
            <a:pPr>
              <a:lnSpc>
                <a:spcPct val="150000"/>
              </a:lnSpc>
            </a:pPr>
            <a:r>
              <a:rPr lang="en-AU" sz="2400" b="1" dirty="0">
                <a:latin typeface="Comic Sans MS" panose="030F0902030302020204" pitchFamily="66" charset="0"/>
              </a:rPr>
              <a:t>Amen. </a:t>
            </a:r>
            <a:endParaRPr lang="en-GB" sz="2400" b="1" dirty="0">
              <a:latin typeface="Comic Sans MS" panose="030F0702030302020204" pitchFamily="66" charset="0"/>
            </a:endParaRPr>
          </a:p>
        </p:txBody>
      </p:sp>
      <p:sp>
        <p:nvSpPr>
          <p:cNvPr id="4" name="TextBox 3">
            <a:extLst>
              <a:ext uri="{FF2B5EF4-FFF2-40B4-BE49-F238E27FC236}">
                <a16:creationId xmlns:a16="http://schemas.microsoft.com/office/drawing/2014/main" id="{692D0634-BC36-4A06-C560-39D4BBB4BD75}"/>
              </a:ext>
            </a:extLst>
          </p:cNvPr>
          <p:cNvSpPr txBox="1"/>
          <p:nvPr/>
        </p:nvSpPr>
        <p:spPr>
          <a:xfrm>
            <a:off x="4180768" y="293045"/>
            <a:ext cx="3830464" cy="584775"/>
          </a:xfrm>
          <a:prstGeom prst="rect">
            <a:avLst/>
          </a:prstGeom>
          <a:noFill/>
        </p:spPr>
        <p:txBody>
          <a:bodyPr wrap="square" lIns="91440" tIns="45720" rIns="91440" bIns="45720" rtlCol="0" anchor="t">
            <a:spAutoFit/>
          </a:bodyPr>
          <a:lstStyle/>
          <a:p>
            <a:pPr algn="ctr"/>
            <a:r>
              <a:rPr lang="en-US" sz="3200" i="1">
                <a:solidFill>
                  <a:srgbClr val="00B050"/>
                </a:solidFill>
                <a:latin typeface="Comic Sans MS"/>
              </a:rPr>
              <a:t>Gathering  Prayer</a:t>
            </a:r>
          </a:p>
        </p:txBody>
      </p:sp>
    </p:spTree>
    <p:extLst>
      <p:ext uri="{BB962C8B-B14F-4D97-AF65-F5344CB8AC3E}">
        <p14:creationId xmlns:p14="http://schemas.microsoft.com/office/powerpoint/2010/main" val="428706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a:solidFill>
                  <a:srgbClr val="00B050"/>
                </a:solidFill>
                <a:latin typeface="Comic Sans MS"/>
                <a:cs typeface="Arial"/>
              </a:rPr>
              <a:t>Sentence</a:t>
            </a:r>
          </a:p>
        </p:txBody>
      </p:sp>
      <p:sp>
        <p:nvSpPr>
          <p:cNvPr id="2" name="Rectangle 1"/>
          <p:cNvSpPr/>
          <p:nvPr/>
        </p:nvSpPr>
        <p:spPr>
          <a:xfrm>
            <a:off x="842437" y="2360799"/>
            <a:ext cx="10170694" cy="2631490"/>
          </a:xfrm>
          <a:prstGeom prst="rect">
            <a:avLst/>
          </a:prstGeom>
        </p:spPr>
        <p:txBody>
          <a:bodyPr wrap="square" lIns="91440" tIns="45720" rIns="91440" bIns="45720" anchor="t">
            <a:spAutoFit/>
          </a:bodyPr>
          <a:lstStyle/>
          <a:p>
            <a:pPr>
              <a:spcBef>
                <a:spcPts val="450"/>
              </a:spcBef>
              <a:spcAft>
                <a:spcPts val="450"/>
              </a:spcAft>
            </a:pPr>
            <a:r>
              <a:rPr lang="en-GB" sz="2800" dirty="0">
                <a:solidFill>
                  <a:srgbClr val="00B050"/>
                </a:solidFill>
                <a:latin typeface="Comic Sans MS"/>
                <a:cs typeface="Times New Roman"/>
              </a:rPr>
              <a:t>Cantor:</a:t>
            </a:r>
          </a:p>
          <a:p>
            <a:pPr>
              <a:spcBef>
                <a:spcPts val="450"/>
              </a:spcBef>
              <a:spcAft>
                <a:spcPts val="450"/>
              </a:spcAft>
            </a:pPr>
            <a:endParaRPr lang="en-GB" sz="2800" dirty="0">
              <a:solidFill>
                <a:srgbClr val="00B050"/>
              </a:solidFill>
              <a:latin typeface="Comic Sans MS"/>
              <a:cs typeface="Times New Roman"/>
            </a:endParaRPr>
          </a:p>
          <a:p>
            <a:pPr>
              <a:spcBef>
                <a:spcPts val="450"/>
              </a:spcBef>
              <a:spcAft>
                <a:spcPts val="450"/>
              </a:spcAft>
            </a:pPr>
            <a:r>
              <a:rPr lang="en-AU" sz="2800" dirty="0">
                <a:latin typeface="Comic Sans MS"/>
              </a:rPr>
              <a:t>Let your light shine before others, so that they may see your good works and give glory to your Father in heaven.</a:t>
            </a:r>
          </a:p>
          <a:p>
            <a:pPr algn="r">
              <a:spcBef>
                <a:spcPts val="450"/>
              </a:spcBef>
              <a:spcAft>
                <a:spcPts val="450"/>
              </a:spcAft>
            </a:pPr>
            <a:r>
              <a:rPr lang="en-AU" sz="2800" dirty="0">
                <a:solidFill>
                  <a:srgbClr val="00B050"/>
                </a:solidFill>
                <a:latin typeface="Comic Sans MS"/>
              </a:rPr>
              <a:t>Matthew 5.16</a:t>
            </a:r>
            <a:endParaRPr lang="en-GB" sz="2800" b="1" dirty="0">
              <a:solidFill>
                <a:srgbClr val="00B050"/>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dirty="0">
                <a:solidFill>
                  <a:srgbClr val="00B050"/>
                </a:solidFill>
                <a:latin typeface="Comic Sans MS"/>
                <a:cs typeface="Arial"/>
              </a:rPr>
              <a:t>Leader: </a:t>
            </a:r>
            <a:r>
              <a:rPr lang="en-AU" sz="2800" dirty="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2EA3B9-730C-4F93-812A-BE68B0FE8ABB}">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155E18-BCF6-4C05-ABE3-E0A9FBD469C7}">
  <ds:schemaRefs>
    <ds:schemaRef ds:uri="e1300d55-8519-4834-8849-904d53629995"/>
    <ds:schemaRef ds:uri="http://purl.org/dc/terms/"/>
    <ds:schemaRef ds:uri="http://purl.org/dc/elements/1.1/"/>
    <ds:schemaRef ds:uri="http://schemas.microsoft.com/office/2006/documentManagement/types"/>
    <ds:schemaRef ds:uri="ec033be3-6e3d-434c-bca7-6d953e43020a"/>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2D2C89B-11FE-4E1B-BC15-86D601D241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4593</Words>
  <Application>Microsoft Office PowerPoint</Application>
  <PresentationFormat>Widescreen</PresentationFormat>
  <Paragraphs>517</Paragraphs>
  <Slides>53</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Arial</vt:lpstr>
      <vt:lpstr>Calibri</vt:lpstr>
      <vt:lpstr>Comic Sans MS</vt:lpstr>
      <vt:lpstr>Roboto</vt:lpstr>
      <vt:lpstr>Segoe UI</vt:lpstr>
      <vt:lpstr>Tahoma</vt:lpstr>
      <vt:lpstr>Times New Roman</vt:lpstr>
      <vt:lpstr>-webkit-standard</vt:lpstr>
      <vt:lpstr>Wingdings</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25</cp:revision>
  <cp:lastPrinted>2019-01-02T23:00:29Z</cp:lastPrinted>
  <dcterms:created xsi:type="dcterms:W3CDTF">2018-08-20T02:08:08Z</dcterms:created>
  <dcterms:modified xsi:type="dcterms:W3CDTF">2026-02-06T09:01:51Z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ies>
</file>