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sldIdLst>
    <p:sldId id="257" r:id="rId6"/>
    <p:sldId id="258" r:id="rId7"/>
    <p:sldId id="691" r:id="rId8"/>
    <p:sldId id="642" r:id="rId9"/>
    <p:sldId id="663" r:id="rId10"/>
    <p:sldId id="669" r:id="rId11"/>
    <p:sldId id="688" r:id="rId12"/>
    <p:sldId id="689" r:id="rId13"/>
    <p:sldId id="690" r:id="rId14"/>
    <p:sldId id="678" r:id="rId15"/>
    <p:sldId id="665" r:id="rId16"/>
    <p:sldId id="686" r:id="rId17"/>
    <p:sldId id="679" r:id="rId18"/>
    <p:sldId id="664" r:id="rId19"/>
    <p:sldId id="676" r:id="rId20"/>
    <p:sldId id="685" r:id="rId21"/>
    <p:sldId id="677" r:id="rId22"/>
    <p:sldId id="666" r:id="rId23"/>
    <p:sldId id="259" r:id="rId24"/>
    <p:sldId id="671" r:id="rId25"/>
    <p:sldId id="675" r:id="rId26"/>
    <p:sldId id="692" r:id="rId27"/>
    <p:sldId id="693" r:id="rId28"/>
    <p:sldId id="662" r:id="rId29"/>
    <p:sldId id="672" r:id="rId30"/>
    <p:sldId id="6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hristie" userId="84e6e281-edf4-46c9-b975-55a073e31b1a" providerId="ADAL" clId="{F66CD9D8-65F0-42F0-A138-C746D1029227}"/>
    <pc:docChg chg="delSld delMainMaster">
      <pc:chgData name="Michael Christie" userId="84e6e281-edf4-46c9-b975-55a073e31b1a" providerId="ADAL" clId="{F66CD9D8-65F0-42F0-A138-C746D1029227}" dt="2026-02-03T00:24:03.315" v="7" actId="47"/>
      <pc:docMkLst>
        <pc:docMk/>
      </pc:docMkLst>
      <pc:sldChg chg="del">
        <pc:chgData name="Michael Christie" userId="84e6e281-edf4-46c9-b975-55a073e31b1a" providerId="ADAL" clId="{F66CD9D8-65F0-42F0-A138-C746D1029227}" dt="2026-02-03T00:24:03.315" v="7" actId="47"/>
        <pc:sldMkLst>
          <pc:docMk/>
          <pc:sldMk cId="1045246076" sldId="266"/>
        </pc:sldMkLst>
      </pc:sldChg>
      <pc:sldChg chg="del">
        <pc:chgData name="Michael Christie" userId="84e6e281-edf4-46c9-b975-55a073e31b1a" providerId="ADAL" clId="{F66CD9D8-65F0-42F0-A138-C746D1029227}" dt="2026-02-03T00:23:56.150" v="1" actId="47"/>
        <pc:sldMkLst>
          <pc:docMk/>
          <pc:sldMk cId="4034708407" sldId="331"/>
        </pc:sldMkLst>
      </pc:sldChg>
      <pc:sldChg chg="del">
        <pc:chgData name="Michael Christie" userId="84e6e281-edf4-46c9-b975-55a073e31b1a" providerId="ADAL" clId="{F66CD9D8-65F0-42F0-A138-C746D1029227}" dt="2026-02-03T00:24:01.257" v="4" actId="47"/>
        <pc:sldMkLst>
          <pc:docMk/>
          <pc:sldMk cId="3534881600" sldId="369"/>
        </pc:sldMkLst>
      </pc:sldChg>
      <pc:sldChg chg="del">
        <pc:chgData name="Michael Christie" userId="84e6e281-edf4-46c9-b975-55a073e31b1a" providerId="ADAL" clId="{F66CD9D8-65F0-42F0-A138-C746D1029227}" dt="2026-02-03T00:24:02.587" v="6" actId="47"/>
        <pc:sldMkLst>
          <pc:docMk/>
          <pc:sldMk cId="3020694386" sldId="370"/>
        </pc:sldMkLst>
      </pc:sldChg>
      <pc:sldChg chg="del">
        <pc:chgData name="Michael Christie" userId="84e6e281-edf4-46c9-b975-55a073e31b1a" providerId="ADAL" clId="{F66CD9D8-65F0-42F0-A138-C746D1029227}" dt="2026-02-03T00:23:55.657" v="0" actId="47"/>
        <pc:sldMkLst>
          <pc:docMk/>
          <pc:sldMk cId="1579605028" sldId="371"/>
        </pc:sldMkLst>
      </pc:sldChg>
      <pc:sldChg chg="del">
        <pc:chgData name="Michael Christie" userId="84e6e281-edf4-46c9-b975-55a073e31b1a" providerId="ADAL" clId="{F66CD9D8-65F0-42F0-A138-C746D1029227}" dt="2026-02-03T00:23:57.182" v="3" actId="47"/>
        <pc:sldMkLst>
          <pc:docMk/>
          <pc:sldMk cId="1614506824" sldId="372"/>
        </pc:sldMkLst>
      </pc:sldChg>
      <pc:sldChg chg="del">
        <pc:chgData name="Michael Christie" userId="84e6e281-edf4-46c9-b975-55a073e31b1a" providerId="ADAL" clId="{F66CD9D8-65F0-42F0-A138-C746D1029227}" dt="2026-02-03T00:24:01.930" v="5" actId="47"/>
        <pc:sldMkLst>
          <pc:docMk/>
          <pc:sldMk cId="431720741" sldId="378"/>
        </pc:sldMkLst>
      </pc:sldChg>
      <pc:sldChg chg="del">
        <pc:chgData name="Michael Christie" userId="84e6e281-edf4-46c9-b975-55a073e31b1a" providerId="ADAL" clId="{F66CD9D8-65F0-42F0-A138-C746D1029227}" dt="2026-02-03T00:23:56.643" v="2" actId="47"/>
        <pc:sldMkLst>
          <pc:docMk/>
          <pc:sldMk cId="2204597512" sldId="687"/>
        </pc:sldMkLst>
      </pc:sldChg>
      <pc:sldMasterChg chg="del delSldLayout">
        <pc:chgData name="Michael Christie" userId="84e6e281-edf4-46c9-b975-55a073e31b1a" providerId="ADAL" clId="{F66CD9D8-65F0-42F0-A138-C746D1029227}" dt="2026-02-03T00:24:03.315" v="7" actId="47"/>
        <pc:sldMasterMkLst>
          <pc:docMk/>
          <pc:sldMasterMk cId="3924038099" sldId="2147483660"/>
        </pc:sldMasterMkLst>
        <pc:sldLayoutChg chg="del">
          <pc:chgData name="Michael Christie" userId="84e6e281-edf4-46c9-b975-55a073e31b1a" providerId="ADAL" clId="{F66CD9D8-65F0-42F0-A138-C746D1029227}" dt="2026-02-03T00:24:03.315" v="7" actId="47"/>
          <pc:sldLayoutMkLst>
            <pc:docMk/>
            <pc:sldMasterMk cId="3924038099" sldId="2147483660"/>
            <pc:sldLayoutMk cId="2234426876" sldId="2147483661"/>
          </pc:sldLayoutMkLst>
        </pc:sldLayoutChg>
        <pc:sldLayoutChg chg="del">
          <pc:chgData name="Michael Christie" userId="84e6e281-edf4-46c9-b975-55a073e31b1a" providerId="ADAL" clId="{F66CD9D8-65F0-42F0-A138-C746D1029227}" dt="2026-02-03T00:24:03.315" v="7" actId="47"/>
          <pc:sldLayoutMkLst>
            <pc:docMk/>
            <pc:sldMasterMk cId="3924038099" sldId="2147483660"/>
            <pc:sldLayoutMk cId="404247784" sldId="2147483662"/>
          </pc:sldLayoutMkLst>
        </pc:sldLayoutChg>
        <pc:sldLayoutChg chg="del">
          <pc:chgData name="Michael Christie" userId="84e6e281-edf4-46c9-b975-55a073e31b1a" providerId="ADAL" clId="{F66CD9D8-65F0-42F0-A138-C746D1029227}" dt="2026-02-03T00:24:03.315" v="7" actId="47"/>
          <pc:sldLayoutMkLst>
            <pc:docMk/>
            <pc:sldMasterMk cId="3924038099" sldId="2147483660"/>
            <pc:sldLayoutMk cId="4144018107" sldId="2147483663"/>
          </pc:sldLayoutMkLst>
        </pc:sldLayoutChg>
        <pc:sldLayoutChg chg="del">
          <pc:chgData name="Michael Christie" userId="84e6e281-edf4-46c9-b975-55a073e31b1a" providerId="ADAL" clId="{F66CD9D8-65F0-42F0-A138-C746D1029227}" dt="2026-02-03T00:24:03.315" v="7" actId="47"/>
          <pc:sldLayoutMkLst>
            <pc:docMk/>
            <pc:sldMasterMk cId="3924038099" sldId="2147483660"/>
            <pc:sldLayoutMk cId="434000267" sldId="2147483664"/>
          </pc:sldLayoutMkLst>
        </pc:sldLayoutChg>
        <pc:sldLayoutChg chg="del">
          <pc:chgData name="Michael Christie" userId="84e6e281-edf4-46c9-b975-55a073e31b1a" providerId="ADAL" clId="{F66CD9D8-65F0-42F0-A138-C746D1029227}" dt="2026-02-03T00:24:03.315" v="7" actId="47"/>
          <pc:sldLayoutMkLst>
            <pc:docMk/>
            <pc:sldMasterMk cId="3924038099" sldId="2147483660"/>
            <pc:sldLayoutMk cId="2082440808" sldId="2147483665"/>
          </pc:sldLayoutMkLst>
        </pc:sldLayoutChg>
        <pc:sldLayoutChg chg="del">
          <pc:chgData name="Michael Christie" userId="84e6e281-edf4-46c9-b975-55a073e31b1a" providerId="ADAL" clId="{F66CD9D8-65F0-42F0-A138-C746D1029227}" dt="2026-02-03T00:24:03.315" v="7" actId="47"/>
          <pc:sldLayoutMkLst>
            <pc:docMk/>
            <pc:sldMasterMk cId="3924038099" sldId="2147483660"/>
            <pc:sldLayoutMk cId="3251896962" sldId="2147483666"/>
          </pc:sldLayoutMkLst>
        </pc:sldLayoutChg>
        <pc:sldLayoutChg chg="del">
          <pc:chgData name="Michael Christie" userId="84e6e281-edf4-46c9-b975-55a073e31b1a" providerId="ADAL" clId="{F66CD9D8-65F0-42F0-A138-C746D1029227}" dt="2026-02-03T00:24:03.315" v="7" actId="47"/>
          <pc:sldLayoutMkLst>
            <pc:docMk/>
            <pc:sldMasterMk cId="3924038099" sldId="2147483660"/>
            <pc:sldLayoutMk cId="4110819606" sldId="2147483667"/>
          </pc:sldLayoutMkLst>
        </pc:sldLayoutChg>
        <pc:sldLayoutChg chg="del">
          <pc:chgData name="Michael Christie" userId="84e6e281-edf4-46c9-b975-55a073e31b1a" providerId="ADAL" clId="{F66CD9D8-65F0-42F0-A138-C746D1029227}" dt="2026-02-03T00:24:03.315" v="7" actId="47"/>
          <pc:sldLayoutMkLst>
            <pc:docMk/>
            <pc:sldMasterMk cId="3924038099" sldId="2147483660"/>
            <pc:sldLayoutMk cId="2203897795" sldId="2147483668"/>
          </pc:sldLayoutMkLst>
        </pc:sldLayoutChg>
        <pc:sldLayoutChg chg="del">
          <pc:chgData name="Michael Christie" userId="84e6e281-edf4-46c9-b975-55a073e31b1a" providerId="ADAL" clId="{F66CD9D8-65F0-42F0-A138-C746D1029227}" dt="2026-02-03T00:24:03.315" v="7" actId="47"/>
          <pc:sldLayoutMkLst>
            <pc:docMk/>
            <pc:sldMasterMk cId="3924038099" sldId="2147483660"/>
            <pc:sldLayoutMk cId="414339933" sldId="2147483669"/>
          </pc:sldLayoutMkLst>
        </pc:sldLayoutChg>
        <pc:sldLayoutChg chg="del">
          <pc:chgData name="Michael Christie" userId="84e6e281-edf4-46c9-b975-55a073e31b1a" providerId="ADAL" clId="{F66CD9D8-65F0-42F0-A138-C746D1029227}" dt="2026-02-03T00:24:03.315" v="7" actId="47"/>
          <pc:sldLayoutMkLst>
            <pc:docMk/>
            <pc:sldMasterMk cId="3924038099" sldId="2147483660"/>
            <pc:sldLayoutMk cId="549363520" sldId="2147483670"/>
          </pc:sldLayoutMkLst>
        </pc:sldLayoutChg>
        <pc:sldLayoutChg chg="del">
          <pc:chgData name="Michael Christie" userId="84e6e281-edf4-46c9-b975-55a073e31b1a" providerId="ADAL" clId="{F66CD9D8-65F0-42F0-A138-C746D1029227}" dt="2026-02-03T00:24:03.315" v="7" actId="47"/>
          <pc:sldLayoutMkLst>
            <pc:docMk/>
            <pc:sldMasterMk cId="3924038099" sldId="2147483660"/>
            <pc:sldLayoutMk cId="4254120425" sldId="2147483671"/>
          </pc:sldLayoutMkLst>
        </pc:sldLayoutChg>
        <pc:sldLayoutChg chg="del">
          <pc:chgData name="Michael Christie" userId="84e6e281-edf4-46c9-b975-55a073e31b1a" providerId="ADAL" clId="{F66CD9D8-65F0-42F0-A138-C746D1029227}" dt="2026-02-03T00:24:03.315" v="7" actId="47"/>
          <pc:sldLayoutMkLst>
            <pc:docMk/>
            <pc:sldMasterMk cId="3924038099" sldId="2147483660"/>
            <pc:sldLayoutMk cId="795136989" sldId="2147483672"/>
          </pc:sldLayoutMkLst>
        </pc:sldLayoutChg>
      </pc:sldMasterChg>
      <pc:sldMasterChg chg="del delSldLayout">
        <pc:chgData name="Michael Christie" userId="84e6e281-edf4-46c9-b975-55a073e31b1a" providerId="ADAL" clId="{F66CD9D8-65F0-42F0-A138-C746D1029227}" dt="2026-02-03T00:23:56.150" v="1" actId="47"/>
        <pc:sldMasterMkLst>
          <pc:docMk/>
          <pc:sldMasterMk cId="3411767354" sldId="2147483685"/>
        </pc:sldMasterMkLst>
        <pc:sldLayoutChg chg="del">
          <pc:chgData name="Michael Christie" userId="84e6e281-edf4-46c9-b975-55a073e31b1a" providerId="ADAL" clId="{F66CD9D8-65F0-42F0-A138-C746D1029227}" dt="2026-02-03T00:23:56.150" v="1" actId="47"/>
          <pc:sldLayoutMkLst>
            <pc:docMk/>
            <pc:sldMasterMk cId="3411767354" sldId="2147483685"/>
            <pc:sldLayoutMk cId="250913111" sldId="2147483686"/>
          </pc:sldLayoutMkLst>
        </pc:sldLayoutChg>
        <pc:sldLayoutChg chg="del">
          <pc:chgData name="Michael Christie" userId="84e6e281-edf4-46c9-b975-55a073e31b1a" providerId="ADAL" clId="{F66CD9D8-65F0-42F0-A138-C746D1029227}" dt="2026-02-03T00:23:56.150" v="1" actId="47"/>
          <pc:sldLayoutMkLst>
            <pc:docMk/>
            <pc:sldMasterMk cId="3411767354" sldId="2147483685"/>
            <pc:sldLayoutMk cId="975613799" sldId="2147483687"/>
          </pc:sldLayoutMkLst>
        </pc:sldLayoutChg>
        <pc:sldLayoutChg chg="del">
          <pc:chgData name="Michael Christie" userId="84e6e281-edf4-46c9-b975-55a073e31b1a" providerId="ADAL" clId="{F66CD9D8-65F0-42F0-A138-C746D1029227}" dt="2026-02-03T00:23:56.150" v="1" actId="47"/>
          <pc:sldLayoutMkLst>
            <pc:docMk/>
            <pc:sldMasterMk cId="3411767354" sldId="2147483685"/>
            <pc:sldLayoutMk cId="2944591170" sldId="2147483688"/>
          </pc:sldLayoutMkLst>
        </pc:sldLayoutChg>
        <pc:sldLayoutChg chg="del">
          <pc:chgData name="Michael Christie" userId="84e6e281-edf4-46c9-b975-55a073e31b1a" providerId="ADAL" clId="{F66CD9D8-65F0-42F0-A138-C746D1029227}" dt="2026-02-03T00:23:56.150" v="1" actId="47"/>
          <pc:sldLayoutMkLst>
            <pc:docMk/>
            <pc:sldMasterMk cId="3411767354" sldId="2147483685"/>
            <pc:sldLayoutMk cId="1291377707" sldId="2147483689"/>
          </pc:sldLayoutMkLst>
        </pc:sldLayoutChg>
        <pc:sldLayoutChg chg="del">
          <pc:chgData name="Michael Christie" userId="84e6e281-edf4-46c9-b975-55a073e31b1a" providerId="ADAL" clId="{F66CD9D8-65F0-42F0-A138-C746D1029227}" dt="2026-02-03T00:23:56.150" v="1" actId="47"/>
          <pc:sldLayoutMkLst>
            <pc:docMk/>
            <pc:sldMasterMk cId="3411767354" sldId="2147483685"/>
            <pc:sldLayoutMk cId="2700108805" sldId="2147483690"/>
          </pc:sldLayoutMkLst>
        </pc:sldLayoutChg>
        <pc:sldLayoutChg chg="del">
          <pc:chgData name="Michael Christie" userId="84e6e281-edf4-46c9-b975-55a073e31b1a" providerId="ADAL" clId="{F66CD9D8-65F0-42F0-A138-C746D1029227}" dt="2026-02-03T00:23:56.150" v="1" actId="47"/>
          <pc:sldLayoutMkLst>
            <pc:docMk/>
            <pc:sldMasterMk cId="3411767354" sldId="2147483685"/>
            <pc:sldLayoutMk cId="1089442144" sldId="2147483691"/>
          </pc:sldLayoutMkLst>
        </pc:sldLayoutChg>
        <pc:sldLayoutChg chg="del">
          <pc:chgData name="Michael Christie" userId="84e6e281-edf4-46c9-b975-55a073e31b1a" providerId="ADAL" clId="{F66CD9D8-65F0-42F0-A138-C746D1029227}" dt="2026-02-03T00:23:56.150" v="1" actId="47"/>
          <pc:sldLayoutMkLst>
            <pc:docMk/>
            <pc:sldMasterMk cId="3411767354" sldId="2147483685"/>
            <pc:sldLayoutMk cId="2091444582" sldId="2147483692"/>
          </pc:sldLayoutMkLst>
        </pc:sldLayoutChg>
        <pc:sldLayoutChg chg="del">
          <pc:chgData name="Michael Christie" userId="84e6e281-edf4-46c9-b975-55a073e31b1a" providerId="ADAL" clId="{F66CD9D8-65F0-42F0-A138-C746D1029227}" dt="2026-02-03T00:23:56.150" v="1" actId="47"/>
          <pc:sldLayoutMkLst>
            <pc:docMk/>
            <pc:sldMasterMk cId="3411767354" sldId="2147483685"/>
            <pc:sldLayoutMk cId="780322178" sldId="2147483693"/>
          </pc:sldLayoutMkLst>
        </pc:sldLayoutChg>
        <pc:sldLayoutChg chg="del">
          <pc:chgData name="Michael Christie" userId="84e6e281-edf4-46c9-b975-55a073e31b1a" providerId="ADAL" clId="{F66CD9D8-65F0-42F0-A138-C746D1029227}" dt="2026-02-03T00:23:56.150" v="1" actId="47"/>
          <pc:sldLayoutMkLst>
            <pc:docMk/>
            <pc:sldMasterMk cId="3411767354" sldId="2147483685"/>
            <pc:sldLayoutMk cId="2037225907" sldId="2147483694"/>
          </pc:sldLayoutMkLst>
        </pc:sldLayoutChg>
        <pc:sldLayoutChg chg="del">
          <pc:chgData name="Michael Christie" userId="84e6e281-edf4-46c9-b975-55a073e31b1a" providerId="ADAL" clId="{F66CD9D8-65F0-42F0-A138-C746D1029227}" dt="2026-02-03T00:23:56.150" v="1" actId="47"/>
          <pc:sldLayoutMkLst>
            <pc:docMk/>
            <pc:sldMasterMk cId="3411767354" sldId="2147483685"/>
            <pc:sldLayoutMk cId="839933402" sldId="2147483695"/>
          </pc:sldLayoutMkLst>
        </pc:sldLayoutChg>
        <pc:sldLayoutChg chg="del">
          <pc:chgData name="Michael Christie" userId="84e6e281-edf4-46c9-b975-55a073e31b1a" providerId="ADAL" clId="{F66CD9D8-65F0-42F0-A138-C746D1029227}" dt="2026-02-03T00:23:56.150" v="1" actId="47"/>
          <pc:sldLayoutMkLst>
            <pc:docMk/>
            <pc:sldMasterMk cId="3411767354" sldId="2147483685"/>
            <pc:sldLayoutMk cId="3251839076" sldId="2147483696"/>
          </pc:sldLayoutMkLst>
        </pc:sldLayoutChg>
      </pc:sldMasterChg>
      <pc:sldMasterChg chg="del delSldLayout">
        <pc:chgData name="Michael Christie" userId="84e6e281-edf4-46c9-b975-55a073e31b1a" providerId="ADAL" clId="{F66CD9D8-65F0-42F0-A138-C746D1029227}" dt="2026-02-03T00:23:56.643" v="2" actId="47"/>
        <pc:sldMasterMkLst>
          <pc:docMk/>
          <pc:sldMasterMk cId="1455164031" sldId="2147483697"/>
        </pc:sldMasterMkLst>
        <pc:sldLayoutChg chg="del">
          <pc:chgData name="Michael Christie" userId="84e6e281-edf4-46c9-b975-55a073e31b1a" providerId="ADAL" clId="{F66CD9D8-65F0-42F0-A138-C746D1029227}" dt="2026-02-03T00:23:56.643" v="2" actId="47"/>
          <pc:sldLayoutMkLst>
            <pc:docMk/>
            <pc:sldMasterMk cId="1455164031" sldId="2147483697"/>
            <pc:sldLayoutMk cId="1075479830" sldId="2147483698"/>
          </pc:sldLayoutMkLst>
        </pc:sldLayoutChg>
        <pc:sldLayoutChg chg="del">
          <pc:chgData name="Michael Christie" userId="84e6e281-edf4-46c9-b975-55a073e31b1a" providerId="ADAL" clId="{F66CD9D8-65F0-42F0-A138-C746D1029227}" dt="2026-02-03T00:23:56.643" v="2" actId="47"/>
          <pc:sldLayoutMkLst>
            <pc:docMk/>
            <pc:sldMasterMk cId="1455164031" sldId="2147483697"/>
            <pc:sldLayoutMk cId="3488278305" sldId="2147483699"/>
          </pc:sldLayoutMkLst>
        </pc:sldLayoutChg>
        <pc:sldLayoutChg chg="del">
          <pc:chgData name="Michael Christie" userId="84e6e281-edf4-46c9-b975-55a073e31b1a" providerId="ADAL" clId="{F66CD9D8-65F0-42F0-A138-C746D1029227}" dt="2026-02-03T00:23:56.643" v="2" actId="47"/>
          <pc:sldLayoutMkLst>
            <pc:docMk/>
            <pc:sldMasterMk cId="1455164031" sldId="2147483697"/>
            <pc:sldLayoutMk cId="3003368330" sldId="2147483700"/>
          </pc:sldLayoutMkLst>
        </pc:sldLayoutChg>
        <pc:sldLayoutChg chg="del">
          <pc:chgData name="Michael Christie" userId="84e6e281-edf4-46c9-b975-55a073e31b1a" providerId="ADAL" clId="{F66CD9D8-65F0-42F0-A138-C746D1029227}" dt="2026-02-03T00:23:56.643" v="2" actId="47"/>
          <pc:sldLayoutMkLst>
            <pc:docMk/>
            <pc:sldMasterMk cId="1455164031" sldId="2147483697"/>
            <pc:sldLayoutMk cId="2721365052" sldId="2147483701"/>
          </pc:sldLayoutMkLst>
        </pc:sldLayoutChg>
        <pc:sldLayoutChg chg="del">
          <pc:chgData name="Michael Christie" userId="84e6e281-edf4-46c9-b975-55a073e31b1a" providerId="ADAL" clId="{F66CD9D8-65F0-42F0-A138-C746D1029227}" dt="2026-02-03T00:23:56.643" v="2" actId="47"/>
          <pc:sldLayoutMkLst>
            <pc:docMk/>
            <pc:sldMasterMk cId="1455164031" sldId="2147483697"/>
            <pc:sldLayoutMk cId="1767026270" sldId="2147483702"/>
          </pc:sldLayoutMkLst>
        </pc:sldLayoutChg>
        <pc:sldLayoutChg chg="del">
          <pc:chgData name="Michael Christie" userId="84e6e281-edf4-46c9-b975-55a073e31b1a" providerId="ADAL" clId="{F66CD9D8-65F0-42F0-A138-C746D1029227}" dt="2026-02-03T00:23:56.643" v="2" actId="47"/>
          <pc:sldLayoutMkLst>
            <pc:docMk/>
            <pc:sldMasterMk cId="1455164031" sldId="2147483697"/>
            <pc:sldLayoutMk cId="281715312" sldId="2147483703"/>
          </pc:sldLayoutMkLst>
        </pc:sldLayoutChg>
        <pc:sldLayoutChg chg="del">
          <pc:chgData name="Michael Christie" userId="84e6e281-edf4-46c9-b975-55a073e31b1a" providerId="ADAL" clId="{F66CD9D8-65F0-42F0-A138-C746D1029227}" dt="2026-02-03T00:23:56.643" v="2" actId="47"/>
          <pc:sldLayoutMkLst>
            <pc:docMk/>
            <pc:sldMasterMk cId="1455164031" sldId="2147483697"/>
            <pc:sldLayoutMk cId="3652656377" sldId="2147483704"/>
          </pc:sldLayoutMkLst>
        </pc:sldLayoutChg>
        <pc:sldLayoutChg chg="del">
          <pc:chgData name="Michael Christie" userId="84e6e281-edf4-46c9-b975-55a073e31b1a" providerId="ADAL" clId="{F66CD9D8-65F0-42F0-A138-C746D1029227}" dt="2026-02-03T00:23:56.643" v="2" actId="47"/>
          <pc:sldLayoutMkLst>
            <pc:docMk/>
            <pc:sldMasterMk cId="1455164031" sldId="2147483697"/>
            <pc:sldLayoutMk cId="448263553" sldId="2147483705"/>
          </pc:sldLayoutMkLst>
        </pc:sldLayoutChg>
        <pc:sldLayoutChg chg="del">
          <pc:chgData name="Michael Christie" userId="84e6e281-edf4-46c9-b975-55a073e31b1a" providerId="ADAL" clId="{F66CD9D8-65F0-42F0-A138-C746D1029227}" dt="2026-02-03T00:23:56.643" v="2" actId="47"/>
          <pc:sldLayoutMkLst>
            <pc:docMk/>
            <pc:sldMasterMk cId="1455164031" sldId="2147483697"/>
            <pc:sldLayoutMk cId="4147000501" sldId="2147483706"/>
          </pc:sldLayoutMkLst>
        </pc:sldLayoutChg>
        <pc:sldLayoutChg chg="del">
          <pc:chgData name="Michael Christie" userId="84e6e281-edf4-46c9-b975-55a073e31b1a" providerId="ADAL" clId="{F66CD9D8-65F0-42F0-A138-C746D1029227}" dt="2026-02-03T00:23:56.643" v="2" actId="47"/>
          <pc:sldLayoutMkLst>
            <pc:docMk/>
            <pc:sldMasterMk cId="1455164031" sldId="2147483697"/>
            <pc:sldLayoutMk cId="2950092705" sldId="2147483707"/>
          </pc:sldLayoutMkLst>
        </pc:sldLayoutChg>
        <pc:sldLayoutChg chg="del">
          <pc:chgData name="Michael Christie" userId="84e6e281-edf4-46c9-b975-55a073e31b1a" providerId="ADAL" clId="{F66CD9D8-65F0-42F0-A138-C746D1029227}" dt="2026-02-03T00:23:56.643" v="2" actId="47"/>
          <pc:sldLayoutMkLst>
            <pc:docMk/>
            <pc:sldMasterMk cId="1455164031" sldId="2147483697"/>
            <pc:sldLayoutMk cId="735433881" sldId="2147483708"/>
          </pc:sldLayoutMkLst>
        </pc:sldLayoutChg>
        <pc:sldLayoutChg chg="del">
          <pc:chgData name="Michael Christie" userId="84e6e281-edf4-46c9-b975-55a073e31b1a" providerId="ADAL" clId="{F66CD9D8-65F0-42F0-A138-C746D1029227}" dt="2026-02-03T00:23:56.643" v="2" actId="47"/>
          <pc:sldLayoutMkLst>
            <pc:docMk/>
            <pc:sldMasterMk cId="1455164031" sldId="2147483697"/>
            <pc:sldLayoutMk cId="3416753589" sldId="214748370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8544-FDE2-B7E8-6860-38231CF94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E6A3460-E97E-E309-3580-9700A5E36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2266641-6536-09CD-52FE-90AAB874BF88}"/>
              </a:ext>
            </a:extLst>
          </p:cNvPr>
          <p:cNvSpPr>
            <a:spLocks noGrp="1"/>
          </p:cNvSpPr>
          <p:nvPr>
            <p:ph type="dt" sz="half" idx="10"/>
          </p:nvPr>
        </p:nvSpPr>
        <p:spPr/>
        <p:txBody>
          <a:bodyPr/>
          <a:lstStyle/>
          <a:p>
            <a:fld id="{6F224C50-1EDE-41A7-A3ED-46AA5FECBEFA}" type="datetimeFigureOut">
              <a:rPr lang="en-AU" smtClean="0"/>
              <a:t>3/02/2026</a:t>
            </a:fld>
            <a:endParaRPr lang="en-AU"/>
          </a:p>
        </p:txBody>
      </p:sp>
      <p:sp>
        <p:nvSpPr>
          <p:cNvPr id="5" name="Footer Placeholder 4">
            <a:extLst>
              <a:ext uri="{FF2B5EF4-FFF2-40B4-BE49-F238E27FC236}">
                <a16:creationId xmlns:a16="http://schemas.microsoft.com/office/drawing/2014/main" id="{D898C287-1B7E-7025-0E1B-A019B7B2D1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394933-790D-E31E-10E9-069F8FE07DBE}"/>
              </a:ext>
            </a:extLst>
          </p:cNvPr>
          <p:cNvSpPr>
            <a:spLocks noGrp="1"/>
          </p:cNvSpPr>
          <p:nvPr>
            <p:ph type="sldNum" sz="quarter" idx="12"/>
          </p:nvPr>
        </p:nvSpPr>
        <p:spPr/>
        <p:txBody>
          <a:bodyPr/>
          <a:lstStyle/>
          <a:p>
            <a:fld id="{90EC248D-268D-4ACE-9AFA-AE1219AA22A5}" type="slidenum">
              <a:rPr lang="en-AU" smtClean="0"/>
              <a:t>‹#›</a:t>
            </a:fld>
            <a:endParaRPr lang="en-AU"/>
          </a:p>
        </p:txBody>
      </p:sp>
    </p:spTree>
    <p:extLst>
      <p:ext uri="{BB962C8B-B14F-4D97-AF65-F5344CB8AC3E}">
        <p14:creationId xmlns:p14="http://schemas.microsoft.com/office/powerpoint/2010/main" val="270031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A1D5-4582-188F-717F-A80956F2206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5BBF95F-D1AB-96B7-E1EB-902A018E3D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E5ABDE-0403-B82F-26AF-2740174CA81E}"/>
              </a:ext>
            </a:extLst>
          </p:cNvPr>
          <p:cNvSpPr>
            <a:spLocks noGrp="1"/>
          </p:cNvSpPr>
          <p:nvPr>
            <p:ph type="dt" sz="half" idx="10"/>
          </p:nvPr>
        </p:nvSpPr>
        <p:spPr/>
        <p:txBody>
          <a:bodyPr/>
          <a:lstStyle/>
          <a:p>
            <a:fld id="{6F224C50-1EDE-41A7-A3ED-46AA5FECBEFA}" type="datetimeFigureOut">
              <a:rPr lang="en-AU" smtClean="0"/>
              <a:t>3/02/2026</a:t>
            </a:fld>
            <a:endParaRPr lang="en-AU"/>
          </a:p>
        </p:txBody>
      </p:sp>
      <p:sp>
        <p:nvSpPr>
          <p:cNvPr id="5" name="Footer Placeholder 4">
            <a:extLst>
              <a:ext uri="{FF2B5EF4-FFF2-40B4-BE49-F238E27FC236}">
                <a16:creationId xmlns:a16="http://schemas.microsoft.com/office/drawing/2014/main" id="{5492A60C-6DDF-45CB-A9A4-AE532D4DD3A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05D1873-F056-BDD7-A0EC-4857BAC90C71}"/>
              </a:ext>
            </a:extLst>
          </p:cNvPr>
          <p:cNvSpPr>
            <a:spLocks noGrp="1"/>
          </p:cNvSpPr>
          <p:nvPr>
            <p:ph type="sldNum" sz="quarter" idx="12"/>
          </p:nvPr>
        </p:nvSpPr>
        <p:spPr/>
        <p:txBody>
          <a:bodyPr/>
          <a:lstStyle/>
          <a:p>
            <a:fld id="{90EC248D-268D-4ACE-9AFA-AE1219AA22A5}" type="slidenum">
              <a:rPr lang="en-AU" smtClean="0"/>
              <a:t>‹#›</a:t>
            </a:fld>
            <a:endParaRPr lang="en-AU"/>
          </a:p>
        </p:txBody>
      </p:sp>
    </p:spTree>
    <p:extLst>
      <p:ext uri="{BB962C8B-B14F-4D97-AF65-F5344CB8AC3E}">
        <p14:creationId xmlns:p14="http://schemas.microsoft.com/office/powerpoint/2010/main" val="23103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838AD2-7040-2E70-038C-90B5420F3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61BEB4E-6687-BA66-8F53-A6B1B2539B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97EBCBB-E350-0F7C-D25B-7905F5E340E6}"/>
              </a:ext>
            </a:extLst>
          </p:cNvPr>
          <p:cNvSpPr>
            <a:spLocks noGrp="1"/>
          </p:cNvSpPr>
          <p:nvPr>
            <p:ph type="dt" sz="half" idx="10"/>
          </p:nvPr>
        </p:nvSpPr>
        <p:spPr/>
        <p:txBody>
          <a:bodyPr/>
          <a:lstStyle/>
          <a:p>
            <a:fld id="{6F224C50-1EDE-41A7-A3ED-46AA5FECBEFA}" type="datetimeFigureOut">
              <a:rPr lang="en-AU" smtClean="0"/>
              <a:t>3/02/2026</a:t>
            </a:fld>
            <a:endParaRPr lang="en-AU"/>
          </a:p>
        </p:txBody>
      </p:sp>
      <p:sp>
        <p:nvSpPr>
          <p:cNvPr id="5" name="Footer Placeholder 4">
            <a:extLst>
              <a:ext uri="{FF2B5EF4-FFF2-40B4-BE49-F238E27FC236}">
                <a16:creationId xmlns:a16="http://schemas.microsoft.com/office/drawing/2014/main" id="{4D8C1C73-1FD8-8F12-1931-44C8A4A7B38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D97E6EC-3811-9975-8316-4C4FE0582E17}"/>
              </a:ext>
            </a:extLst>
          </p:cNvPr>
          <p:cNvSpPr>
            <a:spLocks noGrp="1"/>
          </p:cNvSpPr>
          <p:nvPr>
            <p:ph type="sldNum" sz="quarter" idx="12"/>
          </p:nvPr>
        </p:nvSpPr>
        <p:spPr/>
        <p:txBody>
          <a:bodyPr/>
          <a:lstStyle/>
          <a:p>
            <a:fld id="{90EC248D-268D-4ACE-9AFA-AE1219AA22A5}" type="slidenum">
              <a:rPr lang="en-AU" smtClean="0"/>
              <a:t>‹#›</a:t>
            </a:fld>
            <a:endParaRPr lang="en-AU"/>
          </a:p>
        </p:txBody>
      </p:sp>
    </p:spTree>
    <p:extLst>
      <p:ext uri="{BB962C8B-B14F-4D97-AF65-F5344CB8AC3E}">
        <p14:creationId xmlns:p14="http://schemas.microsoft.com/office/powerpoint/2010/main" val="6034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8E73-6802-343D-07DC-DC5F14FA8E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9CE1337-33D5-F7DA-6CF5-068A0227F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EFB63DE-DB4A-74E5-595F-AC723FD1AB80}"/>
              </a:ext>
            </a:extLst>
          </p:cNvPr>
          <p:cNvSpPr>
            <a:spLocks noGrp="1"/>
          </p:cNvSpPr>
          <p:nvPr>
            <p:ph type="dt" sz="half" idx="10"/>
          </p:nvPr>
        </p:nvSpPr>
        <p:spPr/>
        <p:txBody>
          <a:bodyPr/>
          <a:lstStyle/>
          <a:p>
            <a:fld id="{61ADAC52-0CC3-45A5-B70B-2AD094DE94D4}" type="datetimeFigureOut">
              <a:rPr lang="en-AU" smtClean="0"/>
              <a:t>3/02/2026</a:t>
            </a:fld>
            <a:endParaRPr lang="en-AU"/>
          </a:p>
        </p:txBody>
      </p:sp>
      <p:sp>
        <p:nvSpPr>
          <p:cNvPr id="5" name="Footer Placeholder 4">
            <a:extLst>
              <a:ext uri="{FF2B5EF4-FFF2-40B4-BE49-F238E27FC236}">
                <a16:creationId xmlns:a16="http://schemas.microsoft.com/office/drawing/2014/main" id="{F04CCBE7-C1D6-DE28-F75F-89A2C69CBDE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6F0B127-6297-01DC-F5FB-CA65BF9ED9C2}"/>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1875645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6015-DB90-0A10-2CD2-FFEE3305163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4B30FD0-C0E0-3E18-C0AC-DFDC242B02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527DAD-E610-06EC-C096-279F41C90196}"/>
              </a:ext>
            </a:extLst>
          </p:cNvPr>
          <p:cNvSpPr>
            <a:spLocks noGrp="1"/>
          </p:cNvSpPr>
          <p:nvPr>
            <p:ph type="dt" sz="half" idx="10"/>
          </p:nvPr>
        </p:nvSpPr>
        <p:spPr/>
        <p:txBody>
          <a:bodyPr/>
          <a:lstStyle/>
          <a:p>
            <a:fld id="{61ADAC52-0CC3-45A5-B70B-2AD094DE94D4}" type="datetimeFigureOut">
              <a:rPr lang="en-AU" smtClean="0"/>
              <a:t>3/02/2026</a:t>
            </a:fld>
            <a:endParaRPr lang="en-AU"/>
          </a:p>
        </p:txBody>
      </p:sp>
      <p:sp>
        <p:nvSpPr>
          <p:cNvPr id="5" name="Footer Placeholder 4">
            <a:extLst>
              <a:ext uri="{FF2B5EF4-FFF2-40B4-BE49-F238E27FC236}">
                <a16:creationId xmlns:a16="http://schemas.microsoft.com/office/drawing/2014/main" id="{B39FB0ED-94E1-404D-5203-CD87135E61A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A0618A-2D64-FD0B-54D9-CB278DBA74F1}"/>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256026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1153-C950-A7BE-9C6C-7C3B7BE4B9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BF2CCFC-A9D8-BF7D-0AF5-9712F441FB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E2D2D-073F-BF1C-262C-44FF88758460}"/>
              </a:ext>
            </a:extLst>
          </p:cNvPr>
          <p:cNvSpPr>
            <a:spLocks noGrp="1"/>
          </p:cNvSpPr>
          <p:nvPr>
            <p:ph type="dt" sz="half" idx="10"/>
          </p:nvPr>
        </p:nvSpPr>
        <p:spPr/>
        <p:txBody>
          <a:bodyPr/>
          <a:lstStyle/>
          <a:p>
            <a:fld id="{61ADAC52-0CC3-45A5-B70B-2AD094DE94D4}" type="datetimeFigureOut">
              <a:rPr lang="en-AU" smtClean="0"/>
              <a:t>3/02/2026</a:t>
            </a:fld>
            <a:endParaRPr lang="en-AU"/>
          </a:p>
        </p:txBody>
      </p:sp>
      <p:sp>
        <p:nvSpPr>
          <p:cNvPr id="5" name="Footer Placeholder 4">
            <a:extLst>
              <a:ext uri="{FF2B5EF4-FFF2-40B4-BE49-F238E27FC236}">
                <a16:creationId xmlns:a16="http://schemas.microsoft.com/office/drawing/2014/main" id="{E2D97C2D-AA4A-3B64-6B35-64675E7FBF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B3E0419-3378-FA45-F9AB-33C6145493B0}"/>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3860623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C732-6FA3-B37F-C047-06C26A1741B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D687364-FB07-EA4B-846E-48BF11F7A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D9F3C32-1216-229B-BB14-5BB6C00E80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A10864E-C5BB-881E-C8E6-06E838546A28}"/>
              </a:ext>
            </a:extLst>
          </p:cNvPr>
          <p:cNvSpPr>
            <a:spLocks noGrp="1"/>
          </p:cNvSpPr>
          <p:nvPr>
            <p:ph type="dt" sz="half" idx="10"/>
          </p:nvPr>
        </p:nvSpPr>
        <p:spPr/>
        <p:txBody>
          <a:bodyPr/>
          <a:lstStyle/>
          <a:p>
            <a:fld id="{61ADAC52-0CC3-45A5-B70B-2AD094DE94D4}" type="datetimeFigureOut">
              <a:rPr lang="en-AU" smtClean="0"/>
              <a:t>3/02/2026</a:t>
            </a:fld>
            <a:endParaRPr lang="en-AU"/>
          </a:p>
        </p:txBody>
      </p:sp>
      <p:sp>
        <p:nvSpPr>
          <p:cNvPr id="6" name="Footer Placeholder 5">
            <a:extLst>
              <a:ext uri="{FF2B5EF4-FFF2-40B4-BE49-F238E27FC236}">
                <a16:creationId xmlns:a16="http://schemas.microsoft.com/office/drawing/2014/main" id="{88BF96CC-E978-5095-BCED-168DDC817B6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7522A1-45D7-9C45-4121-EA302E82B56E}"/>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3120398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0EF3-9489-8124-65FF-EEC5F8BCD80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33C0A07-B916-D579-42FB-87692FD7A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5DB589-48A7-F143-C068-89874DB0DF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BBA1B00-890A-87A6-8553-B2FE4F26B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D1A52B-0D59-E5D7-9024-46298DE8A8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6306F57-D697-84F2-C78A-9D2BA1664F9A}"/>
              </a:ext>
            </a:extLst>
          </p:cNvPr>
          <p:cNvSpPr>
            <a:spLocks noGrp="1"/>
          </p:cNvSpPr>
          <p:nvPr>
            <p:ph type="dt" sz="half" idx="10"/>
          </p:nvPr>
        </p:nvSpPr>
        <p:spPr/>
        <p:txBody>
          <a:bodyPr/>
          <a:lstStyle/>
          <a:p>
            <a:fld id="{61ADAC52-0CC3-45A5-B70B-2AD094DE94D4}" type="datetimeFigureOut">
              <a:rPr lang="en-AU" smtClean="0"/>
              <a:t>3/02/2026</a:t>
            </a:fld>
            <a:endParaRPr lang="en-AU"/>
          </a:p>
        </p:txBody>
      </p:sp>
      <p:sp>
        <p:nvSpPr>
          <p:cNvPr id="8" name="Footer Placeholder 7">
            <a:extLst>
              <a:ext uri="{FF2B5EF4-FFF2-40B4-BE49-F238E27FC236}">
                <a16:creationId xmlns:a16="http://schemas.microsoft.com/office/drawing/2014/main" id="{27B2A9A1-0D9B-95DF-A239-D025C04A702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3AD839E-FFDD-F380-13A5-1B4F72A3CFB7}"/>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60205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C78F-F016-96AC-E618-9597801F24F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9009E52-467B-5CD7-824F-5EB932E31F04}"/>
              </a:ext>
            </a:extLst>
          </p:cNvPr>
          <p:cNvSpPr>
            <a:spLocks noGrp="1"/>
          </p:cNvSpPr>
          <p:nvPr>
            <p:ph type="dt" sz="half" idx="10"/>
          </p:nvPr>
        </p:nvSpPr>
        <p:spPr/>
        <p:txBody>
          <a:bodyPr/>
          <a:lstStyle/>
          <a:p>
            <a:fld id="{61ADAC52-0CC3-45A5-B70B-2AD094DE94D4}" type="datetimeFigureOut">
              <a:rPr lang="en-AU" smtClean="0"/>
              <a:t>3/02/2026</a:t>
            </a:fld>
            <a:endParaRPr lang="en-AU"/>
          </a:p>
        </p:txBody>
      </p:sp>
      <p:sp>
        <p:nvSpPr>
          <p:cNvPr id="4" name="Footer Placeholder 3">
            <a:extLst>
              <a:ext uri="{FF2B5EF4-FFF2-40B4-BE49-F238E27FC236}">
                <a16:creationId xmlns:a16="http://schemas.microsoft.com/office/drawing/2014/main" id="{E792C7AC-7C10-6911-5F0A-F588C64B46E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ADCC731-F1FF-956C-5978-CE1092E5D387}"/>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146086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2D6D63-4059-F5A3-A128-2485849F13D7}"/>
              </a:ext>
            </a:extLst>
          </p:cNvPr>
          <p:cNvSpPr>
            <a:spLocks noGrp="1"/>
          </p:cNvSpPr>
          <p:nvPr>
            <p:ph type="dt" sz="half" idx="10"/>
          </p:nvPr>
        </p:nvSpPr>
        <p:spPr/>
        <p:txBody>
          <a:bodyPr/>
          <a:lstStyle/>
          <a:p>
            <a:fld id="{61ADAC52-0CC3-45A5-B70B-2AD094DE94D4}" type="datetimeFigureOut">
              <a:rPr lang="en-AU" smtClean="0"/>
              <a:t>3/02/2026</a:t>
            </a:fld>
            <a:endParaRPr lang="en-AU"/>
          </a:p>
        </p:txBody>
      </p:sp>
      <p:sp>
        <p:nvSpPr>
          <p:cNvPr id="3" name="Footer Placeholder 2">
            <a:extLst>
              <a:ext uri="{FF2B5EF4-FFF2-40B4-BE49-F238E27FC236}">
                <a16:creationId xmlns:a16="http://schemas.microsoft.com/office/drawing/2014/main" id="{56618EA1-B355-6D5A-DAEB-AFDC2F7A486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F709F3-6ACA-43B6-6B38-19561AD18FAD}"/>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2813919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A157-11CE-55AB-FBC0-B4BA060AA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608DF2F-24D3-5658-9AE5-724864D40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963A1B-AEDA-CC1D-0C96-73722C7E1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E0FC26-16BB-92CD-026C-2E5E8FDBD7D5}"/>
              </a:ext>
            </a:extLst>
          </p:cNvPr>
          <p:cNvSpPr>
            <a:spLocks noGrp="1"/>
          </p:cNvSpPr>
          <p:nvPr>
            <p:ph type="dt" sz="half" idx="10"/>
          </p:nvPr>
        </p:nvSpPr>
        <p:spPr/>
        <p:txBody>
          <a:bodyPr/>
          <a:lstStyle/>
          <a:p>
            <a:fld id="{61ADAC52-0CC3-45A5-B70B-2AD094DE94D4}" type="datetimeFigureOut">
              <a:rPr lang="en-AU" smtClean="0"/>
              <a:t>3/02/2026</a:t>
            </a:fld>
            <a:endParaRPr lang="en-AU"/>
          </a:p>
        </p:txBody>
      </p:sp>
      <p:sp>
        <p:nvSpPr>
          <p:cNvPr id="6" name="Footer Placeholder 5">
            <a:extLst>
              <a:ext uri="{FF2B5EF4-FFF2-40B4-BE49-F238E27FC236}">
                <a16:creationId xmlns:a16="http://schemas.microsoft.com/office/drawing/2014/main" id="{6F7B0A8E-B16A-72DD-8E58-9EB712290E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EB617CB-1557-0098-667D-6D8723A9F2D7}"/>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55259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1409-0EF0-DC58-F9CC-AEF04D8FAA3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7E794C0-7931-9CFF-A71E-4A509CA14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523EB5-26A4-5500-A974-ACB00C95530B}"/>
              </a:ext>
            </a:extLst>
          </p:cNvPr>
          <p:cNvSpPr>
            <a:spLocks noGrp="1"/>
          </p:cNvSpPr>
          <p:nvPr>
            <p:ph type="dt" sz="half" idx="10"/>
          </p:nvPr>
        </p:nvSpPr>
        <p:spPr/>
        <p:txBody>
          <a:bodyPr/>
          <a:lstStyle/>
          <a:p>
            <a:fld id="{6F224C50-1EDE-41A7-A3ED-46AA5FECBEFA}" type="datetimeFigureOut">
              <a:rPr lang="en-AU" smtClean="0"/>
              <a:t>3/02/2026</a:t>
            </a:fld>
            <a:endParaRPr lang="en-AU"/>
          </a:p>
        </p:txBody>
      </p:sp>
      <p:sp>
        <p:nvSpPr>
          <p:cNvPr id="5" name="Footer Placeholder 4">
            <a:extLst>
              <a:ext uri="{FF2B5EF4-FFF2-40B4-BE49-F238E27FC236}">
                <a16:creationId xmlns:a16="http://schemas.microsoft.com/office/drawing/2014/main" id="{0F914DD5-FDB1-62B1-0B48-687F95BDECA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418501-F251-6C79-171B-E93AA16BE130}"/>
              </a:ext>
            </a:extLst>
          </p:cNvPr>
          <p:cNvSpPr>
            <a:spLocks noGrp="1"/>
          </p:cNvSpPr>
          <p:nvPr>
            <p:ph type="sldNum" sz="quarter" idx="12"/>
          </p:nvPr>
        </p:nvSpPr>
        <p:spPr/>
        <p:txBody>
          <a:bodyPr/>
          <a:lstStyle/>
          <a:p>
            <a:fld id="{90EC248D-268D-4ACE-9AFA-AE1219AA22A5}" type="slidenum">
              <a:rPr lang="en-AU" smtClean="0"/>
              <a:t>‹#›</a:t>
            </a:fld>
            <a:endParaRPr lang="en-AU"/>
          </a:p>
        </p:txBody>
      </p:sp>
    </p:spTree>
    <p:extLst>
      <p:ext uri="{BB962C8B-B14F-4D97-AF65-F5344CB8AC3E}">
        <p14:creationId xmlns:p14="http://schemas.microsoft.com/office/powerpoint/2010/main" val="1525177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373D-B0F0-E905-FC26-313A4B36C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6896B96-6B54-BC86-1AB4-766FBD71B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8F0601B-0CF6-255D-FD2A-4364E40BA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7B564-455A-BFCD-E5DD-AFE8E011B5CB}"/>
              </a:ext>
            </a:extLst>
          </p:cNvPr>
          <p:cNvSpPr>
            <a:spLocks noGrp="1"/>
          </p:cNvSpPr>
          <p:nvPr>
            <p:ph type="dt" sz="half" idx="10"/>
          </p:nvPr>
        </p:nvSpPr>
        <p:spPr/>
        <p:txBody>
          <a:bodyPr/>
          <a:lstStyle/>
          <a:p>
            <a:fld id="{61ADAC52-0CC3-45A5-B70B-2AD094DE94D4}" type="datetimeFigureOut">
              <a:rPr lang="en-AU" smtClean="0"/>
              <a:t>3/02/2026</a:t>
            </a:fld>
            <a:endParaRPr lang="en-AU"/>
          </a:p>
        </p:txBody>
      </p:sp>
      <p:sp>
        <p:nvSpPr>
          <p:cNvPr id="6" name="Footer Placeholder 5">
            <a:extLst>
              <a:ext uri="{FF2B5EF4-FFF2-40B4-BE49-F238E27FC236}">
                <a16:creationId xmlns:a16="http://schemas.microsoft.com/office/drawing/2014/main" id="{97A7A10C-854D-ECCE-5D9E-56A6100BF7D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DBB745-82A6-A9DD-6256-544455AF078B}"/>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693217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B631-1E2E-D326-92D0-43B065D0733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05A4DA-B0E7-6769-8B9F-C973218D26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65625F-56AC-504F-20E4-AA7DA22201E9}"/>
              </a:ext>
            </a:extLst>
          </p:cNvPr>
          <p:cNvSpPr>
            <a:spLocks noGrp="1"/>
          </p:cNvSpPr>
          <p:nvPr>
            <p:ph type="dt" sz="half" idx="10"/>
          </p:nvPr>
        </p:nvSpPr>
        <p:spPr/>
        <p:txBody>
          <a:bodyPr/>
          <a:lstStyle/>
          <a:p>
            <a:fld id="{61ADAC52-0CC3-45A5-B70B-2AD094DE94D4}" type="datetimeFigureOut">
              <a:rPr lang="en-AU" smtClean="0"/>
              <a:t>3/02/2026</a:t>
            </a:fld>
            <a:endParaRPr lang="en-AU"/>
          </a:p>
        </p:txBody>
      </p:sp>
      <p:sp>
        <p:nvSpPr>
          <p:cNvPr id="5" name="Footer Placeholder 4">
            <a:extLst>
              <a:ext uri="{FF2B5EF4-FFF2-40B4-BE49-F238E27FC236}">
                <a16:creationId xmlns:a16="http://schemas.microsoft.com/office/drawing/2014/main" id="{C5DE2DED-E4F0-ADD7-1867-85D0C1BD2E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93CAAD-5F48-BC68-E714-6DEA37C4EFFE}"/>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3779017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5B82E9-C0D9-4F02-69DC-B9FCA83192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D0058A7-5BB4-C35C-390C-3B94F2BA4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AEC2377-579E-8CE6-E497-7CB9B4B8A9B7}"/>
              </a:ext>
            </a:extLst>
          </p:cNvPr>
          <p:cNvSpPr>
            <a:spLocks noGrp="1"/>
          </p:cNvSpPr>
          <p:nvPr>
            <p:ph type="dt" sz="half" idx="10"/>
          </p:nvPr>
        </p:nvSpPr>
        <p:spPr/>
        <p:txBody>
          <a:bodyPr/>
          <a:lstStyle/>
          <a:p>
            <a:fld id="{61ADAC52-0CC3-45A5-B70B-2AD094DE94D4}" type="datetimeFigureOut">
              <a:rPr lang="en-AU" smtClean="0"/>
              <a:t>3/02/2026</a:t>
            </a:fld>
            <a:endParaRPr lang="en-AU"/>
          </a:p>
        </p:txBody>
      </p:sp>
      <p:sp>
        <p:nvSpPr>
          <p:cNvPr id="5" name="Footer Placeholder 4">
            <a:extLst>
              <a:ext uri="{FF2B5EF4-FFF2-40B4-BE49-F238E27FC236}">
                <a16:creationId xmlns:a16="http://schemas.microsoft.com/office/drawing/2014/main" id="{116AB2C2-CB1C-740B-E47A-97F0B4DE88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F06F71-BA2E-0050-CBBA-C4E7608988E5}"/>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333106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7815-7D01-F3BE-BBE6-49D77E9D70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5B77F90-7CF3-B16D-163D-4507ACB199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4C8DF5-A18F-FBED-996C-4D370F198496}"/>
              </a:ext>
            </a:extLst>
          </p:cNvPr>
          <p:cNvSpPr>
            <a:spLocks noGrp="1"/>
          </p:cNvSpPr>
          <p:nvPr>
            <p:ph type="dt" sz="half" idx="10"/>
          </p:nvPr>
        </p:nvSpPr>
        <p:spPr/>
        <p:txBody>
          <a:bodyPr/>
          <a:lstStyle/>
          <a:p>
            <a:fld id="{6F224C50-1EDE-41A7-A3ED-46AA5FECBEFA}" type="datetimeFigureOut">
              <a:rPr lang="en-AU" smtClean="0"/>
              <a:t>3/02/2026</a:t>
            </a:fld>
            <a:endParaRPr lang="en-AU"/>
          </a:p>
        </p:txBody>
      </p:sp>
      <p:sp>
        <p:nvSpPr>
          <p:cNvPr id="5" name="Footer Placeholder 4">
            <a:extLst>
              <a:ext uri="{FF2B5EF4-FFF2-40B4-BE49-F238E27FC236}">
                <a16:creationId xmlns:a16="http://schemas.microsoft.com/office/drawing/2014/main" id="{0AABFE94-FFB6-E89E-AC95-C869A8EF79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4F229B-2E63-A710-6FC3-B42A944A33A2}"/>
              </a:ext>
            </a:extLst>
          </p:cNvPr>
          <p:cNvSpPr>
            <a:spLocks noGrp="1"/>
          </p:cNvSpPr>
          <p:nvPr>
            <p:ph type="sldNum" sz="quarter" idx="12"/>
          </p:nvPr>
        </p:nvSpPr>
        <p:spPr/>
        <p:txBody>
          <a:bodyPr/>
          <a:lstStyle/>
          <a:p>
            <a:fld id="{90EC248D-268D-4ACE-9AFA-AE1219AA22A5}" type="slidenum">
              <a:rPr lang="en-AU" smtClean="0"/>
              <a:t>‹#›</a:t>
            </a:fld>
            <a:endParaRPr lang="en-AU"/>
          </a:p>
        </p:txBody>
      </p:sp>
    </p:spTree>
    <p:extLst>
      <p:ext uri="{BB962C8B-B14F-4D97-AF65-F5344CB8AC3E}">
        <p14:creationId xmlns:p14="http://schemas.microsoft.com/office/powerpoint/2010/main" val="255324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6636-7272-FB1D-8EF0-D1E3F3F0F54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118734F-0B22-71CD-6792-4C0978CF20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287ECFF-4E19-037F-FADA-CA50015418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60CE68B-16A7-BC62-CDD9-68150C37D9D7}"/>
              </a:ext>
            </a:extLst>
          </p:cNvPr>
          <p:cNvSpPr>
            <a:spLocks noGrp="1"/>
          </p:cNvSpPr>
          <p:nvPr>
            <p:ph type="dt" sz="half" idx="10"/>
          </p:nvPr>
        </p:nvSpPr>
        <p:spPr/>
        <p:txBody>
          <a:bodyPr/>
          <a:lstStyle/>
          <a:p>
            <a:fld id="{6F224C50-1EDE-41A7-A3ED-46AA5FECBEFA}" type="datetimeFigureOut">
              <a:rPr lang="en-AU" smtClean="0"/>
              <a:t>3/02/2026</a:t>
            </a:fld>
            <a:endParaRPr lang="en-AU"/>
          </a:p>
        </p:txBody>
      </p:sp>
      <p:sp>
        <p:nvSpPr>
          <p:cNvPr id="6" name="Footer Placeholder 5">
            <a:extLst>
              <a:ext uri="{FF2B5EF4-FFF2-40B4-BE49-F238E27FC236}">
                <a16:creationId xmlns:a16="http://schemas.microsoft.com/office/drawing/2014/main" id="{8881EBD2-52C4-2303-238D-F7D23646D35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1375755-A3DB-C32C-28DB-9375BD9EB110}"/>
              </a:ext>
            </a:extLst>
          </p:cNvPr>
          <p:cNvSpPr>
            <a:spLocks noGrp="1"/>
          </p:cNvSpPr>
          <p:nvPr>
            <p:ph type="sldNum" sz="quarter" idx="12"/>
          </p:nvPr>
        </p:nvSpPr>
        <p:spPr/>
        <p:txBody>
          <a:bodyPr/>
          <a:lstStyle/>
          <a:p>
            <a:fld id="{90EC248D-268D-4ACE-9AFA-AE1219AA22A5}" type="slidenum">
              <a:rPr lang="en-AU" smtClean="0"/>
              <a:t>‹#›</a:t>
            </a:fld>
            <a:endParaRPr lang="en-AU"/>
          </a:p>
        </p:txBody>
      </p:sp>
    </p:spTree>
    <p:extLst>
      <p:ext uri="{BB962C8B-B14F-4D97-AF65-F5344CB8AC3E}">
        <p14:creationId xmlns:p14="http://schemas.microsoft.com/office/powerpoint/2010/main" val="305818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F72-0978-984F-F6FE-474CFA550D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C2F59D8-832C-9BF4-AB8D-15A728508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C8101-0794-9EFC-EBCB-B3D2793B61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DB4B1A7-B5C3-F500-C9D9-EDF6D8082B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1EF5F-C60A-10E3-3FD9-3C7D964462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DD12C35-937D-3F9E-F142-132FFAEBC0CF}"/>
              </a:ext>
            </a:extLst>
          </p:cNvPr>
          <p:cNvSpPr>
            <a:spLocks noGrp="1"/>
          </p:cNvSpPr>
          <p:nvPr>
            <p:ph type="dt" sz="half" idx="10"/>
          </p:nvPr>
        </p:nvSpPr>
        <p:spPr/>
        <p:txBody>
          <a:bodyPr/>
          <a:lstStyle/>
          <a:p>
            <a:fld id="{6F224C50-1EDE-41A7-A3ED-46AA5FECBEFA}" type="datetimeFigureOut">
              <a:rPr lang="en-AU" smtClean="0"/>
              <a:t>3/02/2026</a:t>
            </a:fld>
            <a:endParaRPr lang="en-AU"/>
          </a:p>
        </p:txBody>
      </p:sp>
      <p:sp>
        <p:nvSpPr>
          <p:cNvPr id="8" name="Footer Placeholder 7">
            <a:extLst>
              <a:ext uri="{FF2B5EF4-FFF2-40B4-BE49-F238E27FC236}">
                <a16:creationId xmlns:a16="http://schemas.microsoft.com/office/drawing/2014/main" id="{3CEBB9DA-B1CB-FF45-4488-9C83D7277EE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30423C1-F952-7A6C-FD5E-D2EBB5263B98}"/>
              </a:ext>
            </a:extLst>
          </p:cNvPr>
          <p:cNvSpPr>
            <a:spLocks noGrp="1"/>
          </p:cNvSpPr>
          <p:nvPr>
            <p:ph type="sldNum" sz="quarter" idx="12"/>
          </p:nvPr>
        </p:nvSpPr>
        <p:spPr/>
        <p:txBody>
          <a:bodyPr/>
          <a:lstStyle/>
          <a:p>
            <a:fld id="{90EC248D-268D-4ACE-9AFA-AE1219AA22A5}" type="slidenum">
              <a:rPr lang="en-AU" smtClean="0"/>
              <a:t>‹#›</a:t>
            </a:fld>
            <a:endParaRPr lang="en-AU"/>
          </a:p>
        </p:txBody>
      </p:sp>
    </p:spTree>
    <p:extLst>
      <p:ext uri="{BB962C8B-B14F-4D97-AF65-F5344CB8AC3E}">
        <p14:creationId xmlns:p14="http://schemas.microsoft.com/office/powerpoint/2010/main" val="53546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C4D6-49CA-82A3-025D-6F55D366143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21BC04B-2F10-7BB6-A4A0-A90E713AC1C2}"/>
              </a:ext>
            </a:extLst>
          </p:cNvPr>
          <p:cNvSpPr>
            <a:spLocks noGrp="1"/>
          </p:cNvSpPr>
          <p:nvPr>
            <p:ph type="dt" sz="half" idx="10"/>
          </p:nvPr>
        </p:nvSpPr>
        <p:spPr/>
        <p:txBody>
          <a:bodyPr/>
          <a:lstStyle/>
          <a:p>
            <a:fld id="{6F224C50-1EDE-41A7-A3ED-46AA5FECBEFA}" type="datetimeFigureOut">
              <a:rPr lang="en-AU" smtClean="0"/>
              <a:t>3/02/2026</a:t>
            </a:fld>
            <a:endParaRPr lang="en-AU"/>
          </a:p>
        </p:txBody>
      </p:sp>
      <p:sp>
        <p:nvSpPr>
          <p:cNvPr id="4" name="Footer Placeholder 3">
            <a:extLst>
              <a:ext uri="{FF2B5EF4-FFF2-40B4-BE49-F238E27FC236}">
                <a16:creationId xmlns:a16="http://schemas.microsoft.com/office/drawing/2014/main" id="{9AEA4E90-F75C-435F-D98A-04E87BBCAF9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228F99A-7D10-E369-F6BA-7034AB9BA343}"/>
              </a:ext>
            </a:extLst>
          </p:cNvPr>
          <p:cNvSpPr>
            <a:spLocks noGrp="1"/>
          </p:cNvSpPr>
          <p:nvPr>
            <p:ph type="sldNum" sz="quarter" idx="12"/>
          </p:nvPr>
        </p:nvSpPr>
        <p:spPr/>
        <p:txBody>
          <a:bodyPr/>
          <a:lstStyle/>
          <a:p>
            <a:fld id="{90EC248D-268D-4ACE-9AFA-AE1219AA22A5}" type="slidenum">
              <a:rPr lang="en-AU" smtClean="0"/>
              <a:t>‹#›</a:t>
            </a:fld>
            <a:endParaRPr lang="en-AU"/>
          </a:p>
        </p:txBody>
      </p:sp>
    </p:spTree>
    <p:extLst>
      <p:ext uri="{BB962C8B-B14F-4D97-AF65-F5344CB8AC3E}">
        <p14:creationId xmlns:p14="http://schemas.microsoft.com/office/powerpoint/2010/main" val="396679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B09A21-C721-A424-772C-C64A81A5B8E0}"/>
              </a:ext>
            </a:extLst>
          </p:cNvPr>
          <p:cNvSpPr>
            <a:spLocks noGrp="1"/>
          </p:cNvSpPr>
          <p:nvPr>
            <p:ph type="dt" sz="half" idx="10"/>
          </p:nvPr>
        </p:nvSpPr>
        <p:spPr/>
        <p:txBody>
          <a:bodyPr/>
          <a:lstStyle/>
          <a:p>
            <a:fld id="{6F224C50-1EDE-41A7-A3ED-46AA5FECBEFA}" type="datetimeFigureOut">
              <a:rPr lang="en-AU" smtClean="0"/>
              <a:t>3/02/2026</a:t>
            </a:fld>
            <a:endParaRPr lang="en-AU"/>
          </a:p>
        </p:txBody>
      </p:sp>
      <p:sp>
        <p:nvSpPr>
          <p:cNvPr id="3" name="Footer Placeholder 2">
            <a:extLst>
              <a:ext uri="{FF2B5EF4-FFF2-40B4-BE49-F238E27FC236}">
                <a16:creationId xmlns:a16="http://schemas.microsoft.com/office/drawing/2014/main" id="{B0D083DF-B02E-5322-C833-3D6F234C54F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B69C85E-A27C-BFC7-FCDC-60F81823F050}"/>
              </a:ext>
            </a:extLst>
          </p:cNvPr>
          <p:cNvSpPr>
            <a:spLocks noGrp="1"/>
          </p:cNvSpPr>
          <p:nvPr>
            <p:ph type="sldNum" sz="quarter" idx="12"/>
          </p:nvPr>
        </p:nvSpPr>
        <p:spPr/>
        <p:txBody>
          <a:bodyPr/>
          <a:lstStyle/>
          <a:p>
            <a:fld id="{90EC248D-268D-4ACE-9AFA-AE1219AA22A5}" type="slidenum">
              <a:rPr lang="en-AU" smtClean="0"/>
              <a:t>‹#›</a:t>
            </a:fld>
            <a:endParaRPr lang="en-AU"/>
          </a:p>
        </p:txBody>
      </p:sp>
    </p:spTree>
    <p:extLst>
      <p:ext uri="{BB962C8B-B14F-4D97-AF65-F5344CB8AC3E}">
        <p14:creationId xmlns:p14="http://schemas.microsoft.com/office/powerpoint/2010/main" val="194253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ADA0-95C6-1F01-DBC5-3CD58B536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DDF491E-3753-A0DD-9D66-366FE42A2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A99D780-2126-9411-9B4B-C3D2AA373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C4378-C9EF-74A6-F004-8D13D2CD0432}"/>
              </a:ext>
            </a:extLst>
          </p:cNvPr>
          <p:cNvSpPr>
            <a:spLocks noGrp="1"/>
          </p:cNvSpPr>
          <p:nvPr>
            <p:ph type="dt" sz="half" idx="10"/>
          </p:nvPr>
        </p:nvSpPr>
        <p:spPr/>
        <p:txBody>
          <a:bodyPr/>
          <a:lstStyle/>
          <a:p>
            <a:fld id="{6F224C50-1EDE-41A7-A3ED-46AA5FECBEFA}" type="datetimeFigureOut">
              <a:rPr lang="en-AU" smtClean="0"/>
              <a:t>3/02/2026</a:t>
            </a:fld>
            <a:endParaRPr lang="en-AU"/>
          </a:p>
        </p:txBody>
      </p:sp>
      <p:sp>
        <p:nvSpPr>
          <p:cNvPr id="6" name="Footer Placeholder 5">
            <a:extLst>
              <a:ext uri="{FF2B5EF4-FFF2-40B4-BE49-F238E27FC236}">
                <a16:creationId xmlns:a16="http://schemas.microsoft.com/office/drawing/2014/main" id="{522CB645-8692-7A9B-3980-AEC7CB87E7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4F4F9E0-17D6-514F-BB8E-C72E0B26C257}"/>
              </a:ext>
            </a:extLst>
          </p:cNvPr>
          <p:cNvSpPr>
            <a:spLocks noGrp="1"/>
          </p:cNvSpPr>
          <p:nvPr>
            <p:ph type="sldNum" sz="quarter" idx="12"/>
          </p:nvPr>
        </p:nvSpPr>
        <p:spPr/>
        <p:txBody>
          <a:bodyPr/>
          <a:lstStyle/>
          <a:p>
            <a:fld id="{90EC248D-268D-4ACE-9AFA-AE1219AA22A5}" type="slidenum">
              <a:rPr lang="en-AU" smtClean="0"/>
              <a:t>‹#›</a:t>
            </a:fld>
            <a:endParaRPr lang="en-AU"/>
          </a:p>
        </p:txBody>
      </p:sp>
    </p:spTree>
    <p:extLst>
      <p:ext uri="{BB962C8B-B14F-4D97-AF65-F5344CB8AC3E}">
        <p14:creationId xmlns:p14="http://schemas.microsoft.com/office/powerpoint/2010/main" val="237542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F598-41A3-D68F-E422-0910C7BED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916B171-363B-E8D4-E6A8-EDA4D67509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A26DD71-DB0A-C1F7-1FDF-DB48C1E96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3239E-7FFD-2B6D-EBE0-96A0B280AB83}"/>
              </a:ext>
            </a:extLst>
          </p:cNvPr>
          <p:cNvSpPr>
            <a:spLocks noGrp="1"/>
          </p:cNvSpPr>
          <p:nvPr>
            <p:ph type="dt" sz="half" idx="10"/>
          </p:nvPr>
        </p:nvSpPr>
        <p:spPr/>
        <p:txBody>
          <a:bodyPr/>
          <a:lstStyle/>
          <a:p>
            <a:fld id="{6F224C50-1EDE-41A7-A3ED-46AA5FECBEFA}" type="datetimeFigureOut">
              <a:rPr lang="en-AU" smtClean="0"/>
              <a:t>3/02/2026</a:t>
            </a:fld>
            <a:endParaRPr lang="en-AU"/>
          </a:p>
        </p:txBody>
      </p:sp>
      <p:sp>
        <p:nvSpPr>
          <p:cNvPr id="6" name="Footer Placeholder 5">
            <a:extLst>
              <a:ext uri="{FF2B5EF4-FFF2-40B4-BE49-F238E27FC236}">
                <a16:creationId xmlns:a16="http://schemas.microsoft.com/office/drawing/2014/main" id="{7616C820-0D3B-2308-FD09-55AB28047DB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97108C5-9EEF-D322-AB45-07161B4953E3}"/>
              </a:ext>
            </a:extLst>
          </p:cNvPr>
          <p:cNvSpPr>
            <a:spLocks noGrp="1"/>
          </p:cNvSpPr>
          <p:nvPr>
            <p:ph type="sldNum" sz="quarter" idx="12"/>
          </p:nvPr>
        </p:nvSpPr>
        <p:spPr/>
        <p:txBody>
          <a:bodyPr/>
          <a:lstStyle/>
          <a:p>
            <a:fld id="{90EC248D-268D-4ACE-9AFA-AE1219AA22A5}" type="slidenum">
              <a:rPr lang="en-AU" smtClean="0"/>
              <a:t>‹#›</a:t>
            </a:fld>
            <a:endParaRPr lang="en-AU"/>
          </a:p>
        </p:txBody>
      </p:sp>
    </p:spTree>
    <p:extLst>
      <p:ext uri="{BB962C8B-B14F-4D97-AF65-F5344CB8AC3E}">
        <p14:creationId xmlns:p14="http://schemas.microsoft.com/office/powerpoint/2010/main" val="19564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978C8-6281-E350-90C1-FCF4CCF5B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8DB1970-11E3-5319-48B7-520C14763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499B3D-233A-B429-4750-63C09C234B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224C50-1EDE-41A7-A3ED-46AA5FECBEFA}" type="datetimeFigureOut">
              <a:rPr lang="en-AU" smtClean="0"/>
              <a:t>3/02/2026</a:t>
            </a:fld>
            <a:endParaRPr lang="en-AU"/>
          </a:p>
        </p:txBody>
      </p:sp>
      <p:sp>
        <p:nvSpPr>
          <p:cNvPr id="5" name="Footer Placeholder 4">
            <a:extLst>
              <a:ext uri="{FF2B5EF4-FFF2-40B4-BE49-F238E27FC236}">
                <a16:creationId xmlns:a16="http://schemas.microsoft.com/office/drawing/2014/main" id="{BCA27189-EC17-12FE-9E8D-2EF588C19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E05A0D7-BFCA-43D4-E447-BB92DEA3D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EC248D-268D-4ACE-9AFA-AE1219AA22A5}" type="slidenum">
              <a:rPr lang="en-AU" smtClean="0"/>
              <a:t>‹#›</a:t>
            </a:fld>
            <a:endParaRPr lang="en-AU"/>
          </a:p>
        </p:txBody>
      </p:sp>
    </p:spTree>
    <p:extLst>
      <p:ext uri="{BB962C8B-B14F-4D97-AF65-F5344CB8AC3E}">
        <p14:creationId xmlns:p14="http://schemas.microsoft.com/office/powerpoint/2010/main" val="3455052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3AE4A3-F8CB-620D-958D-26C74ED2E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D94E2C2-7CC6-0907-CD99-483DE8EF7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74B3848-0AAF-961E-CB25-C7040F819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ADAC52-0CC3-45A5-B70B-2AD094DE94D4}" type="datetimeFigureOut">
              <a:rPr lang="en-AU" smtClean="0"/>
              <a:t>3/02/2026</a:t>
            </a:fld>
            <a:endParaRPr lang="en-AU"/>
          </a:p>
        </p:txBody>
      </p:sp>
      <p:sp>
        <p:nvSpPr>
          <p:cNvPr id="5" name="Footer Placeholder 4">
            <a:extLst>
              <a:ext uri="{FF2B5EF4-FFF2-40B4-BE49-F238E27FC236}">
                <a16:creationId xmlns:a16="http://schemas.microsoft.com/office/drawing/2014/main" id="{D67FF5E3-6FF1-C732-828E-A56AB889F8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A071FA86-69AD-DF02-DE36-6568F2122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9180CC-1467-4E98-BDFB-9BF59C460141}" type="slidenum">
              <a:rPr lang="en-AU" smtClean="0"/>
              <a:t>‹#›</a:t>
            </a:fld>
            <a:endParaRPr lang="en-AU"/>
          </a:p>
        </p:txBody>
      </p:sp>
    </p:spTree>
    <p:extLst>
      <p:ext uri="{BB962C8B-B14F-4D97-AF65-F5344CB8AC3E}">
        <p14:creationId xmlns:p14="http://schemas.microsoft.com/office/powerpoint/2010/main" val="3721912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w poly heart with white text&#10;&#10;AI-generated content may be incorrect.">
            <a:extLst>
              <a:ext uri="{FF2B5EF4-FFF2-40B4-BE49-F238E27FC236}">
                <a16:creationId xmlns:a16="http://schemas.microsoft.com/office/drawing/2014/main" id="{70EA5D96-85C5-5C3A-D61B-714BB77AC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92AEC3E-C62F-7AB1-9C6B-897A9232838B}"/>
              </a:ext>
            </a:extLst>
          </p:cNvPr>
          <p:cNvSpPr txBox="1"/>
          <p:nvPr/>
        </p:nvSpPr>
        <p:spPr>
          <a:xfrm>
            <a:off x="403122" y="5689281"/>
            <a:ext cx="7069854"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latin typeface="Open Sans" panose="020B0606030504020204" pitchFamily="34" charset="0"/>
              </a:rPr>
              <a:t>Repentance and Renewal</a:t>
            </a:r>
            <a:endParaRPr kumimoji="0" lang="en-US" sz="3200" b="1" i="0" u="none" strike="noStrike" kern="1200" cap="none" spc="0" normalizeH="0" baseline="0" noProof="0" dirty="0">
              <a:ln>
                <a:noFill/>
              </a:ln>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Open Sans" panose="020B0606030504020204" pitchFamily="34" charset="0"/>
                <a:ea typeface="+mn-ea"/>
                <a:cs typeface="+mn-cs"/>
              </a:rPr>
              <a:t>Michael Christie</a:t>
            </a:r>
            <a:endParaRPr kumimoji="0" lang="en-AU" sz="2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718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3A00-6824-4967-3F31-E42A0FF69171}"/>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40A13967-7320-AB2F-7F3F-70DE80C14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p:cNvSpPr/>
          <p:nvPr/>
        </p:nvSpPr>
        <p:spPr>
          <a:xfrm>
            <a:off x="2192594" y="162232"/>
            <a:ext cx="9830879" cy="6533535"/>
          </a:xfrm>
          <a:custGeom>
            <a:avLst/>
            <a:gdLst/>
            <a:ahLst/>
            <a:cxnLst/>
            <a:rect l="l" t="t" r="r" b="b"/>
            <a:pathLst>
              <a:path w="12333188" h="8229600">
                <a:moveTo>
                  <a:pt x="0" y="0"/>
                </a:moveTo>
                <a:lnTo>
                  <a:pt x="12333188" y="0"/>
                </a:lnTo>
                <a:lnTo>
                  <a:pt x="12333188"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50973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89335-B11D-4273-7A8F-A2F9517141EF}"/>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B284CC9F-1AC0-385D-F488-DD0BB13B9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BE2BB9-A295-A92C-FA35-B24A6F2DF772}"/>
              </a:ext>
            </a:extLst>
          </p:cNvPr>
          <p:cNvSpPr txBox="1">
            <a:spLocks/>
          </p:cNvSpPr>
          <p:nvPr/>
        </p:nvSpPr>
        <p:spPr>
          <a:xfrm>
            <a:off x="2855864" y="562600"/>
            <a:ext cx="8364997"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Repentance</a:t>
            </a:r>
            <a:endParaRPr kumimoji="0" lang="en-US" sz="5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16213172-02B9-2B5A-83FA-FC13FDD7599C}"/>
              </a:ext>
            </a:extLst>
          </p:cNvPr>
          <p:cNvSpPr txBox="1"/>
          <p:nvPr/>
        </p:nvSpPr>
        <p:spPr>
          <a:xfrm>
            <a:off x="2855864" y="2134451"/>
            <a:ext cx="8364996" cy="3970318"/>
          </a:xfrm>
          <a:prstGeom prst="rect">
            <a:avLst/>
          </a:prstGeom>
          <a:noFill/>
        </p:spPr>
        <p:txBody>
          <a:bodyPr wrap="square">
            <a:spAutoFit/>
          </a:bodyPr>
          <a:lstStyle/>
          <a:p>
            <a:pPr algn="just">
              <a:defRPr/>
            </a:pPr>
            <a:r>
              <a:rPr lang="en-US" sz="2800" dirty="0">
                <a:latin typeface="Open Sans" panose="020B0606030504020204" pitchFamily="34" charset="0"/>
                <a:ea typeface="Open Sans" panose="020B0606030504020204" pitchFamily="34" charset="0"/>
                <a:cs typeface="Open Sans" panose="020B0606030504020204" pitchFamily="34" charset="0"/>
              </a:rPr>
              <a:t>Have mercy on me, O God, according to your unfailing love; according to your great compassion blot out my transgressions. Wash away all my iniquity and cleanse me from my sin. For I know my transgressions, and my sin is always before me. </a:t>
            </a:r>
            <a:r>
              <a:rPr lang="en-AU" sz="2800" dirty="0">
                <a:latin typeface="Open Sans" panose="020B0606030504020204" pitchFamily="34" charset="0"/>
                <a:ea typeface="Open Sans" panose="020B0606030504020204" pitchFamily="34" charset="0"/>
                <a:cs typeface="Open Sans" panose="020B0606030504020204" pitchFamily="34" charset="0"/>
              </a:rPr>
              <a:t>Against you, you only, have I sinned and done what is evil in your sight…</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lvl="0" algn="just">
              <a:defRPr/>
            </a:pP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rPr>
              <a:t>- PSALM 51:1-4</a:t>
            </a:r>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006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FF6FA-CA30-4473-8C3B-9C09DC9D20EC}"/>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CDC288FE-0FB1-A9CC-0411-3010ABE86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reeform 2">
            <a:extLst>
              <a:ext uri="{FF2B5EF4-FFF2-40B4-BE49-F238E27FC236}">
                <a16:creationId xmlns:a16="http://schemas.microsoft.com/office/drawing/2014/main" id="{335A7636-8AC1-D10F-4F4F-109684D6051F}"/>
              </a:ext>
            </a:extLst>
          </p:cNvPr>
          <p:cNvSpPr/>
          <p:nvPr/>
        </p:nvSpPr>
        <p:spPr>
          <a:xfrm>
            <a:off x="2408902" y="117372"/>
            <a:ext cx="9448801" cy="6623255"/>
          </a:xfrm>
          <a:custGeom>
            <a:avLst/>
            <a:gdLst/>
            <a:ahLst/>
            <a:cxnLst/>
            <a:rect l="l" t="t" r="r" b="b"/>
            <a:pathLst>
              <a:path w="7663815" h="8229600">
                <a:moveTo>
                  <a:pt x="0" y="0"/>
                </a:moveTo>
                <a:lnTo>
                  <a:pt x="7663816" y="0"/>
                </a:lnTo>
                <a:lnTo>
                  <a:pt x="7663816"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76739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14E29-EEB4-E1E9-B2B1-DB63C2F22E51}"/>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EE8235E2-113D-72F1-57BE-3B777F9CE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38389D6-FD39-6A1D-FE30-8F74AE4FFD8F}"/>
              </a:ext>
            </a:extLst>
          </p:cNvPr>
          <p:cNvSpPr txBox="1"/>
          <p:nvPr/>
        </p:nvSpPr>
        <p:spPr>
          <a:xfrm>
            <a:off x="3087329" y="2562973"/>
            <a:ext cx="7954297" cy="2862322"/>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Blessed are the poor in spirit, for theirs the kingdom of heaven.</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MATTHEW 5:3</a:t>
            </a:r>
          </a:p>
        </p:txBody>
      </p:sp>
    </p:spTree>
    <p:extLst>
      <p:ext uri="{BB962C8B-B14F-4D97-AF65-F5344CB8AC3E}">
        <p14:creationId xmlns:p14="http://schemas.microsoft.com/office/powerpoint/2010/main" val="211265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1EAC5-135B-C91B-247C-906D0C8A2812}"/>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3100B446-C3EC-8C79-024E-FCE9BCE8E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206BCD6-2A4E-ED2B-50B3-4754FF1B5587}"/>
              </a:ext>
            </a:extLst>
          </p:cNvPr>
          <p:cNvSpPr txBox="1"/>
          <p:nvPr/>
        </p:nvSpPr>
        <p:spPr>
          <a:xfrm>
            <a:off x="3431458" y="2287669"/>
            <a:ext cx="7266039" cy="2862322"/>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Do not expect God to cover what you are not willing to uncover.</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DUNCAN CAMPBELL</a:t>
            </a:r>
          </a:p>
        </p:txBody>
      </p:sp>
    </p:spTree>
    <p:extLst>
      <p:ext uri="{BB962C8B-B14F-4D97-AF65-F5344CB8AC3E}">
        <p14:creationId xmlns:p14="http://schemas.microsoft.com/office/powerpoint/2010/main" val="161559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AF505-64D5-D9D6-1E6D-178DF15F38D2}"/>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C059F8B7-7501-6C7D-F45B-A624F2612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7F6E7B0-FFF0-9E85-7072-6A827B05A42F}"/>
              </a:ext>
            </a:extLst>
          </p:cNvPr>
          <p:cNvSpPr txBox="1"/>
          <p:nvPr/>
        </p:nvSpPr>
        <p:spPr>
          <a:xfrm>
            <a:off x="2900514" y="1809363"/>
            <a:ext cx="8347589" cy="3970318"/>
          </a:xfrm>
          <a:prstGeom prst="rect">
            <a:avLst/>
          </a:prstGeom>
          <a:noFill/>
        </p:spPr>
        <p:txBody>
          <a:bodyPr wrap="square">
            <a:spAutoFit/>
          </a:bodyPr>
          <a:lstStyle/>
          <a:p>
            <a:pPr algn="just"/>
            <a:r>
              <a:rPr lang="en-AU" sz="3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Who is a God like you, who pardons sin and forgives the transgression    of</a:t>
            </a:r>
            <a:r>
              <a:rPr lang="en-AU"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AU" sz="3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remnant of his inheritance? You do not stay angry forever but delight to show mercy.</a:t>
            </a:r>
          </a:p>
          <a:p>
            <a:pPr algn="just"/>
            <a:endParaRPr lang="en-AU" sz="3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r"/>
            <a:r>
              <a:rPr lang="en-AU"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 MICAH 7:18</a:t>
            </a: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7391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0299-5852-D8F6-A17C-4F108AAE8BAC}"/>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858505A0-0260-D6D9-5A3E-5D61B5FB3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6FC3025-EA2A-5714-A22E-48BD3E881518}"/>
              </a:ext>
            </a:extLst>
          </p:cNvPr>
          <p:cNvSpPr txBox="1"/>
          <p:nvPr/>
        </p:nvSpPr>
        <p:spPr>
          <a:xfrm>
            <a:off x="3116823" y="1692697"/>
            <a:ext cx="7924803" cy="3970318"/>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But because of his great love for us, God, who is rich in mercy, made us alive with Christ even when we were dead in transgressions—it is by grace you have been saved.</a:t>
            </a:r>
          </a:p>
          <a:p>
            <a:pPr lvl="0" algn="ju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AU"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 EPHESIANS 2:4-5</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2906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7AD73-CBAD-E518-F157-1A3FA7A55990}"/>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FC0B7955-44EC-DCF2-682C-27749B60E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undefined">
            <a:extLst>
              <a:ext uri="{FF2B5EF4-FFF2-40B4-BE49-F238E27FC236}">
                <a16:creationId xmlns:a16="http://schemas.microsoft.com/office/drawing/2014/main" id="{B13530A2-4322-21FC-102A-585749B01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732" y="0"/>
            <a:ext cx="740563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72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89335-B11D-4273-7A8F-A2F9517141EF}"/>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B284CC9F-1AC0-385D-F488-DD0BB13B9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BE2BB9-A295-A92C-FA35-B24A6F2DF772}"/>
              </a:ext>
            </a:extLst>
          </p:cNvPr>
          <p:cNvSpPr txBox="1">
            <a:spLocks/>
          </p:cNvSpPr>
          <p:nvPr/>
        </p:nvSpPr>
        <p:spPr>
          <a:xfrm>
            <a:off x="3001096" y="570942"/>
            <a:ext cx="8168350"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Reconciliation</a:t>
            </a:r>
            <a:endParaRPr kumimoji="0" lang="en-US" sz="6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16213172-02B9-2B5A-83FA-FC13FDD7599C}"/>
              </a:ext>
            </a:extLst>
          </p:cNvPr>
          <p:cNvSpPr txBox="1"/>
          <p:nvPr/>
        </p:nvSpPr>
        <p:spPr>
          <a:xfrm>
            <a:off x="3001096" y="1765625"/>
            <a:ext cx="8168350" cy="5201424"/>
          </a:xfrm>
          <a:prstGeom prst="rect">
            <a:avLst/>
          </a:prstGeom>
          <a:noFill/>
        </p:spPr>
        <p:txBody>
          <a:bodyPr wrap="square">
            <a:spAutoFit/>
          </a:bodyPr>
          <a:lstStyle/>
          <a:p>
            <a:pPr lvl="0" algn="just">
              <a:defRPr/>
            </a:pPr>
            <a:r>
              <a:rPr lang="en-US"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Yet you desired faithfulness even in the womb; you taught me wisdom in that secret place. Cleanse me with hyssop, and I will be clean; wash me, and I will be whiter than snow. Let me hear joy and gladness; let the bones you have crushed rejoice. Hide your face from my sins and blot out all my iniquity.</a:t>
            </a:r>
          </a:p>
          <a:p>
            <a:pPr lvl="0" algn="just">
              <a:defRPr/>
            </a:pPr>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US"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 PSALM 51:6-9</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4690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298A9-1287-5F22-55BC-66CC1617BF86}"/>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8B5A1AB0-35BC-BDAC-752B-D57B6D8DF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6">
            <a:extLst>
              <a:ext uri="{FF2B5EF4-FFF2-40B4-BE49-F238E27FC236}">
                <a16:creationId xmlns:a16="http://schemas.microsoft.com/office/drawing/2014/main" id="{75B65C37-AF41-9B0E-C937-0E5433F0FE11}"/>
              </a:ext>
            </a:extLst>
          </p:cNvPr>
          <p:cNvSpPr/>
          <p:nvPr/>
        </p:nvSpPr>
        <p:spPr>
          <a:xfrm>
            <a:off x="2140298" y="112521"/>
            <a:ext cx="4863401" cy="6632958"/>
          </a:xfrm>
          <a:custGeom>
            <a:avLst/>
            <a:gdLst/>
            <a:ahLst/>
            <a:cxnLst/>
            <a:rect l="l" t="t" r="r" b="b"/>
            <a:pathLst>
              <a:path w="5482971" h="8229600">
                <a:moveTo>
                  <a:pt x="0" y="0"/>
                </a:moveTo>
                <a:lnTo>
                  <a:pt x="5482971" y="0"/>
                </a:lnTo>
                <a:lnTo>
                  <a:pt x="5482971" y="8229600"/>
                </a:lnTo>
                <a:lnTo>
                  <a:pt x="0" y="8229600"/>
                </a:lnTo>
                <a:lnTo>
                  <a:pt x="0" y="0"/>
                </a:lnTo>
                <a:close/>
              </a:path>
            </a:pathLst>
          </a:custGeom>
          <a:blipFill>
            <a:blip r:embed="rId3"/>
            <a:stretch>
              <a:fillRect/>
            </a:stretch>
          </a:blipFill>
        </p:spPr>
        <p:txBody>
          <a:bodyPr/>
          <a:lstStyle/>
          <a:p>
            <a:endParaRPr lang="en-AU"/>
          </a:p>
        </p:txBody>
      </p:sp>
      <p:sp>
        <p:nvSpPr>
          <p:cNvPr id="4" name="Freeform 5">
            <a:extLst>
              <a:ext uri="{FF2B5EF4-FFF2-40B4-BE49-F238E27FC236}">
                <a16:creationId xmlns:a16="http://schemas.microsoft.com/office/drawing/2014/main" id="{171FBD41-1FDB-FB87-3488-592782D7F268}"/>
              </a:ext>
            </a:extLst>
          </p:cNvPr>
          <p:cNvSpPr/>
          <p:nvPr/>
        </p:nvSpPr>
        <p:spPr>
          <a:xfrm>
            <a:off x="7104185" y="112521"/>
            <a:ext cx="4953837" cy="6632958"/>
          </a:xfrm>
          <a:custGeom>
            <a:avLst/>
            <a:gdLst/>
            <a:ahLst/>
            <a:cxnLst/>
            <a:rect l="l" t="t" r="r" b="b"/>
            <a:pathLst>
              <a:path w="12492751" h="8229600">
                <a:moveTo>
                  <a:pt x="0" y="0"/>
                </a:moveTo>
                <a:lnTo>
                  <a:pt x="12492751" y="0"/>
                </a:lnTo>
                <a:lnTo>
                  <a:pt x="12492751" y="8229600"/>
                </a:lnTo>
                <a:lnTo>
                  <a:pt x="0" y="8229600"/>
                </a:lnTo>
                <a:lnTo>
                  <a:pt x="0" y="0"/>
                </a:lnTo>
                <a:close/>
              </a:path>
            </a:pathLst>
          </a:custGeom>
          <a:blipFill>
            <a:blip r:embed="rId4"/>
            <a:stretch>
              <a:fillRect/>
            </a:stretch>
          </a:blipFill>
        </p:spPr>
        <p:txBody>
          <a:bodyPr/>
          <a:lstStyle/>
          <a:p>
            <a:endParaRPr lang="en-AU"/>
          </a:p>
        </p:txBody>
      </p:sp>
    </p:spTree>
    <p:extLst>
      <p:ext uri="{BB962C8B-B14F-4D97-AF65-F5344CB8AC3E}">
        <p14:creationId xmlns:p14="http://schemas.microsoft.com/office/powerpoint/2010/main" val="277619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3A6A0BEC-5233-1878-52EB-DB5D72B8C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0CCD1DD-2B71-821A-3CCD-BE56D4325C43}"/>
              </a:ext>
            </a:extLst>
          </p:cNvPr>
          <p:cNvPicPr>
            <a:picLocks noChangeAspect="1"/>
          </p:cNvPicPr>
          <p:nvPr/>
        </p:nvPicPr>
        <p:blipFill>
          <a:blip r:embed="rId3"/>
          <a:stretch>
            <a:fillRect/>
          </a:stretch>
        </p:blipFill>
        <p:spPr>
          <a:xfrm>
            <a:off x="1995948" y="0"/>
            <a:ext cx="10196052" cy="6499123"/>
          </a:xfrm>
          <a:prstGeom prst="rect">
            <a:avLst/>
          </a:prstGeom>
        </p:spPr>
      </p:pic>
      <p:sp>
        <p:nvSpPr>
          <p:cNvPr id="6" name="TextBox 5">
            <a:extLst>
              <a:ext uri="{FF2B5EF4-FFF2-40B4-BE49-F238E27FC236}">
                <a16:creationId xmlns:a16="http://schemas.microsoft.com/office/drawing/2014/main" id="{C1EBB4C4-7C8D-C0B9-DB41-829AC2E4C858}"/>
              </a:ext>
            </a:extLst>
          </p:cNvPr>
          <p:cNvSpPr txBox="1"/>
          <p:nvPr/>
        </p:nvSpPr>
        <p:spPr>
          <a:xfrm>
            <a:off x="2226918" y="6533120"/>
            <a:ext cx="9694606" cy="246221"/>
          </a:xfrm>
          <a:prstGeom prst="rect">
            <a:avLst/>
          </a:prstGeom>
          <a:noFill/>
        </p:spPr>
        <p:txBody>
          <a:bodyPr wrap="square">
            <a:spAutoFit/>
          </a:bodyPr>
          <a:lstStyle/>
          <a:p>
            <a:pPr algn="ctr"/>
            <a:r>
              <a:rPr lang="en-AU" sz="1000" dirty="0">
                <a:latin typeface="Open Sans" panose="020B0606030504020204" pitchFamily="34" charset="0"/>
                <a:ea typeface="Open Sans" panose="020B0606030504020204" pitchFamily="34" charset="0"/>
                <a:cs typeface="Open Sans" panose="020B0606030504020204" pitchFamily="34" charset="0"/>
              </a:rPr>
              <a:t>Credit: Christianity Today, https://www.christianitytoday.com/2026/01/author-philip-yancey-confesses-affair-withdraws-from-ministry/</a:t>
            </a:r>
          </a:p>
        </p:txBody>
      </p:sp>
    </p:spTree>
    <p:extLst>
      <p:ext uri="{BB962C8B-B14F-4D97-AF65-F5344CB8AC3E}">
        <p14:creationId xmlns:p14="http://schemas.microsoft.com/office/powerpoint/2010/main" val="2274335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2137B-086A-839F-4579-E4AEBC1C5B56}"/>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75A24FD4-5C3A-DC28-6019-35683E753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F8C313B-7D79-FC0A-36BC-37AE45DFCD14}"/>
              </a:ext>
            </a:extLst>
          </p:cNvPr>
          <p:cNvSpPr txBox="1"/>
          <p:nvPr/>
        </p:nvSpPr>
        <p:spPr>
          <a:xfrm>
            <a:off x="2783501" y="2358872"/>
            <a:ext cx="8651523" cy="3416320"/>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If we confess our sins, he is faithful and just and will forgive us our sins and </a:t>
            </a:r>
            <a:r>
              <a:rPr lang="en-AU" sz="3600" b="1" u="sng" dirty="0">
                <a:latin typeface="Open Sans" panose="020B0606030504020204" pitchFamily="34" charset="0"/>
                <a:ea typeface="Open Sans" panose="020B0606030504020204" pitchFamily="34" charset="0"/>
                <a:cs typeface="Open Sans" panose="020B0606030504020204" pitchFamily="34" charset="0"/>
              </a:rPr>
              <a:t>purify</a:t>
            </a:r>
            <a:r>
              <a:rPr lang="en-AU" sz="3600" dirty="0">
                <a:latin typeface="Open Sans" panose="020B0606030504020204" pitchFamily="34" charset="0"/>
                <a:ea typeface="Open Sans" panose="020B0606030504020204" pitchFamily="34" charset="0"/>
                <a:cs typeface="Open Sans" panose="020B0606030504020204" pitchFamily="34" charset="0"/>
              </a:rPr>
              <a:t> us from all unrighteousness.</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 JOHN 1:9</a:t>
            </a:r>
          </a:p>
        </p:txBody>
      </p:sp>
    </p:spTree>
    <p:extLst>
      <p:ext uri="{BB962C8B-B14F-4D97-AF65-F5344CB8AC3E}">
        <p14:creationId xmlns:p14="http://schemas.microsoft.com/office/powerpoint/2010/main" val="195393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8DBC4-DB18-7A63-73EB-AF2D583ABCC9}"/>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B303634B-4086-503E-A163-1BD0E034C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a:extLst>
              <a:ext uri="{FF2B5EF4-FFF2-40B4-BE49-F238E27FC236}">
                <a16:creationId xmlns:a16="http://schemas.microsoft.com/office/drawing/2014/main" id="{14988590-5A10-0168-E742-28A604B31E96}"/>
              </a:ext>
            </a:extLst>
          </p:cNvPr>
          <p:cNvSpPr/>
          <p:nvPr/>
        </p:nvSpPr>
        <p:spPr>
          <a:xfrm>
            <a:off x="2088855" y="98322"/>
            <a:ext cx="10024487" cy="6666272"/>
          </a:xfrm>
          <a:custGeom>
            <a:avLst/>
            <a:gdLst/>
            <a:ahLst/>
            <a:cxnLst/>
            <a:rect l="l" t="t" r="r" b="b"/>
            <a:pathLst>
              <a:path w="13823987" h="10287000">
                <a:moveTo>
                  <a:pt x="0" y="0"/>
                </a:moveTo>
                <a:lnTo>
                  <a:pt x="13823988" y="0"/>
                </a:lnTo>
                <a:lnTo>
                  <a:pt x="13823988" y="10287000"/>
                </a:lnTo>
                <a:lnTo>
                  <a:pt x="0" y="10287000"/>
                </a:lnTo>
                <a:lnTo>
                  <a:pt x="0" y="0"/>
                </a:lnTo>
                <a:close/>
              </a:path>
            </a:pathLst>
          </a:custGeom>
          <a:blipFill>
            <a:blip r:embed="rId3"/>
            <a:stretch>
              <a:fillRect l="-19228" t="-3374" b="-3374"/>
            </a:stretch>
          </a:blipFill>
        </p:spPr>
        <p:txBody>
          <a:bodyPr/>
          <a:lstStyle/>
          <a:p>
            <a:endParaRPr lang="en-AU"/>
          </a:p>
        </p:txBody>
      </p:sp>
      <p:sp>
        <p:nvSpPr>
          <p:cNvPr id="4" name="TextBox 3">
            <a:extLst>
              <a:ext uri="{FF2B5EF4-FFF2-40B4-BE49-F238E27FC236}">
                <a16:creationId xmlns:a16="http://schemas.microsoft.com/office/drawing/2014/main" id="{534C892F-B2F1-B272-CC53-4D9E8B7DAE03}"/>
              </a:ext>
            </a:extLst>
          </p:cNvPr>
          <p:cNvSpPr txBox="1"/>
          <p:nvPr/>
        </p:nvSpPr>
        <p:spPr>
          <a:xfrm>
            <a:off x="6317573" y="1225555"/>
            <a:ext cx="3709792" cy="4308872"/>
          </a:xfrm>
          <a:prstGeom prst="rect">
            <a:avLst/>
          </a:prstGeom>
        </p:spPr>
        <p:txBody>
          <a:bodyPr lIns="0" tIns="0" rIns="0" bIns="0" rtlCol="0" anchor="t">
            <a:spAutoFit/>
          </a:bodyPr>
          <a:lstStyle/>
          <a:p>
            <a:pPr algn="ctr"/>
            <a:r>
              <a:rPr lang="en-US" sz="3200" b="1" dirty="0">
                <a:solidFill>
                  <a:srgbClr val="000000"/>
                </a:solidFill>
                <a:latin typeface="Open Sans Bold"/>
                <a:ea typeface="Open Sans Bold"/>
                <a:cs typeface="Open Sans Bold"/>
                <a:sym typeface="Open Sans Bold"/>
              </a:rPr>
              <a:t>Air your Dirty Laundry Here</a:t>
            </a:r>
          </a:p>
          <a:p>
            <a:pPr algn="ctr"/>
            <a:endParaRPr lang="en-US" sz="3200" b="1" dirty="0">
              <a:solidFill>
                <a:srgbClr val="000000"/>
              </a:solidFill>
              <a:latin typeface="Open Sans Bold"/>
              <a:ea typeface="Open Sans Bold"/>
              <a:cs typeface="Open Sans Bold"/>
              <a:sym typeface="Open Sans Bold"/>
            </a:endParaRPr>
          </a:p>
          <a:p>
            <a:pPr algn="ctr"/>
            <a:endParaRPr lang="en-US" sz="2400" b="1" dirty="0">
              <a:solidFill>
                <a:srgbClr val="000000"/>
              </a:solidFill>
              <a:latin typeface="Open Sans Bold"/>
              <a:ea typeface="Open Sans Bold"/>
              <a:cs typeface="Open Sans Bold"/>
              <a:sym typeface="Open Sans Bold"/>
            </a:endParaRPr>
          </a:p>
          <a:p>
            <a:pPr algn="ctr"/>
            <a:r>
              <a:rPr lang="en-US" sz="2800" dirty="0">
                <a:solidFill>
                  <a:srgbClr val="000000"/>
                </a:solidFill>
                <a:latin typeface="Open Sans Bold"/>
                <a:ea typeface="Open Sans Bold"/>
                <a:cs typeface="Open Sans Bold"/>
                <a:sym typeface="Open Sans Bold"/>
              </a:rPr>
              <a:t>100% Confidential</a:t>
            </a:r>
          </a:p>
          <a:p>
            <a:pPr algn="ctr"/>
            <a:endParaRPr lang="en-US" sz="3200" b="1" dirty="0">
              <a:solidFill>
                <a:srgbClr val="000000"/>
              </a:solidFill>
              <a:latin typeface="Open Sans Bold"/>
              <a:ea typeface="Open Sans Bold"/>
              <a:cs typeface="Open Sans Bold"/>
              <a:sym typeface="Open Sans Bold"/>
            </a:endParaRPr>
          </a:p>
          <a:p>
            <a:pPr algn="ctr"/>
            <a:r>
              <a:rPr lang="en-US" sz="2800" b="1" dirty="0">
                <a:solidFill>
                  <a:srgbClr val="000000"/>
                </a:solidFill>
                <a:latin typeface="Open Sans Bold"/>
                <a:ea typeface="Open Sans Bold"/>
                <a:cs typeface="Open Sans Bold"/>
                <a:sym typeface="Open Sans Bold"/>
              </a:rPr>
              <a:t>Anonymous</a:t>
            </a:r>
            <a:endParaRPr lang="en-US" sz="3600" b="1" dirty="0">
              <a:solidFill>
                <a:srgbClr val="000000"/>
              </a:solidFill>
              <a:latin typeface="Open Sans Bold"/>
              <a:ea typeface="Open Sans Bold"/>
              <a:cs typeface="Open Sans Bold"/>
              <a:sym typeface="Open Sans Bold"/>
            </a:endParaRPr>
          </a:p>
          <a:p>
            <a:pPr algn="ctr"/>
            <a:endParaRPr lang="en-US" sz="3600" b="1" dirty="0">
              <a:solidFill>
                <a:srgbClr val="000000"/>
              </a:solidFill>
              <a:latin typeface="Open Sans Bold"/>
              <a:ea typeface="Open Sans Bold"/>
              <a:cs typeface="Open Sans Bold"/>
              <a:sym typeface="Open Sans Bold"/>
            </a:endParaRPr>
          </a:p>
          <a:p>
            <a:pPr algn="ctr"/>
            <a:r>
              <a:rPr lang="en-US" sz="2800" b="1" dirty="0">
                <a:solidFill>
                  <a:srgbClr val="000000"/>
                </a:solidFill>
                <a:latin typeface="Open Sans Bold"/>
                <a:ea typeface="Open Sans Bold"/>
                <a:cs typeface="Open Sans Bold"/>
                <a:sym typeface="Open Sans Bold"/>
              </a:rPr>
              <a:t>Free!</a:t>
            </a:r>
            <a:endParaRPr lang="en-US" sz="3600" b="1" dirty="0">
              <a:solidFill>
                <a:srgbClr val="000000"/>
              </a:solidFill>
              <a:latin typeface="Open Sans Bold"/>
              <a:ea typeface="Open Sans Bold"/>
              <a:cs typeface="Open Sans Bold"/>
              <a:sym typeface="Open Sans Bold"/>
            </a:endParaRPr>
          </a:p>
        </p:txBody>
      </p:sp>
    </p:spTree>
    <p:extLst>
      <p:ext uri="{BB962C8B-B14F-4D97-AF65-F5344CB8AC3E}">
        <p14:creationId xmlns:p14="http://schemas.microsoft.com/office/powerpoint/2010/main" val="234556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03D60-A51E-FBF6-9D30-0B9B8C202A83}"/>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22804904-0F29-AFA4-2E3A-D20F8A1B3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FD82218-0257-3EA1-679F-79ECB4AD0E2F}"/>
              </a:ext>
            </a:extLst>
          </p:cNvPr>
          <p:cNvSpPr txBox="1"/>
          <p:nvPr/>
        </p:nvSpPr>
        <p:spPr>
          <a:xfrm>
            <a:off x="2969342" y="1992701"/>
            <a:ext cx="8288593" cy="3970318"/>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Nothing in all creation is hidden from God’s sight. Everything is uncovered and laid bare before the eyes of him to whom we must give account.</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HEBREWS 4:13</a:t>
            </a:r>
          </a:p>
        </p:txBody>
      </p:sp>
    </p:spTree>
    <p:extLst>
      <p:ext uri="{BB962C8B-B14F-4D97-AF65-F5344CB8AC3E}">
        <p14:creationId xmlns:p14="http://schemas.microsoft.com/office/powerpoint/2010/main" val="2718612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6DF6C-E4A3-D9B4-509A-790F628B0EE0}"/>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22635BE8-F1AB-ACE2-86F9-2DF8B00D8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8BCBBB0-90F5-7CF9-8ECA-CF4E21156E40}"/>
              </a:ext>
            </a:extLst>
          </p:cNvPr>
          <p:cNvSpPr txBox="1"/>
          <p:nvPr/>
        </p:nvSpPr>
        <p:spPr>
          <a:xfrm>
            <a:off x="2526890" y="557192"/>
            <a:ext cx="9153833" cy="6001643"/>
          </a:xfrm>
          <a:prstGeom prst="rect">
            <a:avLst/>
          </a:prstGeom>
          <a:noFill/>
        </p:spPr>
        <p:txBody>
          <a:bodyPr wrap="square">
            <a:spAutoFit/>
          </a:bodyPr>
          <a:lstStyle/>
          <a:p>
            <a:pPr lvl="0" algn="just">
              <a:defRPr/>
            </a:pPr>
            <a:r>
              <a:rPr lang="en-AU" sz="3200" dirty="0">
                <a:latin typeface="Open Sans" panose="020B0606030504020204" pitchFamily="34" charset="0"/>
                <a:ea typeface="Open Sans" panose="020B0606030504020204" pitchFamily="34" charset="0"/>
                <a:cs typeface="Open Sans" panose="020B0606030504020204" pitchFamily="34" charset="0"/>
              </a:rPr>
              <a:t>Therefore, since we have a great high priest who has ascended into heaven, Jesus the Son of God, let us hold firmly to the faith we profess.</a:t>
            </a:r>
            <a:r>
              <a:rPr lang="en-AU" sz="3200" baseline="30000" dirty="0">
                <a:latin typeface="Open Sans" panose="020B0606030504020204" pitchFamily="34" charset="0"/>
                <a:ea typeface="Open Sans" panose="020B0606030504020204" pitchFamily="34" charset="0"/>
                <a:cs typeface="Open Sans" panose="020B0606030504020204" pitchFamily="34" charset="0"/>
              </a:rPr>
              <a:t> </a:t>
            </a:r>
            <a:r>
              <a:rPr lang="en-AU" sz="3200" dirty="0">
                <a:latin typeface="Open Sans" panose="020B0606030504020204" pitchFamily="34" charset="0"/>
                <a:ea typeface="Open Sans" panose="020B0606030504020204" pitchFamily="34" charset="0"/>
                <a:cs typeface="Open Sans" panose="020B0606030504020204" pitchFamily="34" charset="0"/>
              </a:rPr>
              <a:t>For we do not have a high priest who is unable to empathize with our weaknesses, but we have one who has been tempted in every way, just as we are—yet he did not sin.</a:t>
            </a:r>
            <a:r>
              <a:rPr lang="en-AU" sz="3200" baseline="30000" dirty="0">
                <a:latin typeface="Open Sans" panose="020B0606030504020204" pitchFamily="34" charset="0"/>
                <a:ea typeface="Open Sans" panose="020B0606030504020204" pitchFamily="34" charset="0"/>
                <a:cs typeface="Open Sans" panose="020B0606030504020204" pitchFamily="34" charset="0"/>
              </a:rPr>
              <a:t> </a:t>
            </a:r>
            <a:r>
              <a:rPr lang="en-AU" sz="3200" dirty="0">
                <a:latin typeface="Open Sans" panose="020B0606030504020204" pitchFamily="34" charset="0"/>
                <a:ea typeface="Open Sans" panose="020B0606030504020204" pitchFamily="34" charset="0"/>
                <a:cs typeface="Open Sans" panose="020B0606030504020204" pitchFamily="34" charset="0"/>
              </a:rPr>
              <a:t>Let us then approach God’s throne of grace with confidence, so that we may receive mercy and find grace to help us in our time of need.</a:t>
            </a:r>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2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HEBREWS 4:14-16</a:t>
            </a:r>
          </a:p>
        </p:txBody>
      </p:sp>
    </p:spTree>
    <p:extLst>
      <p:ext uri="{BB962C8B-B14F-4D97-AF65-F5344CB8AC3E}">
        <p14:creationId xmlns:p14="http://schemas.microsoft.com/office/powerpoint/2010/main" val="1042074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89335-B11D-4273-7A8F-A2F9517141EF}"/>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B284CC9F-1AC0-385D-F488-DD0BB13B9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BE2BB9-A295-A92C-FA35-B24A6F2DF772}"/>
              </a:ext>
            </a:extLst>
          </p:cNvPr>
          <p:cNvSpPr txBox="1">
            <a:spLocks/>
          </p:cNvSpPr>
          <p:nvPr/>
        </p:nvSpPr>
        <p:spPr>
          <a:xfrm>
            <a:off x="3018504" y="503607"/>
            <a:ext cx="8315102"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Renewal </a:t>
            </a:r>
          </a:p>
        </p:txBody>
      </p:sp>
      <p:sp>
        <p:nvSpPr>
          <p:cNvPr id="3" name="TextBox 2">
            <a:extLst>
              <a:ext uri="{FF2B5EF4-FFF2-40B4-BE49-F238E27FC236}">
                <a16:creationId xmlns:a16="http://schemas.microsoft.com/office/drawing/2014/main" id="{16213172-02B9-2B5A-83FA-FC13FDD7599C}"/>
              </a:ext>
            </a:extLst>
          </p:cNvPr>
          <p:cNvSpPr txBox="1"/>
          <p:nvPr/>
        </p:nvSpPr>
        <p:spPr>
          <a:xfrm>
            <a:off x="3018504" y="1731127"/>
            <a:ext cx="7964128" cy="5016758"/>
          </a:xfrm>
          <a:prstGeom prst="rect">
            <a:avLst/>
          </a:prstGeom>
          <a:noFill/>
        </p:spPr>
        <p:txBody>
          <a:bodyPr wrap="square">
            <a:spAutoFit/>
          </a:bodyPr>
          <a:lstStyle/>
          <a:p>
            <a:pPr algn="just">
              <a:defRPr/>
            </a:pPr>
            <a:r>
              <a:rPr lang="en-US"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Create in me a pure heart, O God, and renew a steadfast spirit within me. Do not cast me from your presence or take your Holy Spirit from me.</a:t>
            </a:r>
            <a:r>
              <a:rPr lang="en-US" sz="3200" baseline="300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Restore to me the joy of your salvation and grant me a willing spirit, to sustain me. Then I will teach transgressors your ways, so that sinners will turn back to you. </a:t>
            </a:r>
          </a:p>
          <a:p>
            <a:pPr algn="just">
              <a:defRPr/>
            </a:pPr>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US"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 PSALM 51:10-13</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8612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60616-DD94-0298-B340-6127A0DBD6B6}"/>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E4B7466F-1144-2429-77C5-E21E155B8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1657F72-36C3-483F-CF6D-B4512BE62A10}"/>
              </a:ext>
            </a:extLst>
          </p:cNvPr>
          <p:cNvSpPr txBox="1"/>
          <p:nvPr/>
        </p:nvSpPr>
        <p:spPr>
          <a:xfrm>
            <a:off x="2930013" y="1648573"/>
            <a:ext cx="8455742" cy="4524315"/>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Therefore, if anyone is in Christ, the new creation has come: The old has gone, the new is here! All this is from God, who reconciled us to himself through Christ</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 CORINTHIANS 5:17-18</a:t>
            </a:r>
          </a:p>
        </p:txBody>
      </p:sp>
    </p:spTree>
    <p:extLst>
      <p:ext uri="{BB962C8B-B14F-4D97-AF65-F5344CB8AC3E}">
        <p14:creationId xmlns:p14="http://schemas.microsoft.com/office/powerpoint/2010/main" val="2014472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91B76-9413-5445-0304-A1B563B04653}"/>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A5617BDA-5B01-996F-64C3-94266DBED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3"/>
          <p:cNvSpPr/>
          <p:nvPr/>
        </p:nvSpPr>
        <p:spPr>
          <a:xfrm>
            <a:off x="2192593" y="192343"/>
            <a:ext cx="9822425" cy="6473313"/>
          </a:xfrm>
          <a:custGeom>
            <a:avLst/>
            <a:gdLst/>
            <a:ahLst/>
            <a:cxnLst/>
            <a:rect l="l" t="t" r="r" b="b"/>
            <a:pathLst>
              <a:path w="11027940" h="8229600">
                <a:moveTo>
                  <a:pt x="0" y="0"/>
                </a:moveTo>
                <a:lnTo>
                  <a:pt x="11027940" y="0"/>
                </a:lnTo>
                <a:lnTo>
                  <a:pt x="11027940"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332112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F821B-C8B9-32EB-AC85-854B0B6B8695}"/>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B4B98E9C-07DA-20AC-4910-F4F2216F0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DEC88B30-53E7-FFE2-AF72-85EC44CFFB7C}"/>
              </a:ext>
            </a:extLst>
          </p:cNvPr>
          <p:cNvPicPr>
            <a:picLocks noChangeAspect="1"/>
          </p:cNvPicPr>
          <p:nvPr/>
        </p:nvPicPr>
        <p:blipFill>
          <a:blip r:embed="rId3"/>
          <a:stretch>
            <a:fillRect/>
          </a:stretch>
        </p:blipFill>
        <p:spPr>
          <a:xfrm>
            <a:off x="2328152" y="4570279"/>
            <a:ext cx="9529800" cy="1657977"/>
          </a:xfrm>
          <a:prstGeom prst="rect">
            <a:avLst/>
          </a:prstGeom>
        </p:spPr>
      </p:pic>
      <p:pic>
        <p:nvPicPr>
          <p:cNvPr id="6" name="Picture 5">
            <a:extLst>
              <a:ext uri="{FF2B5EF4-FFF2-40B4-BE49-F238E27FC236}">
                <a16:creationId xmlns:a16="http://schemas.microsoft.com/office/drawing/2014/main" id="{AEB8D891-9DCB-9840-07A6-44C46B9FBD3E}"/>
              </a:ext>
            </a:extLst>
          </p:cNvPr>
          <p:cNvPicPr>
            <a:picLocks noChangeAspect="1"/>
          </p:cNvPicPr>
          <p:nvPr/>
        </p:nvPicPr>
        <p:blipFill>
          <a:blip r:embed="rId4"/>
          <a:stretch>
            <a:fillRect/>
          </a:stretch>
        </p:blipFill>
        <p:spPr>
          <a:xfrm>
            <a:off x="2328152" y="366563"/>
            <a:ext cx="9620234" cy="3842315"/>
          </a:xfrm>
          <a:prstGeom prst="rect">
            <a:avLst/>
          </a:prstGeom>
        </p:spPr>
      </p:pic>
      <p:sp>
        <p:nvSpPr>
          <p:cNvPr id="5" name="TextBox 4">
            <a:extLst>
              <a:ext uri="{FF2B5EF4-FFF2-40B4-BE49-F238E27FC236}">
                <a16:creationId xmlns:a16="http://schemas.microsoft.com/office/drawing/2014/main" id="{1E9B4762-7746-7077-518D-DE7C50A9E70D}"/>
              </a:ext>
            </a:extLst>
          </p:cNvPr>
          <p:cNvSpPr txBox="1"/>
          <p:nvPr/>
        </p:nvSpPr>
        <p:spPr>
          <a:xfrm>
            <a:off x="2328152" y="6525370"/>
            <a:ext cx="9620234" cy="246221"/>
          </a:xfrm>
          <a:prstGeom prst="rect">
            <a:avLst/>
          </a:prstGeom>
          <a:noFill/>
        </p:spPr>
        <p:txBody>
          <a:bodyPr wrap="square">
            <a:spAutoFit/>
          </a:bodyPr>
          <a:lstStyle/>
          <a:p>
            <a:pPr algn="ctr"/>
            <a:r>
              <a:rPr lang="en-AU" sz="1000" dirty="0">
                <a:latin typeface="Open Sans" panose="020B0606030504020204" pitchFamily="34" charset="0"/>
                <a:ea typeface="Open Sans" panose="020B0606030504020204" pitchFamily="34" charset="0"/>
                <a:cs typeface="Open Sans" panose="020B0606030504020204" pitchFamily="34" charset="0"/>
              </a:rPr>
              <a:t>https://www.bethel.com/news/an-important-letter-from-bill-kris-and-dann-on-behalf-of-bethel-leadership</a:t>
            </a:r>
          </a:p>
        </p:txBody>
      </p:sp>
    </p:spTree>
    <p:extLst>
      <p:ext uri="{BB962C8B-B14F-4D97-AF65-F5344CB8AC3E}">
        <p14:creationId xmlns:p14="http://schemas.microsoft.com/office/powerpoint/2010/main" val="65108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1EAC5-135B-C91B-247C-906D0C8A2812}"/>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3100B446-C3EC-8C79-024E-FCE9BCE8E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206BCD6-2A4E-ED2B-50B3-4754FF1B5587}"/>
              </a:ext>
            </a:extLst>
          </p:cNvPr>
          <p:cNvSpPr txBox="1"/>
          <p:nvPr/>
        </p:nvSpPr>
        <p:spPr>
          <a:xfrm>
            <a:off x="3087329" y="1019308"/>
            <a:ext cx="7954297" cy="5078313"/>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Jesus was one of the greatest social reformers, but he accomplished it by transforming the individual. He was not a revolutionist; he was the redeemer. But by redeeming the individual personality he brought about many social reforms.</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BILLY GRAHAM</a:t>
            </a:r>
          </a:p>
        </p:txBody>
      </p:sp>
    </p:spTree>
    <p:extLst>
      <p:ext uri="{BB962C8B-B14F-4D97-AF65-F5344CB8AC3E}">
        <p14:creationId xmlns:p14="http://schemas.microsoft.com/office/powerpoint/2010/main" val="307053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EAF8B-B104-3496-41EE-176FCDD3B52D}"/>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0544E532-337D-A45C-8CC0-DB56A4E89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DC762C-BE7E-1F06-FCD9-36BAD526BB6C}"/>
              </a:ext>
            </a:extLst>
          </p:cNvPr>
          <p:cNvSpPr txBox="1">
            <a:spLocks/>
          </p:cNvSpPr>
          <p:nvPr/>
        </p:nvSpPr>
        <p:spPr>
          <a:xfrm>
            <a:off x="2900514" y="650218"/>
            <a:ext cx="8337755"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dirty="0">
                <a:solidFill>
                  <a:srgbClr val="000000"/>
                </a:solidFill>
                <a:latin typeface="Open Sans" panose="020B0606030504020204" pitchFamily="34" charset="0"/>
              </a:rPr>
              <a:t>PSALM 51</a:t>
            </a:r>
            <a:r>
              <a:rPr kumimoji="0" lang="en-US" sz="6000" b="1" i="0" u="none" strike="noStrike" kern="1200" cap="none" spc="0" normalizeH="0" baseline="0" noProof="0" dirty="0">
                <a:ln>
                  <a:noFill/>
                </a:ln>
                <a:solidFill>
                  <a:srgbClr val="000000"/>
                </a:solidFill>
                <a:effectLst/>
                <a:uLnTx/>
                <a:uFillTx/>
                <a:latin typeface="Open Sans" panose="020B0606030504020204" pitchFamily="34" charset="0"/>
                <a:ea typeface="+mj-ea"/>
                <a:cs typeface="+mj-cs"/>
              </a:rPr>
              <a:t>  </a:t>
            </a:r>
            <a:endParaRPr kumimoji="0" lang="en-US" sz="96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
        <p:nvSpPr>
          <p:cNvPr id="4" name="TextBox 3">
            <a:extLst>
              <a:ext uri="{FF2B5EF4-FFF2-40B4-BE49-F238E27FC236}">
                <a16:creationId xmlns:a16="http://schemas.microsoft.com/office/drawing/2014/main" id="{F52032EF-2079-9C63-B4FF-B52E91538E72}"/>
              </a:ext>
            </a:extLst>
          </p:cNvPr>
          <p:cNvSpPr txBox="1"/>
          <p:nvPr/>
        </p:nvSpPr>
        <p:spPr>
          <a:xfrm>
            <a:off x="2900515" y="2021263"/>
            <a:ext cx="8337755" cy="4524315"/>
          </a:xfrm>
          <a:prstGeom prst="rect">
            <a:avLst/>
          </a:prstGeom>
          <a:noFill/>
        </p:spPr>
        <p:txBody>
          <a:bodyPr wrap="square">
            <a:spAutoFit/>
          </a:bodyPr>
          <a:lstStyle/>
          <a:p>
            <a:pPr algn="just"/>
            <a:r>
              <a:rPr lang="en-US" sz="3600" dirty="0">
                <a:latin typeface="Open Sans" panose="020B0606030504020204" pitchFamily="34" charset="0"/>
                <a:ea typeface="Open Sans" panose="020B0606030504020204" pitchFamily="34" charset="0"/>
                <a:cs typeface="Open Sans" panose="020B0606030504020204" pitchFamily="34" charset="0"/>
              </a:rPr>
              <a:t>For the director of music. A psalm of David. When the prophet Nathan came to him after David had committed adultery with Bathsheba.</a:t>
            </a:r>
          </a:p>
          <a:p>
            <a:pPr algn="just"/>
            <a:r>
              <a:rPr lang="en-US" sz="3600" baseline="30000" dirty="0">
                <a:latin typeface="Open Sans" panose="020B0606030504020204" pitchFamily="34" charset="0"/>
                <a:ea typeface="Open Sans" panose="020B0606030504020204" pitchFamily="34" charset="0"/>
                <a:cs typeface="Open Sans" panose="020B0606030504020204" pitchFamily="34" charset="0"/>
              </a:rPr>
              <a:t>1 </a:t>
            </a:r>
            <a:r>
              <a:rPr lang="en-US" sz="3600" dirty="0">
                <a:latin typeface="Open Sans" panose="020B0606030504020204" pitchFamily="34" charset="0"/>
                <a:ea typeface="Open Sans" panose="020B0606030504020204" pitchFamily="34" charset="0"/>
                <a:cs typeface="Open Sans" panose="020B0606030504020204" pitchFamily="34" charset="0"/>
              </a:rPr>
              <a:t>Have mercy on me, O God, according to your unfailing love; according to your great compassion blot out my transgressions. </a:t>
            </a:r>
          </a:p>
        </p:txBody>
      </p:sp>
    </p:spTree>
    <p:extLst>
      <p:ext uri="{BB962C8B-B14F-4D97-AF65-F5344CB8AC3E}">
        <p14:creationId xmlns:p14="http://schemas.microsoft.com/office/powerpoint/2010/main" val="248311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496E2-6F24-A93C-B201-F94CCFBD182E}"/>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1062CDAF-2E1F-3346-9C48-949F3044E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3463F2E-803A-CAD9-538A-A789F6AB7DC8}"/>
              </a:ext>
            </a:extLst>
          </p:cNvPr>
          <p:cNvSpPr txBox="1"/>
          <p:nvPr/>
        </p:nvSpPr>
        <p:spPr>
          <a:xfrm>
            <a:off x="2861182" y="612844"/>
            <a:ext cx="8495075" cy="5632311"/>
          </a:xfrm>
          <a:prstGeom prst="rect">
            <a:avLst/>
          </a:prstGeom>
          <a:noFill/>
        </p:spPr>
        <p:txBody>
          <a:bodyPr wrap="square">
            <a:spAutoFit/>
          </a:bodyPr>
          <a:lstStyle/>
          <a:p>
            <a:pPr algn="just"/>
            <a:r>
              <a:rPr lang="en-US" sz="3600" baseline="30000" dirty="0">
                <a:latin typeface="Open Sans" panose="020B0606030504020204" pitchFamily="34" charset="0"/>
                <a:ea typeface="Open Sans" panose="020B0606030504020204" pitchFamily="34" charset="0"/>
                <a:cs typeface="Open Sans" panose="020B0606030504020204" pitchFamily="34" charset="0"/>
              </a:rPr>
              <a:t>2 </a:t>
            </a:r>
            <a:r>
              <a:rPr lang="en-US" sz="3600" dirty="0">
                <a:latin typeface="Open Sans" panose="020B0606030504020204" pitchFamily="34" charset="0"/>
                <a:ea typeface="Open Sans" panose="020B0606030504020204" pitchFamily="34" charset="0"/>
                <a:cs typeface="Open Sans" panose="020B0606030504020204" pitchFamily="34" charset="0"/>
              </a:rPr>
              <a:t>Wash away all my iniquity and cleanse me from my sin. </a:t>
            </a:r>
            <a:r>
              <a:rPr lang="en-US" sz="3600" baseline="30000" dirty="0">
                <a:latin typeface="Open Sans" panose="020B0606030504020204" pitchFamily="34" charset="0"/>
                <a:ea typeface="Open Sans" panose="020B0606030504020204" pitchFamily="34" charset="0"/>
                <a:cs typeface="Open Sans" panose="020B0606030504020204" pitchFamily="34" charset="0"/>
              </a:rPr>
              <a:t>3 </a:t>
            </a:r>
            <a:r>
              <a:rPr lang="en-US" sz="3600" dirty="0">
                <a:latin typeface="Open Sans" panose="020B0606030504020204" pitchFamily="34" charset="0"/>
                <a:ea typeface="Open Sans" panose="020B0606030504020204" pitchFamily="34" charset="0"/>
                <a:cs typeface="Open Sans" panose="020B0606030504020204" pitchFamily="34" charset="0"/>
              </a:rPr>
              <a:t>For I know my transgressions, and my sin is always before me. </a:t>
            </a:r>
          </a:p>
          <a:p>
            <a:pPr algn="just"/>
            <a:r>
              <a:rPr lang="en-US" sz="3600" baseline="30000" dirty="0">
                <a:latin typeface="Open Sans" panose="020B0606030504020204" pitchFamily="34" charset="0"/>
                <a:ea typeface="Open Sans" panose="020B0606030504020204" pitchFamily="34" charset="0"/>
                <a:cs typeface="Open Sans" panose="020B0606030504020204" pitchFamily="34" charset="0"/>
              </a:rPr>
              <a:t>4 </a:t>
            </a:r>
            <a:r>
              <a:rPr lang="en-US" sz="3600" dirty="0">
                <a:latin typeface="Open Sans" panose="020B0606030504020204" pitchFamily="34" charset="0"/>
                <a:ea typeface="Open Sans" panose="020B0606030504020204" pitchFamily="34" charset="0"/>
                <a:cs typeface="Open Sans" panose="020B0606030504020204" pitchFamily="34" charset="0"/>
              </a:rPr>
              <a:t>Against you, you only, have I sinned and done what is evil in your sight; so you are right in your verdict and justified when you judge. </a:t>
            </a:r>
            <a:r>
              <a:rPr lang="en-US" sz="3600" baseline="30000" dirty="0">
                <a:latin typeface="Open Sans" panose="020B0606030504020204" pitchFamily="34" charset="0"/>
                <a:ea typeface="Open Sans" panose="020B0606030504020204" pitchFamily="34" charset="0"/>
                <a:cs typeface="Open Sans" panose="020B0606030504020204" pitchFamily="34" charset="0"/>
              </a:rPr>
              <a:t>5 </a:t>
            </a:r>
            <a:r>
              <a:rPr lang="en-US" sz="3600" dirty="0">
                <a:latin typeface="Open Sans" panose="020B0606030504020204" pitchFamily="34" charset="0"/>
                <a:ea typeface="Open Sans" panose="020B0606030504020204" pitchFamily="34" charset="0"/>
                <a:cs typeface="Open Sans" panose="020B0606030504020204" pitchFamily="34" charset="0"/>
              </a:rPr>
              <a:t>Surely I was sinful at birth, sinful from the time my mother conceived me. </a:t>
            </a:r>
          </a:p>
        </p:txBody>
      </p:sp>
    </p:spTree>
    <p:extLst>
      <p:ext uri="{BB962C8B-B14F-4D97-AF65-F5344CB8AC3E}">
        <p14:creationId xmlns:p14="http://schemas.microsoft.com/office/powerpoint/2010/main" val="259940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55902-AF56-6C71-D26D-56FC2BABDD27}"/>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5C99D18F-C69F-72A1-2E1A-D6D75E2A8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8CA9A25-D675-50D7-5B3A-9FFCA33EE561}"/>
              </a:ext>
            </a:extLst>
          </p:cNvPr>
          <p:cNvSpPr txBox="1"/>
          <p:nvPr/>
        </p:nvSpPr>
        <p:spPr>
          <a:xfrm>
            <a:off x="2674372" y="335845"/>
            <a:ext cx="8839202" cy="618630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Yet you desired faithfulness even in the womb; you taught me wisdom in that secret place.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Cleanse me with hyssop, and I will be clean; wash me, and I will be whiter than snow. </a:t>
            </a: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Let me hear joy and gladness; let the bones you have crushed rejoice.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Hide your face from my sins and blot out all my iniquity. </a:t>
            </a: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Create in me a pure heart, O God, and renew a steadfast spirit within me. </a:t>
            </a:r>
          </a:p>
        </p:txBody>
      </p:sp>
    </p:spTree>
    <p:extLst>
      <p:ext uri="{BB962C8B-B14F-4D97-AF65-F5344CB8AC3E}">
        <p14:creationId xmlns:p14="http://schemas.microsoft.com/office/powerpoint/2010/main" val="305094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905CB-8F31-EEB1-1187-4D8A48ED02CE}"/>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1CFFB03B-D8A6-A755-B2CB-41F872EF7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3AEFDAF-8887-7E0B-F02F-87C9684E2462}"/>
              </a:ext>
            </a:extLst>
          </p:cNvPr>
          <p:cNvSpPr txBox="1"/>
          <p:nvPr/>
        </p:nvSpPr>
        <p:spPr>
          <a:xfrm>
            <a:off x="2694036" y="514521"/>
            <a:ext cx="8799874" cy="618630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11 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 not cast me from your presence or take your Holy Spirit from me. </a:t>
            </a: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12 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Restore to me the joy of your salvation and grant me a willing spirit, to sustain me.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13 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Then I will teach transgressors your ways, so that sinners will turn back to you. </a:t>
            </a: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14 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Deliver me from the guilt of bloodshed, O God, you who are God my Savior, and my tongue will sing of your righteousness. </a:t>
            </a:r>
          </a:p>
        </p:txBody>
      </p:sp>
    </p:spTree>
    <p:extLst>
      <p:ext uri="{BB962C8B-B14F-4D97-AF65-F5344CB8AC3E}">
        <p14:creationId xmlns:p14="http://schemas.microsoft.com/office/powerpoint/2010/main" val="70353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1A151-6710-6209-CF40-BABC05AE8E73}"/>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F831E9A4-99EB-61F0-53C8-2DA501211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93CDCEC-BFFB-4E55-FE2A-5CC4D70EF05F}"/>
              </a:ext>
            </a:extLst>
          </p:cNvPr>
          <p:cNvSpPr txBox="1"/>
          <p:nvPr/>
        </p:nvSpPr>
        <p:spPr>
          <a:xfrm>
            <a:off x="2910344" y="612844"/>
            <a:ext cx="8406585"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15 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Open my lips, Lord, and my mouth will declare your praise.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16 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do not delight in sacrifice, or I would bring it; you do not take pleasure in burnt offerings.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17 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My sacrifice, O God, is a broken spirit; a broken and contrite heart you, God, will not despise. </a:t>
            </a:r>
          </a:p>
        </p:txBody>
      </p:sp>
    </p:spTree>
    <p:extLst>
      <p:ext uri="{BB962C8B-B14F-4D97-AF65-F5344CB8AC3E}">
        <p14:creationId xmlns:p14="http://schemas.microsoft.com/office/powerpoint/2010/main" val="1712754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D061913BEE5642AE6A137BC81B93D9" ma:contentTypeVersion="17" ma:contentTypeDescription="Create a new document." ma:contentTypeScope="" ma:versionID="178010d51f6c6aeda0edff104817d1cf">
  <xsd:schema xmlns:xsd="http://www.w3.org/2001/XMLSchema" xmlns:xs="http://www.w3.org/2001/XMLSchema" xmlns:p="http://schemas.microsoft.com/office/2006/metadata/properties" xmlns:ns3="43e47361-69dd-48fa-ac12-888666bf1d1e" xmlns:ns4="d3c41299-d169-447a-b9a7-ef2fadb4cd8b" targetNamespace="http://schemas.microsoft.com/office/2006/metadata/properties" ma:root="true" ma:fieldsID="f05c456f200c58c16d936a832d37ff92" ns3:_="" ns4:_="">
    <xsd:import namespace="43e47361-69dd-48fa-ac12-888666bf1d1e"/>
    <xsd:import namespace="d3c41299-d169-447a-b9a7-ef2fadb4cd8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4:SharedWithUsers" minOccurs="0"/>
                <xsd:element ref="ns4:SharedWithDetails" minOccurs="0"/>
                <xsd:element ref="ns4:SharingHintHash"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e47361-69dd-48fa-ac12-888666bf1d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c41299-d169-447a-b9a7-ef2fadb4cd8b"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3e47361-69dd-48fa-ac12-888666bf1d1e" xsi:nil="true"/>
  </documentManagement>
</p:properties>
</file>

<file path=customXml/itemProps1.xml><?xml version="1.0" encoding="utf-8"?>
<ds:datastoreItem xmlns:ds="http://schemas.openxmlformats.org/officeDocument/2006/customXml" ds:itemID="{6C57FABD-E8F0-4E22-905B-4AA126E1C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e47361-69dd-48fa-ac12-888666bf1d1e"/>
    <ds:schemaRef ds:uri="d3c41299-d169-447a-b9a7-ef2fadb4c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701A4-0D9F-4161-8E0E-59BCFFD11417}">
  <ds:schemaRefs>
    <ds:schemaRef ds:uri="http://schemas.microsoft.com/sharepoint/v3/contenttype/forms"/>
  </ds:schemaRefs>
</ds:datastoreItem>
</file>

<file path=customXml/itemProps3.xml><?xml version="1.0" encoding="utf-8"?>
<ds:datastoreItem xmlns:ds="http://schemas.openxmlformats.org/officeDocument/2006/customXml" ds:itemID="{DD65C48F-3767-455C-AFEB-0C65BCCEDA9B}">
  <ds:schemaRefs>
    <ds:schemaRef ds:uri="http://schemas.microsoft.com/office/infopath/2007/PartnerControls"/>
    <ds:schemaRef ds:uri="http://purl.org/dc/dcmitype/"/>
    <ds:schemaRef ds:uri="http://purl.org/dc/terms/"/>
    <ds:schemaRef ds:uri="http://schemas.microsoft.com/office/2006/metadata/properties"/>
    <ds:schemaRef ds:uri="d3c41299-d169-447a-b9a7-ef2fadb4cd8b"/>
    <ds:schemaRef ds:uri="http://schemas.microsoft.com/office/2006/documentManagement/types"/>
    <ds:schemaRef ds:uri="http://purl.org/dc/elements/1.1/"/>
    <ds:schemaRef ds:uri="http://schemas.openxmlformats.org/package/2006/metadata/core-properties"/>
    <ds:schemaRef ds:uri="43e47361-69dd-48fa-ac12-888666bf1d1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3932</TotalTime>
  <Words>995</Words>
  <Application>Microsoft Office PowerPoint</Application>
  <PresentationFormat>Widescreen</PresentationFormat>
  <Paragraphs>63</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Aptos</vt:lpstr>
      <vt:lpstr>Aptos Display</vt:lpstr>
      <vt:lpstr>Arial</vt:lpstr>
      <vt:lpstr>Calibri</vt:lpstr>
      <vt:lpstr>Open Sans</vt:lpstr>
      <vt:lpstr>Open Sans Bold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Christie</dc:creator>
  <cp:lastModifiedBy>Michael Christie</cp:lastModifiedBy>
  <cp:revision>4</cp:revision>
  <dcterms:created xsi:type="dcterms:W3CDTF">2025-12-27T23:41:54Z</dcterms:created>
  <dcterms:modified xsi:type="dcterms:W3CDTF">2026-02-03T00:24:04Z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0x0101005DD061913BEE5642AE6A137BC81B93D9</vt:lpwstr>
  </property>
</Properties>
</file>