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9" r:id="rId4"/>
    <p:sldId id="258" r:id="rId5"/>
    <p:sldId id="263" r:id="rId6"/>
    <p:sldId id="260" r:id="rId7"/>
    <p:sldId id="266" r:id="rId8"/>
    <p:sldId id="268" r:id="rId9"/>
    <p:sldId id="265" r:id="rId10"/>
    <p:sldId id="267" r:id="rId11"/>
    <p:sldId id="270" r:id="rId12"/>
    <p:sldId id="271" r:id="rId13"/>
    <p:sldId id="269" r:id="rId14"/>
    <p:sldId id="272" r:id="rId15"/>
    <p:sldId id="273" r:id="rId16"/>
    <p:sldId id="274" r:id="rId17"/>
    <p:sldId id="27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447" autoAdjust="0"/>
  </p:normalViewPr>
  <p:slideViewPr>
    <p:cSldViewPr snapToGrid="0">
      <p:cViewPr varScale="1">
        <p:scale>
          <a:sx n="51" d="100"/>
          <a:sy n="51" d="100"/>
        </p:scale>
        <p:origin x="38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31T08:59:35.8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66 0 6065,'4'16'1365,"6"16"12,-10-31-1331,1 0 0,-1 1 0,1-1 0,0 0 0,0 0 0,0 1 0,0-1-1,0 0 1,0 0 0,0 0 0,0 0 0,0 0 0,0-1 0,0 1 0,1 0 0,-1 0 0,0-1 0,2 1-1,3 1-113,-4-2 58,0 1 0,0 0 0,0-1 0,0 1 0,0 0 0,0 0 0,0 0 0,0 0 0,2 1 0,-3 0 31,0-1-1,-1 0 0,1 0 0,0 1 1,-1-1-1,1 0 0,-1 1 0,1-1 0,-1 1 1,0-1-1,0 1 0,1-1 0,-1 0 1,0 1-1,0-1 0,-1 2 0,-2 62 173,-17 97-1,0-9 1086,2-25-557,15-112-585,-1-1 0,-10 28 0,8-28-96,1 1-1,-4 21 0,4-12-24,-2 26-107,0 25-1175,4-79-377,-2-6 1413,0-9-361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31T08:59:35.8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66 0 6065,'4'16'1365,"6"16"12,-10-31-1331,1 0 0,-1 1 0,1-1 0,0 0 0,0 0 0,0 1 0,0-1-1,0 0 1,0 0 0,0 0 0,0 0 0,0 0 0,0-1 0,0 1 0,1 0 0,-1 0 0,0-1 0,2 1-1,3 1-113,-4-2 58,0 1 0,0 0 0,0-1 0,0 1 0,0 0 0,0 0 0,0 0 0,0 0 0,2 1 0,-3 0 31,0-1-1,-1 0 0,1 0 0,0 1 1,-1-1-1,1 0 0,-1 1 0,1-1 0,-1 1 1,0-1-1,0 1 0,1-1 0,-1 0 1,0 1-1,0-1 0,-1 2 0,-2 62 173,-17 97-1,0-9 1086,2-25-557,15-112-585,-1-1 0,-10 28 0,8-28-96,1 1-1,-4 21 0,4-12-24,-2 26-107,0 25-1175,4-79-377,-2-6 1413,0-9-361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E87089-A47B-46FF-88F2-0D6DD6151258}" type="datetimeFigureOut">
              <a:rPr lang="en-AU" smtClean="0"/>
              <a:t>2/02/2026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165F3-8149-46C7-A4E3-F5FC564675E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9176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165F3-8149-46C7-A4E3-F5FC564675E7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58800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165F3-8149-46C7-A4E3-F5FC564675E7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8838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2C7BAA-711D-8504-EDAE-CCE3E4417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0E38BC-5EC3-553F-E32A-80816AC9AC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A264F2-472D-0ECF-5EFF-F0B19D6EA8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9D1935-DBF4-421A-01A0-99BB4D2ADE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5165F3-8149-46C7-A4E3-F5FC564675E7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3290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59D76-0794-7AA9-9B54-F4F8A4AE78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49FE66-C2F6-257F-B2BD-11A7266766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AA6C2-5BD5-E9FD-9E9C-8640DA8A0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9C9F-BF89-4C3D-995F-6852F8E19804}" type="datetimeFigureOut">
              <a:rPr lang="en-AU" smtClean="0"/>
              <a:t>2/02/2026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B3FD7-46E8-2ECB-2A86-774AA3E13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CEF78-C824-6BC1-C862-0AA1A4A86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F696-F41D-40EE-BBF5-2E143E5451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1487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E6815-6D9C-14E1-7FB9-20C378509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94E681-4913-8CA9-0489-42ADF52648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63A7A-E3A4-59D0-AC11-81C0BC214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9C9F-BF89-4C3D-995F-6852F8E19804}" type="datetimeFigureOut">
              <a:rPr lang="en-AU" smtClean="0"/>
              <a:t>2/02/2026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125175-D60E-AB43-C54B-17C5D0255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F6F6B-E5DD-81BB-C966-F07B46972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F696-F41D-40EE-BBF5-2E143E5451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47406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805BCC-BE13-E755-A8F5-292ACF69C6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61C74C-4D1F-2CA2-EB60-7DA9A0CA2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F0F87B-D3C7-E74F-F981-42B74AC6C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9C9F-BF89-4C3D-995F-6852F8E19804}" type="datetimeFigureOut">
              <a:rPr lang="en-AU" smtClean="0"/>
              <a:t>2/02/2026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A6188-66E1-E9CE-B480-D661A7F51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4A2962-BB1B-E569-A52A-6624AD9A1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F696-F41D-40EE-BBF5-2E143E5451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6217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57534-9548-10AE-E803-901ADC060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179FE-BD8D-9CF9-00CA-65DD7F4F0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62757F-5F79-2BFA-A52F-B0770D351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9C9F-BF89-4C3D-995F-6852F8E19804}" type="datetimeFigureOut">
              <a:rPr lang="en-AU" smtClean="0"/>
              <a:t>2/02/2026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03CC9-37B4-27EE-2621-1A10E21FE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F20B2-D4D8-FB18-5C74-F70B1AFAB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F696-F41D-40EE-BBF5-2E143E5451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1325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119FE-A21A-52B4-1D19-1FABFF724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204DA6-33B8-B5B6-D677-0019B9B5C3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2A4B0-DE07-B3D3-8CBC-D5FE46227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9C9F-BF89-4C3D-995F-6852F8E19804}" type="datetimeFigureOut">
              <a:rPr lang="en-AU" smtClean="0"/>
              <a:t>2/02/2026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6772B-EB55-0058-8511-DB1C15804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178C6-6DFB-D8E1-29F1-9730EA34A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F696-F41D-40EE-BBF5-2E143E5451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5396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1428A-8B33-389E-ACA9-5E9893BC1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424E8-2305-092A-4EEE-D746E402F2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48DD90-CC60-E170-CC7F-028242E9C5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8C41CC-7D45-957F-0CE0-858BBEF27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9C9F-BF89-4C3D-995F-6852F8E19804}" type="datetimeFigureOut">
              <a:rPr lang="en-AU" smtClean="0"/>
              <a:t>2/02/2026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42FC83-6261-E49E-B145-BB2F2D85E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6FDCD0-28CE-4A74-23B9-D1756AD5A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F696-F41D-40EE-BBF5-2E143E5451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30084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8A8E1-E2E0-9C0A-942E-9AE46F2BD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8A1EE7-3298-9C5E-571B-28F56E251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307E7A-D263-9B51-6F08-A119C55094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F88725-834B-2D6C-DB10-CE34E0A97F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50D5AC-4559-3EF0-968A-A47C5FB20E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0954B8-B9E4-279F-8CDC-2A01DAA56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9C9F-BF89-4C3D-995F-6852F8E19804}" type="datetimeFigureOut">
              <a:rPr lang="en-AU" smtClean="0"/>
              <a:t>2/02/2026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B444DF-BCEF-4127-C0F1-DF1BEAF38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5C5258-42D7-2C97-703A-DB1066952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F696-F41D-40EE-BBF5-2E143E5451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92764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C35D4-0B3E-B817-5BCE-D6814D4A9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F44284-9F2F-6D68-E9FB-26084DD09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9C9F-BF89-4C3D-995F-6852F8E19804}" type="datetimeFigureOut">
              <a:rPr lang="en-AU" smtClean="0"/>
              <a:t>2/02/2026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96F47A-4043-85EC-C8B6-5C930822C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B14452-D5BE-09CC-F584-DEF6F1E90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F696-F41D-40EE-BBF5-2E143E5451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75773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0977A2-704D-5F84-7F92-967B8E391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9C9F-BF89-4C3D-995F-6852F8E19804}" type="datetimeFigureOut">
              <a:rPr lang="en-AU" smtClean="0"/>
              <a:t>2/02/2026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003C58-9D08-CC2F-E141-35C18311D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C89E6C-D9E2-2602-CD09-DE49BA75A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F696-F41D-40EE-BBF5-2E143E5451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2075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D0185-0629-7071-9EF1-CF99CF6EE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8F43-880E-107F-8668-114044FD6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B5FDEA-0568-5E7B-551D-1F882E90A0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801206-C96D-0346-5E93-B132BED7B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9C9F-BF89-4C3D-995F-6852F8E19804}" type="datetimeFigureOut">
              <a:rPr lang="en-AU" smtClean="0"/>
              <a:t>2/02/2026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ADCF6-C97F-102D-D1D8-A36663861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9CD9B8-CF91-C0F4-5921-132373814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F696-F41D-40EE-BBF5-2E143E5451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340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567D1-EBC9-A98B-0135-DF76C340A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E122CF-D30E-9C25-974E-D3647CFC85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6E7A65-BC94-B304-ED25-61ABF1137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628433-F820-16AE-AB2C-ED20607CF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9C9F-BF89-4C3D-995F-6852F8E19804}" type="datetimeFigureOut">
              <a:rPr lang="en-AU" smtClean="0"/>
              <a:t>2/02/2026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0ECA1B-BB7F-B824-BBA1-E627F3DC8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9F792E-950B-BE4C-9FF1-EE26926C0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F696-F41D-40EE-BBF5-2E143E5451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8670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B9F136-97E6-D98D-48DB-AD3E3B922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085647-878F-7285-A81B-EB8EEA92F1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5FC8C-6F8B-6AAD-89CC-2F510D9BDB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C79C9F-BF89-4C3D-995F-6852F8E19804}" type="datetimeFigureOut">
              <a:rPr lang="en-AU" smtClean="0"/>
              <a:t>2/02/2026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020B9A-9DB3-E1BF-A48B-74600C11B9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4B0C68-CB9B-A7E8-CC08-84D30B8BAB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85F696-F41D-40EE-BBF5-2E143E54515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7775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E4180-D0F6-0CB9-CD9E-5E1E052F9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6400"/>
            <a:ext cx="9525000" cy="2387600"/>
          </a:xfrm>
        </p:spPr>
        <p:txBody>
          <a:bodyPr>
            <a:normAutofit/>
          </a:bodyPr>
          <a:lstStyle/>
          <a:p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教会是什么？教会是谁？</a:t>
            </a:r>
            <a:endParaRPr lang="en-AU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7EB9D6-ECC9-9F77-2255-4FCA0217F6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马太福音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16:13-19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；彼得前书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2:9-10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；</a:t>
            </a:r>
            <a:endParaRPr lang="en-AU" altLang="zh-CN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徒行传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2:42-47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；以弗所书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1:22-23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5C9127-9CFA-F455-BF25-24CCDD1A87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0750" y="300771"/>
            <a:ext cx="1231499" cy="46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849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403BB-8E66-F5EF-B3A3-BA360FBD54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257E3-E8A6-C741-E685-9F6820A3F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二：教会是圣灵里的相交家庭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A55A4-A198-52A6-2906-16419D830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472" y="1377108"/>
            <a:ext cx="11486003" cy="49844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 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以爱心为纽带的家庭</a:t>
            </a:r>
          </a:p>
          <a:p>
            <a:pPr marL="0" indent="0">
              <a:buNone/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“凡物公用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...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照各人所需用的分给各人”（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44-45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节）</a:t>
            </a:r>
          </a:p>
          <a:p>
            <a:pPr marL="0" indent="0">
              <a:buNone/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4. 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以喜乐为氛围的家庭</a:t>
            </a:r>
          </a:p>
          <a:p>
            <a:pPr marL="0" indent="0">
              <a:buNone/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“存着欢喜、诚实的心用饭，赞美神”（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46-47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节）</a:t>
            </a:r>
          </a:p>
          <a:p>
            <a:pPr marL="0" indent="0">
              <a:buNone/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圣灵所结的果子：喜乐、感恩、赞美</a:t>
            </a:r>
          </a:p>
          <a:p>
            <a:pPr marL="0" indent="0">
              <a:buNone/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简单说：教会不是“星期天的聚会”，而是“每日的相交家庭”，在圣灵里共享生命、真理与爱。</a:t>
            </a:r>
          </a:p>
        </p:txBody>
      </p:sp>
    </p:spTree>
    <p:extLst>
      <p:ext uri="{BB962C8B-B14F-4D97-AF65-F5344CB8AC3E}">
        <p14:creationId xmlns:p14="http://schemas.microsoft.com/office/powerpoint/2010/main" val="3701594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BEEC3-D0BC-D29F-5827-ABA14A7A2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EFC39-F501-22C4-A511-152039EA6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三：教会是神荣耀的身体</a:t>
            </a:r>
            <a:endParaRPr lang="en-AU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1C17B-2786-4323-CD58-EB777C382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0846" y="1333500"/>
            <a:ext cx="10397135" cy="484346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22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又将万有服在他的脚下，使</a:t>
            </a:r>
            <a:r>
              <a:rPr lang="zh-CN" altLang="en-US" sz="36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他为教会作万有之首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。 </a:t>
            </a: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23</a:t>
            </a:r>
            <a:r>
              <a:rPr lang="zh-CN" altLang="en-US" sz="36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教会是他的身体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，是那充满万有者所充满的。</a:t>
            </a:r>
            <a:endParaRPr lang="en-AU" altLang="zh-CN" sz="36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以弗所书</a:t>
            </a: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1:22-23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9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惟有你们是</a:t>
            </a:r>
            <a:r>
              <a:rPr lang="zh-CN" altLang="en-US" sz="36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被拣选的族类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，是有</a:t>
            </a:r>
            <a:r>
              <a:rPr lang="zh-CN" altLang="en-US" sz="36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君尊的祭司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，是</a:t>
            </a:r>
            <a:r>
              <a:rPr lang="zh-CN" altLang="en-US" sz="36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圣洁的国度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，是</a:t>
            </a:r>
            <a:r>
              <a:rPr lang="zh-CN" altLang="en-US" sz="36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属上帝 的子民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，要叫你们宣扬那召你们出黑暗入奇妙光明者的美德。</a:t>
            </a: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10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你们从前算不得子民，现在却作了上帝的子民；从前未曾蒙怜恤，现在却蒙了怜恤。     彼得前书 </a:t>
            </a: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2:9-10</a:t>
            </a:r>
          </a:p>
          <a:p>
            <a:pPr marL="0" indent="0">
              <a:buNone/>
            </a:pPr>
            <a:endParaRPr lang="en-US" altLang="zh-CN" sz="56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AU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2B7D9981-FA5A-F12B-174C-586905177BF9}"/>
                  </a:ext>
                </a:extLst>
              </p14:cNvPr>
              <p14:cNvContentPartPr/>
              <p14:nvPr/>
            </p14:nvContentPartPr>
            <p14:xfrm>
              <a:off x="11993160" y="4005480"/>
              <a:ext cx="48600" cy="3258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2B7D9981-FA5A-F12B-174C-586905177BF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984160" y="3996480"/>
                <a:ext cx="66240" cy="343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08591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9236F7-A054-DB9E-727D-CA73A6F1C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0A021-9F71-D337-F042-D686BBEE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079" y="0"/>
            <a:ext cx="10515600" cy="1325563"/>
          </a:xfrm>
        </p:spPr>
        <p:txBody>
          <a:bodyPr/>
          <a:lstStyle/>
          <a:p>
            <a:r>
              <a:rPr lang="zh-CN" altLang="en-US" dirty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三：教会是神荣耀的身体</a:t>
            </a:r>
            <a:endParaRPr lang="en-AU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BE1C97-3D68-1AEA-26B3-4A90C4EC7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078" y="1333500"/>
            <a:ext cx="11276481" cy="48434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sz="4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 </a:t>
            </a:r>
            <a:r>
              <a:rPr lang="zh-CN" altLang="en-US" sz="4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基督的身体</a:t>
            </a:r>
            <a:r>
              <a:rPr lang="en-US" altLang="zh-CN" sz="4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头与肢体的联合</a:t>
            </a:r>
          </a:p>
          <a:p>
            <a:pPr marL="0" indent="0">
              <a:buNone/>
            </a:pPr>
            <a:r>
              <a:rPr lang="en-US" altLang="zh-CN" sz="4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4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头与身体的关系：</a:t>
            </a:r>
          </a:p>
          <a:p>
            <a:pPr marL="0" indent="0">
              <a:buNone/>
            </a:pPr>
            <a:r>
              <a:rPr lang="zh-CN" altLang="en-US" sz="4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  </a:t>
            </a:r>
            <a:r>
              <a:rPr lang="en-US" altLang="zh-CN" sz="4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4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基督是头：指引、供应、掌管</a:t>
            </a:r>
          </a:p>
          <a:p>
            <a:pPr marL="0" indent="0">
              <a:buNone/>
            </a:pPr>
            <a:r>
              <a:rPr lang="zh-CN" altLang="en-US" sz="4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  </a:t>
            </a:r>
            <a:r>
              <a:rPr lang="en-US" altLang="zh-CN" sz="4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4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教会是身体：顺服、执行、彰显</a:t>
            </a:r>
          </a:p>
          <a:p>
            <a:pPr marL="0" indent="0">
              <a:buNone/>
            </a:pPr>
            <a:r>
              <a:rPr lang="zh-CN" altLang="en-US" sz="4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</a:t>
            </a:r>
            <a:r>
              <a:rPr lang="en-US" altLang="zh-CN" sz="4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4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充满与被充满：</a:t>
            </a:r>
          </a:p>
          <a:p>
            <a:pPr marL="0" indent="0">
              <a:buNone/>
            </a:pPr>
            <a:r>
              <a:rPr lang="zh-CN" altLang="en-US" sz="4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  </a:t>
            </a:r>
            <a:r>
              <a:rPr lang="en-US" altLang="zh-CN" sz="4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4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基督充满教会（祂的生命、恩赐、权能）</a:t>
            </a:r>
          </a:p>
          <a:p>
            <a:pPr marL="0" indent="0">
              <a:buNone/>
            </a:pPr>
            <a:r>
              <a:rPr lang="zh-CN" altLang="en-US" sz="4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  </a:t>
            </a:r>
            <a:r>
              <a:rPr lang="en-US" altLang="zh-CN" sz="4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4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教会彰显基督（在地上成为祂的显现）</a:t>
            </a:r>
          </a:p>
          <a:p>
            <a:pPr marL="0" indent="0">
              <a:buNone/>
            </a:pPr>
            <a:endParaRPr lang="en-AU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CC9651B-0F5E-D2BE-A84C-41A1195D92BF}"/>
                  </a:ext>
                </a:extLst>
              </p14:cNvPr>
              <p14:cNvContentPartPr/>
              <p14:nvPr/>
            </p14:nvContentPartPr>
            <p14:xfrm>
              <a:off x="11993160" y="4005480"/>
              <a:ext cx="48600" cy="3258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CC9651B-0F5E-D2BE-A84C-41A1195D92B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984226" y="3996490"/>
                <a:ext cx="66110" cy="343421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832032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57E0F-091B-FD97-061A-87F448121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935"/>
            <a:ext cx="10515600" cy="1325563"/>
          </a:xfrm>
        </p:spPr>
        <p:txBody>
          <a:bodyPr/>
          <a:lstStyle/>
          <a:p>
            <a:r>
              <a:rPr lang="zh-CN" altLang="en-US" dirty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三：教会是神荣耀的身体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E725FB-17C7-1468-E1A0-A2D15FB47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58" y="1190847"/>
            <a:ext cx="11164186" cy="55182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9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 </a:t>
            </a:r>
            <a:r>
              <a:rPr lang="zh-CN" altLang="en-US" sz="39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神的杰作</a:t>
            </a:r>
            <a:r>
              <a:rPr lang="en-US" altLang="zh-CN" sz="39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39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被拣选的族类</a:t>
            </a:r>
          </a:p>
          <a:p>
            <a:pPr marL="0" indent="0">
              <a:buNone/>
            </a:pPr>
            <a:r>
              <a:rPr lang="zh-CN" altLang="en-US" sz="39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“惟有你们是被拣选的族类</a:t>
            </a:r>
            <a:r>
              <a:rPr lang="en-US" altLang="zh-CN" sz="39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...</a:t>
            </a:r>
            <a:r>
              <a:rPr lang="zh-CN" altLang="en-US" sz="39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属神的子民。”（彼前</a:t>
            </a:r>
            <a:r>
              <a:rPr lang="en-US" altLang="zh-CN" sz="39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2:9</a:t>
            </a:r>
            <a:r>
              <a:rPr lang="zh-CN" altLang="en-US" sz="39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</a:p>
          <a:p>
            <a:pPr marL="0" indent="0">
              <a:buNone/>
            </a:pPr>
            <a:r>
              <a:rPr lang="zh-CN" altLang="en-US" sz="39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</a:t>
            </a:r>
            <a:r>
              <a:rPr lang="en-US" altLang="zh-CN" sz="39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39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从“不是”到“是”：从前：“不是子民”（分散、无归属）</a:t>
            </a:r>
          </a:p>
          <a:p>
            <a:pPr marL="0" indent="0">
              <a:buNone/>
            </a:pPr>
            <a:r>
              <a:rPr lang="zh-CN" altLang="en-US" sz="39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  </a:t>
            </a:r>
            <a:r>
              <a:rPr lang="en-US" altLang="zh-CN" sz="39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39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现在：“是神的子民”（归属神、彼此归属）</a:t>
            </a:r>
          </a:p>
          <a:p>
            <a:pPr marL="0" indent="0">
              <a:buNone/>
            </a:pPr>
            <a:r>
              <a:rPr lang="zh-CN" altLang="en-US" sz="39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</a:t>
            </a:r>
            <a:r>
              <a:rPr lang="en-US" altLang="zh-CN" sz="39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39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存在的目的： “宣扬那召你们出黑暗、入奇妙光明者的美德”（彼前</a:t>
            </a:r>
            <a:r>
              <a:rPr lang="en-US" altLang="zh-CN" sz="39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2:9</a:t>
            </a:r>
            <a:r>
              <a:rPr lang="zh-CN" altLang="en-US" sz="39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</a:p>
          <a:p>
            <a:pPr marL="0" indent="0">
              <a:buNone/>
            </a:pPr>
            <a:endParaRPr lang="zh-CN" altLang="en-US" sz="39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AU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6116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998E5-75A1-4E69-4426-05F0452199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649E4-9B87-864A-8EB1-CA21BAB2E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三：教会是神荣耀的身体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9C55D-F24C-9C14-30A8-43FB0B7A1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58" y="1403498"/>
            <a:ext cx="10779642" cy="477346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教会是“神的广告牌”，彰显祂的荣耀、恩典与美德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简单说：教会不是“人的组织”，而是“基督的身体”，是神在世上彰显荣耀的器皿。</a:t>
            </a:r>
          </a:p>
          <a:p>
            <a:pPr marL="0" indent="0">
              <a:buNone/>
            </a:pPr>
            <a:endParaRPr lang="en-AU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13112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6AD3B-3DF9-E28F-1AA4-85CA5ADEE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总结与应用：教会是谁？</a:t>
            </a:r>
            <a:b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076DF-C2E3-2111-CE44-5391DD6B4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279" y="1318437"/>
            <a:ext cx="10609521" cy="485852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一：教会是基督权柄下的国度</a:t>
            </a:r>
            <a:endParaRPr lang="en-AU" altLang="zh-CN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二：教会是圣灵里的相交家庭</a:t>
            </a:r>
            <a:endParaRPr lang="en-AU" altLang="zh-CN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三：教会是神荣耀的身体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教会就是所有在基督权柄下、在圣灵里相交、为彰显神荣耀而联结的神的子民。</a:t>
            </a:r>
          </a:p>
          <a:p>
            <a:pPr marL="0" indent="0">
              <a:buNone/>
            </a:pP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AU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982569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E48F20-D028-2E6D-F45A-E85A82F14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0AEBD-9450-D9B1-04E6-3762A155B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总结与应用：教会是谁？</a:t>
            </a:r>
            <a:b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CF4B7-4C57-C710-31C6-0C53B9A4E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33" y="1233377"/>
            <a:ext cx="11313041" cy="4943586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8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作为教会的一员，你是：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altLang="zh-CN" sz="8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 </a:t>
            </a:r>
            <a:r>
              <a:rPr lang="zh-CN" altLang="en-US" sz="8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国度公民</a:t>
            </a:r>
            <a:r>
              <a:rPr lang="en-US" altLang="zh-CN" sz="8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8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生活在基督的主权下，行使祭司职分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altLang="zh-CN" sz="8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 </a:t>
            </a:r>
            <a:r>
              <a:rPr lang="zh-CN" altLang="en-US" sz="8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家庭成员</a:t>
            </a:r>
            <a:r>
              <a:rPr lang="en-US" altLang="zh-CN" sz="8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8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在圣灵里与弟兄姊妹共享生命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altLang="zh-CN" sz="8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 </a:t>
            </a:r>
            <a:r>
              <a:rPr lang="zh-CN" altLang="en-US" sz="8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身体肢体</a:t>
            </a:r>
            <a:r>
              <a:rPr lang="en-US" altLang="zh-CN" sz="8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8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与基督联合，为要彰显神的荣耀</a:t>
            </a:r>
          </a:p>
          <a:p>
            <a:pPr marL="0" indent="0">
              <a:buNone/>
            </a:pPr>
            <a:endParaRPr lang="en-AU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516116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0A808-2BAA-ACF8-2CE9-24EAB7557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三个反思问题：</a:t>
            </a:r>
            <a:br>
              <a:rPr lang="zh-CN" altLang="en-US" dirty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endParaRPr lang="en-AU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3C251-7ADD-1487-8236-ACDB3963D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712" y="935665"/>
            <a:ext cx="11323674" cy="524129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41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 </a:t>
            </a:r>
            <a:r>
              <a:rPr lang="zh-CN" altLang="en-US" sz="41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在我的生活中，谁真正作王？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41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 </a:t>
            </a:r>
            <a:r>
              <a:rPr lang="zh-CN" altLang="en-US" sz="41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在我的关系中，是否有真实的相交？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41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3. </a:t>
            </a:r>
            <a:r>
              <a:rPr lang="zh-CN" altLang="en-US" sz="41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在我的存在中，是否彰显神的荣耀？</a:t>
            </a:r>
          </a:p>
          <a:p>
            <a:pPr marL="0" indent="0">
              <a:buNone/>
            </a:pPr>
            <a:endParaRPr lang="en-AU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50621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2A620-5CEF-DA97-0EA5-6CB68CD74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828" y="544286"/>
            <a:ext cx="10722429" cy="544762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13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耶稣到了凯撒利亚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腓立比的境内，就问门徒说：「人说我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人子是谁？」 </a:t>
            </a:r>
            <a:r>
              <a:rPr lang="en-US" altLang="zh-CN" sz="400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14</a:t>
            </a:r>
            <a:r>
              <a:rPr lang="zh-CN" altLang="en-US" sz="400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他们说：「有人说是施洗的约翰；有人说是以利亚；又有人说是耶利米或是先知里的一位。」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15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耶稣说：「你们说我是谁？」 </a:t>
            </a:r>
            <a:r>
              <a:rPr lang="en-US" altLang="zh-CN" sz="400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16</a:t>
            </a:r>
            <a:r>
              <a:rPr lang="zh-CN" altLang="en-US" sz="400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西门</a:t>
            </a:r>
            <a:r>
              <a:rPr lang="en-US" altLang="zh-CN" sz="400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</a:t>
            </a:r>
            <a:r>
              <a:rPr lang="zh-CN" altLang="en-US" sz="400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彼得回答说：「</a:t>
            </a:r>
            <a:r>
              <a:rPr lang="zh-CN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你是基督，是永生上帝的儿子。</a:t>
            </a:r>
            <a:r>
              <a:rPr lang="zh-CN" altLang="en-US" sz="400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」</a:t>
            </a:r>
            <a:endParaRPr lang="en-AU" sz="4000" dirty="0">
              <a:highlight>
                <a:srgbClr val="FFFF00"/>
              </a:highlight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2453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52D686-E7DD-4102-D806-049EB9E22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49637-784D-6B94-26AD-DBCD70448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57" y="250371"/>
            <a:ext cx="11059886" cy="619397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17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耶稣对他说：「西门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巴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约拿，你是有福的！因为</a:t>
            </a:r>
            <a:r>
              <a:rPr lang="zh-CN" altLang="en-US" sz="40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这不是属血肉的指示你的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，乃是我在天上的父指示的。 </a:t>
            </a:r>
            <a:r>
              <a:rPr lang="en-US" altLang="zh-CN" sz="400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18</a:t>
            </a:r>
            <a:r>
              <a:rPr lang="zh-CN" altLang="en-US" sz="400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我还告诉你，你是彼得，</a:t>
            </a:r>
            <a:r>
              <a:rPr lang="zh-CN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我要把我的教会建造在这磐石上</a:t>
            </a:r>
            <a:r>
              <a:rPr lang="zh-CN" altLang="en-US" sz="4000" dirty="0">
                <a:highlight>
                  <a:srgbClr val="FFFF00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；阴间的权柄不能胜过他。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altLang="zh-CN" sz="4000" dirty="0">
                <a:highlight>
                  <a:srgbClr val="00FFFF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19</a:t>
            </a:r>
            <a:r>
              <a:rPr lang="zh-CN" altLang="en-US" sz="4000" dirty="0">
                <a:highlight>
                  <a:srgbClr val="00FFFF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我要把</a:t>
            </a:r>
            <a:r>
              <a:rPr lang="zh-CN" altLang="en-US" sz="4000" dirty="0">
                <a:solidFill>
                  <a:srgbClr val="FF0000"/>
                </a:solidFill>
                <a:highlight>
                  <a:srgbClr val="00FFFF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天国的钥匙</a:t>
            </a:r>
            <a:r>
              <a:rPr lang="zh-CN" altLang="en-US" sz="4000" dirty="0">
                <a:highlight>
                  <a:srgbClr val="00FFFF"/>
                </a:highlight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给你，凡你在地上所捆绑的，在天上也要捆绑；凡你在地上所释放的，在天上也要释放。」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  马太福音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16: 13-19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62750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7DC35-50C7-8A26-0393-67112E6C7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DDBEF-ADE4-055A-0A9F-F0EFABC1B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343" y="53748"/>
            <a:ext cx="10515600" cy="1325563"/>
          </a:xfrm>
        </p:spPr>
        <p:txBody>
          <a:bodyPr/>
          <a:lstStyle/>
          <a:p>
            <a:r>
              <a:rPr lang="zh-CN" altLang="en-US" dirty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一：教会是基督权柄下的国度</a:t>
            </a:r>
            <a:endParaRPr lang="en-AU" dirty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63F99-623E-B97E-7297-D876EDC33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1055914"/>
            <a:ext cx="11658599" cy="5802086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5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 </a:t>
            </a:r>
            <a:r>
              <a:rPr lang="zh-CN" altLang="en-US" sz="5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基督是教会的建造者与磐石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5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“我要把我的教会建造在这磐石上</a:t>
            </a:r>
            <a:r>
              <a:rPr lang="en-US" altLang="zh-CN" sz="5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...</a:t>
            </a:r>
            <a:r>
              <a:rPr lang="zh-CN" altLang="en-US" sz="5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阴间的权柄不能胜过他。”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5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</a:t>
            </a:r>
            <a:r>
              <a:rPr lang="en-US" altLang="zh-CN" sz="5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5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主耶稣说“我要建造”</a:t>
            </a:r>
            <a:r>
              <a:rPr lang="en-US" altLang="zh-CN" sz="5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5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教会是基督亲自发起、建造并掌管的工程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5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</a:t>
            </a:r>
            <a:r>
              <a:rPr lang="en-US" altLang="zh-CN" sz="5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“</a:t>
            </a:r>
            <a:r>
              <a:rPr lang="zh-CN" altLang="en-US" sz="58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磐石”指彼得所宣告的真理：“你是基督，是永生神的儿子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”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endParaRPr lang="en-AU" sz="36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40571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DACB4-D5DC-6EA9-0F58-77DA590BD3B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598713" y="370114"/>
            <a:ext cx="11342915" cy="5806849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9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惟有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你们是被拣选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的族类，是有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君尊的祭司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，是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圣洁的国度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，是属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上帝的子民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</a:t>
            </a:r>
            <a:r>
              <a:rPr lang="zh-CN" altLang="en-US" sz="4400" dirty="0">
                <a:solidFill>
                  <a:srgbClr val="0070C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要叫你们宣扬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那召你们出黑暗入奇妙光明者的美德。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10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你们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从前算不得子民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，现在却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作了上帝的子民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；从前未曾蒙怜恤，现在却蒙了怜恤。     彼得前书 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2:9-10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83351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6982F1-07BE-D742-59C8-06B9F1888A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64BC4-AC73-C0CD-F519-296C582A1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一：教会是基督权柄下的国度</a:t>
            </a:r>
            <a:endParaRPr lang="en-AU" dirty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3AC1E-E345-AC48-569E-EFBFA7822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1415143"/>
            <a:ext cx="11493348" cy="4761820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16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 </a:t>
            </a:r>
            <a:r>
              <a:rPr lang="zh-CN" altLang="en-US" sz="16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我们是这国度的子民与祭司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16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“你们是</a:t>
            </a:r>
            <a:r>
              <a:rPr lang="en-US" altLang="zh-CN" sz="16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...</a:t>
            </a:r>
            <a:r>
              <a:rPr lang="zh-CN" altLang="en-US" sz="16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圣洁的国度</a:t>
            </a:r>
            <a:r>
              <a:rPr lang="en-US" altLang="zh-CN" sz="16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...</a:t>
            </a:r>
            <a:r>
              <a:rPr lang="zh-CN" altLang="en-US" sz="16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有君尊的祭司</a:t>
            </a:r>
            <a:r>
              <a:rPr lang="en-US" altLang="zh-CN" sz="16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...</a:t>
            </a:r>
            <a:r>
              <a:rPr lang="zh-CN" altLang="en-US" sz="16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要宣扬那召你们出黑暗、入奇妙光明者的美德。”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16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</a:t>
            </a:r>
            <a:r>
              <a:rPr lang="en-US" altLang="zh-CN" sz="16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16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从“不是子民”成为“神的子民” </a:t>
            </a:r>
            <a:r>
              <a:rPr lang="en-US" altLang="zh-CN" sz="16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16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每个信徒都是祭司：代表人到神面前，代表神到人面前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</a:t>
            </a:r>
          </a:p>
          <a:p>
            <a:pPr marL="0" indent="0">
              <a:buNone/>
            </a:pP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13887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2FF589-8A72-9301-0143-2223630B2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3C90E-0199-1D85-0760-3F999C7B4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一：教会是基督权柄下的国度</a:t>
            </a:r>
            <a:endParaRPr lang="en-AU" dirty="0">
              <a:solidFill>
                <a:srgbClr val="C00000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6FEBD-22FF-C7D7-6FFF-351401B25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1415143"/>
            <a:ext cx="11493348" cy="476182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这意味着： 教会不是民主团体，而是基督王权下的国度，祂拥有绝对主权  我们不是宗教消费者，而是国度公民与祭司，承担着神圣使命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简单说：教会不是“我们的俱乐部”，而是“基督的国度”，我们是其中被赋予王族祭司职分的子民。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98488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7FE5D3-544D-9579-8902-8B10F2485C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01747-D03E-9DEC-A2B0-1449A6465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846" y="331232"/>
            <a:ext cx="10515600" cy="1325563"/>
          </a:xfrm>
        </p:spPr>
        <p:txBody>
          <a:bodyPr/>
          <a:lstStyle/>
          <a:p>
            <a:r>
              <a:rPr lang="zh-CN" altLang="en-US" dirty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二：教会是圣灵里的相交家庭</a:t>
            </a:r>
            <a:br>
              <a:rPr lang="zh-CN" altLang="en-US" dirty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endParaRPr lang="en-AU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E5D08-30B3-0064-F85E-161C54F47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048" y="1415267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42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都</a:t>
            </a:r>
            <a:r>
              <a:rPr lang="zh-CN" altLang="en-US" sz="4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恒心遵守使徒的教训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</a:t>
            </a:r>
            <a:r>
              <a:rPr lang="zh-CN" altLang="en-US" sz="4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彼此交接，擘饼，祈祷。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43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众人都惧怕；使徒又行了许多奇事神迹。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44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信的人都在一处</a:t>
            </a:r>
            <a:r>
              <a:rPr lang="zh-CN" altLang="en-US" sz="4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，凡物公用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45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并且卖了田产、家业，照各人所需用的分给各人。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46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他们天天同心合意恒切地在殿里，</a:t>
            </a:r>
            <a:r>
              <a:rPr lang="zh-CN" altLang="en-US" sz="40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且在家中擘饼，存着欢喜、诚实的心用饭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 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47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赞美上帝，得众民的喜爱。主将得救的人天天加给他们。使徒行传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2:42-47</a:t>
            </a:r>
          </a:p>
          <a:p>
            <a:pPr marL="0" indent="0">
              <a:buNone/>
            </a:pPr>
            <a:endParaRPr lang="en-US" altLang="zh-CN" sz="18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55526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E2038-046B-DB69-AA2A-9C783DF22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C0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二：教会是圣灵里的相交家庭</a:t>
            </a:r>
            <a:endParaRPr lang="en-AU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AB2D5-8578-F70B-E12B-6AAB15A1E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626" y="1395967"/>
            <a:ext cx="11445608" cy="48395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1. 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以真理为中心的家庭</a:t>
            </a:r>
          </a:p>
          <a:p>
            <a:pPr marL="0" indent="0">
              <a:buNone/>
            </a:pP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“恒心遵守使徒的教训”（</a:t>
            </a: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42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节）</a:t>
            </a:r>
          </a:p>
          <a:p>
            <a:pPr marL="0" indent="0">
              <a:buNone/>
            </a:pP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</a:t>
            </a: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不是以节目、活动或感觉为中心，而是以神的话语为根基</a:t>
            </a:r>
          </a:p>
          <a:p>
            <a:pPr marL="0" indent="0">
              <a:buNone/>
            </a:pP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2. 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以圣餐为记念的家庭</a:t>
            </a:r>
          </a:p>
          <a:p>
            <a:pPr marL="0" indent="0">
              <a:buNone/>
            </a:pP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“彼此交接、擘饼、祈祷”（</a:t>
            </a: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42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节）</a:t>
            </a:r>
          </a:p>
          <a:p>
            <a:pPr marL="0" indent="0">
              <a:buNone/>
            </a:pP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</a:t>
            </a: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“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擘饼”既指记念主的圣餐，也指共享爱筵</a:t>
            </a:r>
          </a:p>
          <a:p>
            <a:pPr marL="0" indent="0">
              <a:buNone/>
            </a:pP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  </a:t>
            </a: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这表明： 教会是以基督的救恩为中心的生命共享</a:t>
            </a:r>
          </a:p>
        </p:txBody>
      </p:sp>
    </p:spTree>
    <p:extLst>
      <p:ext uri="{BB962C8B-B14F-4D97-AF65-F5344CB8AC3E}">
        <p14:creationId xmlns:p14="http://schemas.microsoft.com/office/powerpoint/2010/main" val="3225668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</TotalTime>
  <Words>1897</Words>
  <Application>Microsoft Office PowerPoint</Application>
  <PresentationFormat>Widescreen</PresentationFormat>
  <Paragraphs>76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Microsoft YaHei UI</vt:lpstr>
      <vt:lpstr>Aptos</vt:lpstr>
      <vt:lpstr>Aptos Display</vt:lpstr>
      <vt:lpstr>Arial</vt:lpstr>
      <vt:lpstr>Office Theme</vt:lpstr>
      <vt:lpstr>教会是什么？教会是谁？</vt:lpstr>
      <vt:lpstr>PowerPoint Presentation</vt:lpstr>
      <vt:lpstr>PowerPoint Presentation</vt:lpstr>
      <vt:lpstr>一：教会是基督权柄下的国度</vt:lpstr>
      <vt:lpstr>PowerPoint Presentation</vt:lpstr>
      <vt:lpstr>一：教会是基督权柄下的国度</vt:lpstr>
      <vt:lpstr>一：教会是基督权柄下的国度</vt:lpstr>
      <vt:lpstr>二：教会是圣灵里的相交家庭 </vt:lpstr>
      <vt:lpstr>二：教会是圣灵里的相交家庭</vt:lpstr>
      <vt:lpstr>二：教会是圣灵里的相交家庭</vt:lpstr>
      <vt:lpstr>三：教会是神荣耀的身体</vt:lpstr>
      <vt:lpstr>三：教会是神荣耀的身体</vt:lpstr>
      <vt:lpstr>三：教会是神荣耀的身体</vt:lpstr>
      <vt:lpstr>三：教会是神荣耀的身体</vt:lpstr>
      <vt:lpstr>总结与应用：教会是谁？ </vt:lpstr>
      <vt:lpstr>总结与应用：教会是谁？ </vt:lpstr>
      <vt:lpstr>三个反思问题：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zheng</dc:creator>
  <cp:lastModifiedBy>R Fang</cp:lastModifiedBy>
  <cp:revision>3</cp:revision>
  <dcterms:created xsi:type="dcterms:W3CDTF">2026-01-30T17:38:49Z</dcterms:created>
  <dcterms:modified xsi:type="dcterms:W3CDTF">2026-02-01T23:41:38Z</dcterms:modified>
</cp:coreProperties>
</file>