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48" r:id="rId1"/>
  </p:sldMasterIdLst>
  <p:notesMasterIdLst>
    <p:notesMasterId r:id="rId36"/>
  </p:notesMasterIdLst>
  <p:sldIdLst>
    <p:sldId id="390" r:id="rId2"/>
    <p:sldId id="474" r:id="rId3"/>
    <p:sldId id="430" r:id="rId4"/>
    <p:sldId id="457" r:id="rId5"/>
    <p:sldId id="458" r:id="rId6"/>
    <p:sldId id="459" r:id="rId7"/>
    <p:sldId id="452" r:id="rId8"/>
    <p:sldId id="450" r:id="rId9"/>
    <p:sldId id="453" r:id="rId10"/>
    <p:sldId id="460" r:id="rId11"/>
    <p:sldId id="428" r:id="rId12"/>
    <p:sldId id="434" r:id="rId13"/>
    <p:sldId id="436" r:id="rId14"/>
    <p:sldId id="461" r:id="rId15"/>
    <p:sldId id="438" r:id="rId16"/>
    <p:sldId id="439" r:id="rId17"/>
    <p:sldId id="441" r:id="rId18"/>
    <p:sldId id="442" r:id="rId19"/>
    <p:sldId id="443" r:id="rId20"/>
    <p:sldId id="440" r:id="rId21"/>
    <p:sldId id="444" r:id="rId22"/>
    <p:sldId id="445" r:id="rId23"/>
    <p:sldId id="446" r:id="rId24"/>
    <p:sldId id="447" r:id="rId25"/>
    <p:sldId id="465" r:id="rId26"/>
    <p:sldId id="462" r:id="rId27"/>
    <p:sldId id="466" r:id="rId28"/>
    <p:sldId id="467" r:id="rId29"/>
    <p:sldId id="464" r:id="rId30"/>
    <p:sldId id="471" r:id="rId31"/>
    <p:sldId id="468" r:id="rId32"/>
    <p:sldId id="469" r:id="rId33"/>
    <p:sldId id="472" r:id="rId34"/>
    <p:sldId id="473" r:id="rId3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D3D891F-5B4C-4369-9494-36D43B890D60}" v="60" dt="2026-02-01T13:07:14.872"/>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34615" autoAdjust="0"/>
    <p:restoredTop sz="86364" autoAdjust="0"/>
  </p:normalViewPr>
  <p:slideViewPr>
    <p:cSldViewPr>
      <p:cViewPr varScale="1">
        <p:scale>
          <a:sx n="75" d="100"/>
          <a:sy n="75" d="100"/>
        </p:scale>
        <p:origin x="801" y="267"/>
      </p:cViewPr>
      <p:guideLst>
        <p:guide orient="horz" pos="2160"/>
        <p:guide pos="2880"/>
      </p:guideLst>
    </p:cSldViewPr>
  </p:slideViewPr>
  <p:outlineViewPr>
    <p:cViewPr>
      <p:scale>
        <a:sx n="33" d="100"/>
        <a:sy n="33" d="100"/>
      </p:scale>
      <p:origin x="3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21" Type="http://schemas.openxmlformats.org/officeDocument/2006/relationships/slide" Target="slides/slide20.xml"/><Relationship Id="rId34" Type="http://schemas.openxmlformats.org/officeDocument/2006/relationships/slide" Target="slides/slide33.xml"/><Relationship Id="rId42" Type="http://schemas.microsoft.com/office/2015/10/relationships/revisionInfo" Target="revisionInfo.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ack Stockdale" userId="159b2cbb5646a6db" providerId="LiveId" clId="{9EAF943D-1EDF-4F38-83F5-599659E39DBE}"/>
    <pc:docChg chg="undo custSel addSld delSld modSld sldOrd">
      <pc:chgData name="Jack Stockdale" userId="159b2cbb5646a6db" providerId="LiveId" clId="{9EAF943D-1EDF-4F38-83F5-599659E39DBE}" dt="2026-02-01T13:07:22.900" v="3818" actId="20577"/>
      <pc:docMkLst>
        <pc:docMk/>
      </pc:docMkLst>
      <pc:sldChg chg="del">
        <pc:chgData name="Jack Stockdale" userId="159b2cbb5646a6db" providerId="LiveId" clId="{9EAF943D-1EDF-4F38-83F5-599659E39DBE}" dt="2026-02-01T12:13:30.628" v="2794" actId="2696"/>
        <pc:sldMkLst>
          <pc:docMk/>
          <pc:sldMk cId="3782971131" sldId="374"/>
        </pc:sldMkLst>
      </pc:sldChg>
      <pc:sldChg chg="del">
        <pc:chgData name="Jack Stockdale" userId="159b2cbb5646a6db" providerId="LiveId" clId="{9EAF943D-1EDF-4F38-83F5-599659E39DBE}" dt="2026-02-01T12:13:30.965" v="2796" actId="2696"/>
        <pc:sldMkLst>
          <pc:docMk/>
          <pc:sldMk cId="1683256456" sldId="375"/>
        </pc:sldMkLst>
      </pc:sldChg>
      <pc:sldChg chg="del">
        <pc:chgData name="Jack Stockdale" userId="159b2cbb5646a6db" providerId="LiveId" clId="{9EAF943D-1EDF-4F38-83F5-599659E39DBE}" dt="2026-02-01T12:13:30.775" v="2795" actId="2696"/>
        <pc:sldMkLst>
          <pc:docMk/>
          <pc:sldMk cId="30786581" sldId="376"/>
        </pc:sldMkLst>
      </pc:sldChg>
      <pc:sldChg chg="del">
        <pc:chgData name="Jack Stockdale" userId="159b2cbb5646a6db" providerId="LiveId" clId="{9EAF943D-1EDF-4F38-83F5-599659E39DBE}" dt="2026-02-01T12:13:29.678" v="2793" actId="2696"/>
        <pc:sldMkLst>
          <pc:docMk/>
          <pc:sldMk cId="2001808282" sldId="389"/>
        </pc:sldMkLst>
      </pc:sldChg>
      <pc:sldChg chg="modSp mod ord">
        <pc:chgData name="Jack Stockdale" userId="159b2cbb5646a6db" providerId="LiveId" clId="{9EAF943D-1EDF-4F38-83F5-599659E39DBE}" dt="2026-02-01T13:07:22.900" v="3818" actId="20577"/>
        <pc:sldMkLst>
          <pc:docMk/>
          <pc:sldMk cId="1189052855" sldId="390"/>
        </pc:sldMkLst>
        <pc:spChg chg="mod">
          <ac:chgData name="Jack Stockdale" userId="159b2cbb5646a6db" providerId="LiveId" clId="{9EAF943D-1EDF-4F38-83F5-599659E39DBE}" dt="2026-02-01T13:07:22.900" v="3818" actId="20577"/>
          <ac:spMkLst>
            <pc:docMk/>
            <pc:sldMk cId="1189052855" sldId="390"/>
            <ac:spMk id="3" creationId="{00000000-0000-0000-0000-000000000000}"/>
          </ac:spMkLst>
        </pc:spChg>
      </pc:sldChg>
      <pc:sldChg chg="modSp del mod">
        <pc:chgData name="Jack Stockdale" userId="159b2cbb5646a6db" providerId="LiveId" clId="{9EAF943D-1EDF-4F38-83F5-599659E39DBE}" dt="2026-02-01T10:12:50.740" v="281" actId="2696"/>
        <pc:sldMkLst>
          <pc:docMk/>
          <pc:sldMk cId="375051561" sldId="391"/>
        </pc:sldMkLst>
        <pc:spChg chg="mod">
          <ac:chgData name="Jack Stockdale" userId="159b2cbb5646a6db" providerId="LiveId" clId="{9EAF943D-1EDF-4F38-83F5-599659E39DBE}" dt="2026-02-01T10:11:42.250" v="275" actId="20577"/>
          <ac:spMkLst>
            <pc:docMk/>
            <pc:sldMk cId="375051561" sldId="391"/>
            <ac:spMk id="3" creationId="{00000000-0000-0000-0000-000000000000}"/>
          </ac:spMkLst>
        </pc:spChg>
      </pc:sldChg>
      <pc:sldChg chg="del">
        <pc:chgData name="Jack Stockdale" userId="159b2cbb5646a6db" providerId="LiveId" clId="{9EAF943D-1EDF-4F38-83F5-599659E39DBE}" dt="2026-02-01T12:13:31.191" v="2797" actId="2696"/>
        <pc:sldMkLst>
          <pc:docMk/>
          <pc:sldMk cId="76573071" sldId="395"/>
        </pc:sldMkLst>
      </pc:sldChg>
      <pc:sldChg chg="del">
        <pc:chgData name="Jack Stockdale" userId="159b2cbb5646a6db" providerId="LiveId" clId="{9EAF943D-1EDF-4F38-83F5-599659E39DBE}" dt="2026-02-01T12:13:31.399" v="2798" actId="2696"/>
        <pc:sldMkLst>
          <pc:docMk/>
          <pc:sldMk cId="2016208344" sldId="396"/>
        </pc:sldMkLst>
      </pc:sldChg>
      <pc:sldChg chg="del">
        <pc:chgData name="Jack Stockdale" userId="159b2cbb5646a6db" providerId="LiveId" clId="{9EAF943D-1EDF-4F38-83F5-599659E39DBE}" dt="2026-02-01T12:13:31.572" v="2799" actId="2696"/>
        <pc:sldMkLst>
          <pc:docMk/>
          <pc:sldMk cId="3317588918" sldId="397"/>
        </pc:sldMkLst>
      </pc:sldChg>
      <pc:sldChg chg="del">
        <pc:chgData name="Jack Stockdale" userId="159b2cbb5646a6db" providerId="LiveId" clId="{9EAF943D-1EDF-4F38-83F5-599659E39DBE}" dt="2026-02-01T12:13:31.768" v="2800" actId="2696"/>
        <pc:sldMkLst>
          <pc:docMk/>
          <pc:sldMk cId="4293983758" sldId="398"/>
        </pc:sldMkLst>
      </pc:sldChg>
      <pc:sldChg chg="del">
        <pc:chgData name="Jack Stockdale" userId="159b2cbb5646a6db" providerId="LiveId" clId="{9EAF943D-1EDF-4F38-83F5-599659E39DBE}" dt="2026-02-01T12:13:31.930" v="2801" actId="2696"/>
        <pc:sldMkLst>
          <pc:docMk/>
          <pc:sldMk cId="2232416397" sldId="399"/>
        </pc:sldMkLst>
      </pc:sldChg>
      <pc:sldChg chg="del">
        <pc:chgData name="Jack Stockdale" userId="159b2cbb5646a6db" providerId="LiveId" clId="{9EAF943D-1EDF-4F38-83F5-599659E39DBE}" dt="2026-02-01T12:13:32.206" v="2802" actId="2696"/>
        <pc:sldMkLst>
          <pc:docMk/>
          <pc:sldMk cId="1929156962" sldId="400"/>
        </pc:sldMkLst>
      </pc:sldChg>
      <pc:sldChg chg="del">
        <pc:chgData name="Jack Stockdale" userId="159b2cbb5646a6db" providerId="LiveId" clId="{9EAF943D-1EDF-4F38-83F5-599659E39DBE}" dt="2026-02-01T12:13:32.402" v="2803" actId="2696"/>
        <pc:sldMkLst>
          <pc:docMk/>
          <pc:sldMk cId="3108175571" sldId="401"/>
        </pc:sldMkLst>
      </pc:sldChg>
      <pc:sldChg chg="del">
        <pc:chgData name="Jack Stockdale" userId="159b2cbb5646a6db" providerId="LiveId" clId="{9EAF943D-1EDF-4F38-83F5-599659E39DBE}" dt="2026-02-01T12:13:32.608" v="2804" actId="2696"/>
        <pc:sldMkLst>
          <pc:docMk/>
          <pc:sldMk cId="2735741763" sldId="402"/>
        </pc:sldMkLst>
      </pc:sldChg>
      <pc:sldChg chg="del">
        <pc:chgData name="Jack Stockdale" userId="159b2cbb5646a6db" providerId="LiveId" clId="{9EAF943D-1EDF-4F38-83F5-599659E39DBE}" dt="2026-02-01T12:13:32.970" v="2806" actId="2696"/>
        <pc:sldMkLst>
          <pc:docMk/>
          <pc:sldMk cId="3433603058" sldId="403"/>
        </pc:sldMkLst>
      </pc:sldChg>
      <pc:sldChg chg="del">
        <pc:chgData name="Jack Stockdale" userId="159b2cbb5646a6db" providerId="LiveId" clId="{9EAF943D-1EDF-4F38-83F5-599659E39DBE}" dt="2026-02-01T12:13:34.247" v="2808" actId="2696"/>
        <pc:sldMkLst>
          <pc:docMk/>
          <pc:sldMk cId="17503723" sldId="404"/>
        </pc:sldMkLst>
      </pc:sldChg>
      <pc:sldChg chg="del">
        <pc:chgData name="Jack Stockdale" userId="159b2cbb5646a6db" providerId="LiveId" clId="{9EAF943D-1EDF-4F38-83F5-599659E39DBE}" dt="2026-02-01T12:13:32.807" v="2805" actId="2696"/>
        <pc:sldMkLst>
          <pc:docMk/>
          <pc:sldMk cId="4264255302" sldId="406"/>
        </pc:sldMkLst>
      </pc:sldChg>
      <pc:sldChg chg="del">
        <pc:chgData name="Jack Stockdale" userId="159b2cbb5646a6db" providerId="LiveId" clId="{9EAF943D-1EDF-4F38-83F5-599659E39DBE}" dt="2026-02-01T12:13:33.188" v="2807" actId="2696"/>
        <pc:sldMkLst>
          <pc:docMk/>
          <pc:sldMk cId="3972256753" sldId="407"/>
        </pc:sldMkLst>
      </pc:sldChg>
      <pc:sldChg chg="del">
        <pc:chgData name="Jack Stockdale" userId="159b2cbb5646a6db" providerId="LiveId" clId="{9EAF943D-1EDF-4F38-83F5-599659E39DBE}" dt="2026-02-01T12:13:34.421" v="2809" actId="2696"/>
        <pc:sldMkLst>
          <pc:docMk/>
          <pc:sldMk cId="3901527747" sldId="408"/>
        </pc:sldMkLst>
      </pc:sldChg>
      <pc:sldChg chg="del">
        <pc:chgData name="Jack Stockdale" userId="159b2cbb5646a6db" providerId="LiveId" clId="{9EAF943D-1EDF-4F38-83F5-599659E39DBE}" dt="2026-02-01T12:13:34.708" v="2810" actId="2696"/>
        <pc:sldMkLst>
          <pc:docMk/>
          <pc:sldMk cId="4219731526" sldId="409"/>
        </pc:sldMkLst>
      </pc:sldChg>
      <pc:sldChg chg="del">
        <pc:chgData name="Jack Stockdale" userId="159b2cbb5646a6db" providerId="LiveId" clId="{9EAF943D-1EDF-4F38-83F5-599659E39DBE}" dt="2026-02-01T12:13:35.151" v="2812" actId="2696"/>
        <pc:sldMkLst>
          <pc:docMk/>
          <pc:sldMk cId="2119300641" sldId="410"/>
        </pc:sldMkLst>
      </pc:sldChg>
      <pc:sldChg chg="del">
        <pc:chgData name="Jack Stockdale" userId="159b2cbb5646a6db" providerId="LiveId" clId="{9EAF943D-1EDF-4F38-83F5-599659E39DBE}" dt="2026-02-01T12:13:35.609" v="2814" actId="2696"/>
        <pc:sldMkLst>
          <pc:docMk/>
          <pc:sldMk cId="3627261534" sldId="411"/>
        </pc:sldMkLst>
      </pc:sldChg>
      <pc:sldChg chg="del">
        <pc:chgData name="Jack Stockdale" userId="159b2cbb5646a6db" providerId="LiveId" clId="{9EAF943D-1EDF-4F38-83F5-599659E39DBE}" dt="2026-02-01T12:13:35.798" v="2815" actId="2696"/>
        <pc:sldMkLst>
          <pc:docMk/>
          <pc:sldMk cId="758207875" sldId="412"/>
        </pc:sldMkLst>
      </pc:sldChg>
      <pc:sldChg chg="del">
        <pc:chgData name="Jack Stockdale" userId="159b2cbb5646a6db" providerId="LiveId" clId="{9EAF943D-1EDF-4F38-83F5-599659E39DBE}" dt="2026-02-01T12:13:36.040" v="2816" actId="2696"/>
        <pc:sldMkLst>
          <pc:docMk/>
          <pc:sldMk cId="3350181889" sldId="413"/>
        </pc:sldMkLst>
      </pc:sldChg>
      <pc:sldChg chg="del">
        <pc:chgData name="Jack Stockdale" userId="159b2cbb5646a6db" providerId="LiveId" clId="{9EAF943D-1EDF-4F38-83F5-599659E39DBE}" dt="2026-02-01T12:13:34.931" v="2811" actId="2696"/>
        <pc:sldMkLst>
          <pc:docMk/>
          <pc:sldMk cId="975768842" sldId="414"/>
        </pc:sldMkLst>
      </pc:sldChg>
      <pc:sldChg chg="del">
        <pc:chgData name="Jack Stockdale" userId="159b2cbb5646a6db" providerId="LiveId" clId="{9EAF943D-1EDF-4F38-83F5-599659E39DBE}" dt="2026-02-01T12:13:35.381" v="2813" actId="2696"/>
        <pc:sldMkLst>
          <pc:docMk/>
          <pc:sldMk cId="1610512439" sldId="415"/>
        </pc:sldMkLst>
      </pc:sldChg>
      <pc:sldChg chg="del">
        <pc:chgData name="Jack Stockdale" userId="159b2cbb5646a6db" providerId="LiveId" clId="{9EAF943D-1EDF-4F38-83F5-599659E39DBE}" dt="2026-02-01T12:13:37.275" v="2818" actId="2696"/>
        <pc:sldMkLst>
          <pc:docMk/>
          <pc:sldMk cId="2123943855" sldId="416"/>
        </pc:sldMkLst>
      </pc:sldChg>
      <pc:sldChg chg="modSp del mod">
        <pc:chgData name="Jack Stockdale" userId="159b2cbb5646a6db" providerId="LiveId" clId="{9EAF943D-1EDF-4F38-83F5-599659E39DBE}" dt="2026-02-01T12:13:36.296" v="2817" actId="2696"/>
        <pc:sldMkLst>
          <pc:docMk/>
          <pc:sldMk cId="3854920167" sldId="417"/>
        </pc:sldMkLst>
        <pc:spChg chg="mod">
          <ac:chgData name="Jack Stockdale" userId="159b2cbb5646a6db" providerId="LiveId" clId="{9EAF943D-1EDF-4F38-83F5-599659E39DBE}" dt="2026-02-01T12:03:17.907" v="2124" actId="14100"/>
          <ac:spMkLst>
            <pc:docMk/>
            <pc:sldMk cId="3854920167" sldId="417"/>
            <ac:spMk id="2" creationId="{00000000-0000-0000-0000-000000000000}"/>
          </ac:spMkLst>
        </pc:spChg>
      </pc:sldChg>
      <pc:sldChg chg="del">
        <pc:chgData name="Jack Stockdale" userId="159b2cbb5646a6db" providerId="LiveId" clId="{9EAF943D-1EDF-4F38-83F5-599659E39DBE}" dt="2026-02-01T12:13:37.506" v="2819" actId="2696"/>
        <pc:sldMkLst>
          <pc:docMk/>
          <pc:sldMk cId="2020325702" sldId="418"/>
        </pc:sldMkLst>
      </pc:sldChg>
      <pc:sldChg chg="del">
        <pc:chgData name="Jack Stockdale" userId="159b2cbb5646a6db" providerId="LiveId" clId="{9EAF943D-1EDF-4F38-83F5-599659E39DBE}" dt="2026-02-01T12:13:38.341" v="2820" actId="2696"/>
        <pc:sldMkLst>
          <pc:docMk/>
          <pc:sldMk cId="2075068552" sldId="419"/>
        </pc:sldMkLst>
      </pc:sldChg>
      <pc:sldChg chg="del">
        <pc:chgData name="Jack Stockdale" userId="159b2cbb5646a6db" providerId="LiveId" clId="{9EAF943D-1EDF-4F38-83F5-599659E39DBE}" dt="2026-02-01T12:13:40.981" v="2821" actId="2696"/>
        <pc:sldMkLst>
          <pc:docMk/>
          <pc:sldMk cId="198315865" sldId="420"/>
        </pc:sldMkLst>
      </pc:sldChg>
      <pc:sldChg chg="del">
        <pc:chgData name="Jack Stockdale" userId="159b2cbb5646a6db" providerId="LiveId" clId="{9EAF943D-1EDF-4F38-83F5-599659E39DBE}" dt="2026-02-01T12:13:42.663" v="2822" actId="2696"/>
        <pc:sldMkLst>
          <pc:docMk/>
          <pc:sldMk cId="3282926131" sldId="424"/>
        </pc:sldMkLst>
      </pc:sldChg>
      <pc:sldChg chg="del">
        <pc:chgData name="Jack Stockdale" userId="159b2cbb5646a6db" providerId="LiveId" clId="{9EAF943D-1EDF-4F38-83F5-599659E39DBE}" dt="2026-02-01T12:13:14.096" v="2792" actId="2696"/>
        <pc:sldMkLst>
          <pc:docMk/>
          <pc:sldMk cId="2813469420" sldId="425"/>
        </pc:sldMkLst>
      </pc:sldChg>
      <pc:sldChg chg="del">
        <pc:chgData name="Jack Stockdale" userId="159b2cbb5646a6db" providerId="LiveId" clId="{9EAF943D-1EDF-4F38-83F5-599659E39DBE}" dt="2026-02-01T12:13:09.817" v="2791" actId="2696"/>
        <pc:sldMkLst>
          <pc:docMk/>
          <pc:sldMk cId="3571769441" sldId="426"/>
        </pc:sldMkLst>
      </pc:sldChg>
      <pc:sldChg chg="add del">
        <pc:chgData name="Jack Stockdale" userId="159b2cbb5646a6db" providerId="LiveId" clId="{9EAF943D-1EDF-4F38-83F5-599659E39DBE}" dt="2026-02-01T12:47:42.325" v="3520" actId="2696"/>
        <pc:sldMkLst>
          <pc:docMk/>
          <pc:sldMk cId="2836029903" sldId="427"/>
        </pc:sldMkLst>
      </pc:sldChg>
      <pc:sldChg chg="modSp add mod">
        <pc:chgData name="Jack Stockdale" userId="159b2cbb5646a6db" providerId="LiveId" clId="{9EAF943D-1EDF-4F38-83F5-599659E39DBE}" dt="2026-02-01T10:36:06.818" v="439" actId="20577"/>
        <pc:sldMkLst>
          <pc:docMk/>
          <pc:sldMk cId="1624931874" sldId="428"/>
        </pc:sldMkLst>
        <pc:spChg chg="mod">
          <ac:chgData name="Jack Stockdale" userId="159b2cbb5646a6db" providerId="LiveId" clId="{9EAF943D-1EDF-4F38-83F5-599659E39DBE}" dt="2026-02-01T10:36:06.818" v="439" actId="20577"/>
          <ac:spMkLst>
            <pc:docMk/>
            <pc:sldMk cId="1624931874" sldId="428"/>
            <ac:spMk id="3" creationId="{B686602F-7DC5-EB9A-9F0C-CCA1808C3580}"/>
          </ac:spMkLst>
        </pc:spChg>
      </pc:sldChg>
      <pc:sldChg chg="add del">
        <pc:chgData name="Jack Stockdale" userId="159b2cbb5646a6db" providerId="LiveId" clId="{9EAF943D-1EDF-4F38-83F5-599659E39DBE}" dt="2026-02-01T12:47:27.737" v="3519" actId="2696"/>
        <pc:sldMkLst>
          <pc:docMk/>
          <pc:sldMk cId="2596372176" sldId="429"/>
        </pc:sldMkLst>
      </pc:sldChg>
      <pc:sldChg chg="modSp add mod">
        <pc:chgData name="Jack Stockdale" userId="159b2cbb5646a6db" providerId="LiveId" clId="{9EAF943D-1EDF-4F38-83F5-599659E39DBE}" dt="2026-02-01T12:25:48.290" v="2865" actId="20577"/>
        <pc:sldMkLst>
          <pc:docMk/>
          <pc:sldMk cId="1972741204" sldId="430"/>
        </pc:sldMkLst>
        <pc:spChg chg="mod">
          <ac:chgData name="Jack Stockdale" userId="159b2cbb5646a6db" providerId="LiveId" clId="{9EAF943D-1EDF-4F38-83F5-599659E39DBE}" dt="2026-02-01T12:25:48.290" v="2865" actId="20577"/>
          <ac:spMkLst>
            <pc:docMk/>
            <pc:sldMk cId="1972741204" sldId="430"/>
            <ac:spMk id="3" creationId="{213F9FE5-BABA-106B-0143-143C335EF8A9}"/>
          </ac:spMkLst>
        </pc:spChg>
      </pc:sldChg>
      <pc:sldChg chg="modSp add del mod ord">
        <pc:chgData name="Jack Stockdale" userId="159b2cbb5646a6db" providerId="LiveId" clId="{9EAF943D-1EDF-4F38-83F5-599659E39DBE}" dt="2026-02-01T12:32:26.607" v="2981" actId="2696"/>
        <pc:sldMkLst>
          <pc:docMk/>
          <pc:sldMk cId="1494337031" sldId="431"/>
        </pc:sldMkLst>
        <pc:spChg chg="mod">
          <ac:chgData name="Jack Stockdale" userId="159b2cbb5646a6db" providerId="LiveId" clId="{9EAF943D-1EDF-4F38-83F5-599659E39DBE}" dt="2026-02-01T12:26:02.422" v="2884" actId="20577"/>
          <ac:spMkLst>
            <pc:docMk/>
            <pc:sldMk cId="1494337031" sldId="431"/>
            <ac:spMk id="3" creationId="{7CB205CD-138A-E7D8-D91E-0F62B749109D}"/>
          </ac:spMkLst>
        </pc:spChg>
      </pc:sldChg>
      <pc:sldChg chg="modSp add del mod ord">
        <pc:chgData name="Jack Stockdale" userId="159b2cbb5646a6db" providerId="LiveId" clId="{9EAF943D-1EDF-4F38-83F5-599659E39DBE}" dt="2026-02-01T12:26:27.037" v="2888" actId="2696"/>
        <pc:sldMkLst>
          <pc:docMk/>
          <pc:sldMk cId="3067962930" sldId="432"/>
        </pc:sldMkLst>
        <pc:spChg chg="mod">
          <ac:chgData name="Jack Stockdale" userId="159b2cbb5646a6db" providerId="LiveId" clId="{9EAF943D-1EDF-4F38-83F5-599659E39DBE}" dt="2026-02-01T11:19:07.030" v="1587" actId="6549"/>
          <ac:spMkLst>
            <pc:docMk/>
            <pc:sldMk cId="3067962930" sldId="432"/>
            <ac:spMk id="3" creationId="{BA3152D0-65E0-9369-A2AB-FA865D75C1E5}"/>
          </ac:spMkLst>
        </pc:spChg>
      </pc:sldChg>
      <pc:sldChg chg="add del">
        <pc:chgData name="Jack Stockdale" userId="159b2cbb5646a6db" providerId="LiveId" clId="{9EAF943D-1EDF-4F38-83F5-599659E39DBE}" dt="2026-02-01T12:26:24.223" v="2887" actId="2696"/>
        <pc:sldMkLst>
          <pc:docMk/>
          <pc:sldMk cId="3429395808" sldId="433"/>
        </pc:sldMkLst>
      </pc:sldChg>
      <pc:sldChg chg="modSp add mod">
        <pc:chgData name="Jack Stockdale" userId="159b2cbb5646a6db" providerId="LiveId" clId="{9EAF943D-1EDF-4F38-83F5-599659E39DBE}" dt="2026-02-01T10:36:33.886" v="460" actId="20577"/>
        <pc:sldMkLst>
          <pc:docMk/>
          <pc:sldMk cId="1351800137" sldId="434"/>
        </pc:sldMkLst>
        <pc:spChg chg="mod">
          <ac:chgData name="Jack Stockdale" userId="159b2cbb5646a6db" providerId="LiveId" clId="{9EAF943D-1EDF-4F38-83F5-599659E39DBE}" dt="2026-02-01T10:36:33.886" v="460" actId="20577"/>
          <ac:spMkLst>
            <pc:docMk/>
            <pc:sldMk cId="1351800137" sldId="434"/>
            <ac:spMk id="3" creationId="{31955578-E575-A3CA-9529-7C5F0FED1096}"/>
          </ac:spMkLst>
        </pc:spChg>
      </pc:sldChg>
      <pc:sldChg chg="modSp add del mod">
        <pc:chgData name="Jack Stockdale" userId="159b2cbb5646a6db" providerId="LiveId" clId="{9EAF943D-1EDF-4F38-83F5-599659E39DBE}" dt="2026-02-01T10:42:52.113" v="534" actId="2696"/>
        <pc:sldMkLst>
          <pc:docMk/>
          <pc:sldMk cId="320862243" sldId="435"/>
        </pc:sldMkLst>
        <pc:spChg chg="mod">
          <ac:chgData name="Jack Stockdale" userId="159b2cbb5646a6db" providerId="LiveId" clId="{9EAF943D-1EDF-4F38-83F5-599659E39DBE}" dt="2026-02-01T10:38:36.068" v="505" actId="20577"/>
          <ac:spMkLst>
            <pc:docMk/>
            <pc:sldMk cId="320862243" sldId="435"/>
            <ac:spMk id="3" creationId="{E51203FE-D915-FBE4-870C-60F73D7ABB9D}"/>
          </ac:spMkLst>
        </pc:spChg>
      </pc:sldChg>
      <pc:sldChg chg="modSp add mod">
        <pc:chgData name="Jack Stockdale" userId="159b2cbb5646a6db" providerId="LiveId" clId="{9EAF943D-1EDF-4F38-83F5-599659E39DBE}" dt="2026-02-01T12:36:20.226" v="3518" actId="5793"/>
        <pc:sldMkLst>
          <pc:docMk/>
          <pc:sldMk cId="3987370069" sldId="436"/>
        </pc:sldMkLst>
        <pc:spChg chg="mod">
          <ac:chgData name="Jack Stockdale" userId="159b2cbb5646a6db" providerId="LiveId" clId="{9EAF943D-1EDF-4F38-83F5-599659E39DBE}" dt="2026-02-01T12:36:20.226" v="3518" actId="5793"/>
          <ac:spMkLst>
            <pc:docMk/>
            <pc:sldMk cId="3987370069" sldId="436"/>
            <ac:spMk id="3" creationId="{583C2B53-244F-D3A4-0921-183416B2CFD1}"/>
          </ac:spMkLst>
        </pc:spChg>
      </pc:sldChg>
      <pc:sldChg chg="add del">
        <pc:chgData name="Jack Stockdale" userId="159b2cbb5646a6db" providerId="LiveId" clId="{9EAF943D-1EDF-4F38-83F5-599659E39DBE}" dt="2026-02-01T12:27:52.264" v="2890" actId="2696"/>
        <pc:sldMkLst>
          <pc:docMk/>
          <pc:sldMk cId="815681747" sldId="437"/>
        </pc:sldMkLst>
      </pc:sldChg>
      <pc:sldChg chg="modSp add mod">
        <pc:chgData name="Jack Stockdale" userId="159b2cbb5646a6db" providerId="LiveId" clId="{9EAF943D-1EDF-4F38-83F5-599659E39DBE}" dt="2026-02-01T10:53:02.994" v="655" actId="14100"/>
        <pc:sldMkLst>
          <pc:docMk/>
          <pc:sldMk cId="1803069701" sldId="438"/>
        </pc:sldMkLst>
        <pc:spChg chg="mod">
          <ac:chgData name="Jack Stockdale" userId="159b2cbb5646a6db" providerId="LiveId" clId="{9EAF943D-1EDF-4F38-83F5-599659E39DBE}" dt="2026-02-01T10:53:02.994" v="655" actId="14100"/>
          <ac:spMkLst>
            <pc:docMk/>
            <pc:sldMk cId="1803069701" sldId="438"/>
            <ac:spMk id="3" creationId="{5880F2BB-C1D5-8CC6-5322-87718821F895}"/>
          </ac:spMkLst>
        </pc:spChg>
      </pc:sldChg>
      <pc:sldChg chg="addSp delSp modSp add mod">
        <pc:chgData name="Jack Stockdale" userId="159b2cbb5646a6db" providerId="LiveId" clId="{9EAF943D-1EDF-4F38-83F5-599659E39DBE}" dt="2026-02-01T11:01:24.380" v="942" actId="21"/>
        <pc:sldMkLst>
          <pc:docMk/>
          <pc:sldMk cId="3337925739" sldId="439"/>
        </pc:sldMkLst>
        <pc:spChg chg="add del mod">
          <ac:chgData name="Jack Stockdale" userId="159b2cbb5646a6db" providerId="LiveId" clId="{9EAF943D-1EDF-4F38-83F5-599659E39DBE}" dt="2026-02-01T11:01:24.380" v="942" actId="21"/>
          <ac:spMkLst>
            <pc:docMk/>
            <pc:sldMk cId="3337925739" sldId="439"/>
            <ac:spMk id="2" creationId="{43D1C4E2-6DB5-E97A-6C60-AFD15A2A1D5B}"/>
          </ac:spMkLst>
        </pc:spChg>
        <pc:spChg chg="mod">
          <ac:chgData name="Jack Stockdale" userId="159b2cbb5646a6db" providerId="LiveId" clId="{9EAF943D-1EDF-4F38-83F5-599659E39DBE}" dt="2026-02-01T10:54:16.799" v="657" actId="13926"/>
          <ac:spMkLst>
            <pc:docMk/>
            <pc:sldMk cId="3337925739" sldId="439"/>
            <ac:spMk id="3" creationId="{6C4A1F13-C9A1-64FD-3997-D362FF398AA4}"/>
          </ac:spMkLst>
        </pc:spChg>
      </pc:sldChg>
      <pc:sldChg chg="modSp add mod ord">
        <pc:chgData name="Jack Stockdale" userId="159b2cbb5646a6db" providerId="LiveId" clId="{9EAF943D-1EDF-4F38-83F5-599659E39DBE}" dt="2026-02-01T11:07:53.179" v="1319" actId="20577"/>
        <pc:sldMkLst>
          <pc:docMk/>
          <pc:sldMk cId="468134262" sldId="440"/>
        </pc:sldMkLst>
        <pc:spChg chg="mod">
          <ac:chgData name="Jack Stockdale" userId="159b2cbb5646a6db" providerId="LiveId" clId="{9EAF943D-1EDF-4F38-83F5-599659E39DBE}" dt="2026-02-01T11:07:53.179" v="1319" actId="20577"/>
          <ac:spMkLst>
            <pc:docMk/>
            <pc:sldMk cId="468134262" sldId="440"/>
            <ac:spMk id="2" creationId="{EC138B90-89B9-1B0B-5766-7D3AF29D57D5}"/>
          </ac:spMkLst>
        </pc:spChg>
      </pc:sldChg>
      <pc:sldChg chg="modSp add mod">
        <pc:chgData name="Jack Stockdale" userId="159b2cbb5646a6db" providerId="LiveId" clId="{9EAF943D-1EDF-4F38-83F5-599659E39DBE}" dt="2026-02-01T11:04:07.399" v="1304" actId="20577"/>
        <pc:sldMkLst>
          <pc:docMk/>
          <pc:sldMk cId="279371143" sldId="441"/>
        </pc:sldMkLst>
        <pc:spChg chg="mod">
          <ac:chgData name="Jack Stockdale" userId="159b2cbb5646a6db" providerId="LiveId" clId="{9EAF943D-1EDF-4F38-83F5-599659E39DBE}" dt="2026-02-01T11:04:07.399" v="1304" actId="20577"/>
          <ac:spMkLst>
            <pc:docMk/>
            <pc:sldMk cId="279371143" sldId="441"/>
            <ac:spMk id="2" creationId="{11A3B989-C288-5718-B896-F174BF81C9CD}"/>
          </ac:spMkLst>
        </pc:spChg>
      </pc:sldChg>
      <pc:sldChg chg="modSp add mod">
        <pc:chgData name="Jack Stockdale" userId="159b2cbb5646a6db" providerId="LiveId" clId="{9EAF943D-1EDF-4F38-83F5-599659E39DBE}" dt="2026-02-01T11:05:39.204" v="1306" actId="21"/>
        <pc:sldMkLst>
          <pc:docMk/>
          <pc:sldMk cId="2272376495" sldId="442"/>
        </pc:sldMkLst>
        <pc:spChg chg="mod">
          <ac:chgData name="Jack Stockdale" userId="159b2cbb5646a6db" providerId="LiveId" clId="{9EAF943D-1EDF-4F38-83F5-599659E39DBE}" dt="2026-02-01T11:05:39.204" v="1306" actId="21"/>
          <ac:spMkLst>
            <pc:docMk/>
            <pc:sldMk cId="2272376495" sldId="442"/>
            <ac:spMk id="2" creationId="{146A5076-2E15-43B7-307F-2AEEFEA66ECF}"/>
          </ac:spMkLst>
        </pc:spChg>
      </pc:sldChg>
      <pc:sldChg chg="modSp add mod">
        <pc:chgData name="Jack Stockdale" userId="159b2cbb5646a6db" providerId="LiveId" clId="{9EAF943D-1EDF-4F38-83F5-599659E39DBE}" dt="2026-02-01T11:07:15.111" v="1310" actId="21"/>
        <pc:sldMkLst>
          <pc:docMk/>
          <pc:sldMk cId="3101273134" sldId="443"/>
        </pc:sldMkLst>
        <pc:spChg chg="mod">
          <ac:chgData name="Jack Stockdale" userId="159b2cbb5646a6db" providerId="LiveId" clId="{9EAF943D-1EDF-4F38-83F5-599659E39DBE}" dt="2026-02-01T11:07:15.111" v="1310" actId="21"/>
          <ac:spMkLst>
            <pc:docMk/>
            <pc:sldMk cId="3101273134" sldId="443"/>
            <ac:spMk id="2" creationId="{0F25EFF8-38DA-742F-7FF8-7E37B997D7FD}"/>
          </ac:spMkLst>
        </pc:spChg>
      </pc:sldChg>
      <pc:sldChg chg="modSp add mod">
        <pc:chgData name="Jack Stockdale" userId="159b2cbb5646a6db" providerId="LiveId" clId="{9EAF943D-1EDF-4F38-83F5-599659E39DBE}" dt="2026-02-01T11:08:30.108" v="1321" actId="20577"/>
        <pc:sldMkLst>
          <pc:docMk/>
          <pc:sldMk cId="30357978" sldId="444"/>
        </pc:sldMkLst>
        <pc:spChg chg="mod">
          <ac:chgData name="Jack Stockdale" userId="159b2cbb5646a6db" providerId="LiveId" clId="{9EAF943D-1EDF-4F38-83F5-599659E39DBE}" dt="2026-02-01T11:08:30.108" v="1321" actId="20577"/>
          <ac:spMkLst>
            <pc:docMk/>
            <pc:sldMk cId="30357978" sldId="444"/>
            <ac:spMk id="2" creationId="{348D4F02-7EA7-98C9-9FC2-D4449BE62EB4}"/>
          </ac:spMkLst>
        </pc:spChg>
      </pc:sldChg>
      <pc:sldChg chg="modSp add mod">
        <pc:chgData name="Jack Stockdale" userId="159b2cbb5646a6db" providerId="LiveId" clId="{9EAF943D-1EDF-4F38-83F5-599659E39DBE}" dt="2026-02-01T11:08:58.772" v="1322" actId="21"/>
        <pc:sldMkLst>
          <pc:docMk/>
          <pc:sldMk cId="2487323757" sldId="445"/>
        </pc:sldMkLst>
        <pc:spChg chg="mod">
          <ac:chgData name="Jack Stockdale" userId="159b2cbb5646a6db" providerId="LiveId" clId="{9EAF943D-1EDF-4F38-83F5-599659E39DBE}" dt="2026-02-01T11:08:58.772" v="1322" actId="21"/>
          <ac:spMkLst>
            <pc:docMk/>
            <pc:sldMk cId="2487323757" sldId="445"/>
            <ac:spMk id="2" creationId="{3FD2E173-E61D-7E73-F420-86A05DA68D26}"/>
          </ac:spMkLst>
        </pc:spChg>
      </pc:sldChg>
      <pc:sldChg chg="modSp add mod">
        <pc:chgData name="Jack Stockdale" userId="159b2cbb5646a6db" providerId="LiveId" clId="{9EAF943D-1EDF-4F38-83F5-599659E39DBE}" dt="2026-02-01T11:10:48.456" v="1323" actId="21"/>
        <pc:sldMkLst>
          <pc:docMk/>
          <pc:sldMk cId="2170993525" sldId="446"/>
        </pc:sldMkLst>
        <pc:spChg chg="mod">
          <ac:chgData name="Jack Stockdale" userId="159b2cbb5646a6db" providerId="LiveId" clId="{9EAF943D-1EDF-4F38-83F5-599659E39DBE}" dt="2026-02-01T11:10:48.456" v="1323" actId="21"/>
          <ac:spMkLst>
            <pc:docMk/>
            <pc:sldMk cId="2170993525" sldId="446"/>
            <ac:spMk id="2" creationId="{E2D53923-A259-8496-EF3D-8F6AA3308F7E}"/>
          </ac:spMkLst>
        </pc:spChg>
      </pc:sldChg>
      <pc:sldChg chg="add">
        <pc:chgData name="Jack Stockdale" userId="159b2cbb5646a6db" providerId="LiveId" clId="{9EAF943D-1EDF-4F38-83F5-599659E39DBE}" dt="2026-02-01T11:07:29.970" v="1314"/>
        <pc:sldMkLst>
          <pc:docMk/>
          <pc:sldMk cId="2446193327" sldId="447"/>
        </pc:sldMkLst>
      </pc:sldChg>
      <pc:sldChg chg="modSp add del mod">
        <pc:chgData name="Jack Stockdale" userId="159b2cbb5646a6db" providerId="LiveId" clId="{9EAF943D-1EDF-4F38-83F5-599659E39DBE}" dt="2026-02-01T12:26:29.443" v="2889" actId="2696"/>
        <pc:sldMkLst>
          <pc:docMk/>
          <pc:sldMk cId="118995860" sldId="448"/>
        </pc:sldMkLst>
        <pc:spChg chg="mod">
          <ac:chgData name="Jack Stockdale" userId="159b2cbb5646a6db" providerId="LiveId" clId="{9EAF943D-1EDF-4F38-83F5-599659E39DBE}" dt="2026-02-01T11:22:36.492" v="1775" actId="20577"/>
          <ac:spMkLst>
            <pc:docMk/>
            <pc:sldMk cId="118995860" sldId="448"/>
            <ac:spMk id="3" creationId="{5A7353AE-53D7-E61B-E45E-CBE07EE8EF48}"/>
          </ac:spMkLst>
        </pc:spChg>
      </pc:sldChg>
      <pc:sldChg chg="add del">
        <pc:chgData name="Jack Stockdale" userId="159b2cbb5646a6db" providerId="LiveId" clId="{9EAF943D-1EDF-4F38-83F5-599659E39DBE}" dt="2026-02-01T11:12:47.391" v="1324" actId="2696"/>
        <pc:sldMkLst>
          <pc:docMk/>
          <pc:sldMk cId="3475964587" sldId="448"/>
        </pc:sldMkLst>
      </pc:sldChg>
      <pc:sldChg chg="add del ord">
        <pc:chgData name="Jack Stockdale" userId="159b2cbb5646a6db" providerId="LiveId" clId="{9EAF943D-1EDF-4F38-83F5-599659E39DBE}" dt="2026-02-01T12:26:22.425" v="2886" actId="2696"/>
        <pc:sldMkLst>
          <pc:docMk/>
          <pc:sldMk cId="2314546180" sldId="449"/>
        </pc:sldMkLst>
      </pc:sldChg>
      <pc:sldChg chg="add del">
        <pc:chgData name="Jack Stockdale" userId="159b2cbb5646a6db" providerId="LiveId" clId="{9EAF943D-1EDF-4F38-83F5-599659E39DBE}" dt="2026-02-01T11:12:48.692" v="1325" actId="2696"/>
        <pc:sldMkLst>
          <pc:docMk/>
          <pc:sldMk cId="2428638939" sldId="449"/>
        </pc:sldMkLst>
      </pc:sldChg>
      <pc:sldChg chg="modSp add mod">
        <pc:chgData name="Jack Stockdale" userId="159b2cbb5646a6db" providerId="LiveId" clId="{9EAF943D-1EDF-4F38-83F5-599659E39DBE}" dt="2026-02-01T12:34:59.239" v="3019" actId="20577"/>
        <pc:sldMkLst>
          <pc:docMk/>
          <pc:sldMk cId="1652609212" sldId="450"/>
        </pc:sldMkLst>
        <pc:spChg chg="mod">
          <ac:chgData name="Jack Stockdale" userId="159b2cbb5646a6db" providerId="LiveId" clId="{9EAF943D-1EDF-4F38-83F5-599659E39DBE}" dt="2026-02-01T12:34:59.239" v="3019" actId="20577"/>
          <ac:spMkLst>
            <pc:docMk/>
            <pc:sldMk cId="1652609212" sldId="450"/>
            <ac:spMk id="3" creationId="{C4477C13-121B-4B4B-0F23-09BB05E812C2}"/>
          </ac:spMkLst>
        </pc:spChg>
      </pc:sldChg>
      <pc:sldChg chg="add del">
        <pc:chgData name="Jack Stockdale" userId="159b2cbb5646a6db" providerId="LiveId" clId="{9EAF943D-1EDF-4F38-83F5-599659E39DBE}" dt="2026-02-01T11:12:49.912" v="1326" actId="2696"/>
        <pc:sldMkLst>
          <pc:docMk/>
          <pc:sldMk cId="1848992647" sldId="450"/>
        </pc:sldMkLst>
      </pc:sldChg>
      <pc:sldChg chg="addSp delSp modSp add del mod ord">
        <pc:chgData name="Jack Stockdale" userId="159b2cbb5646a6db" providerId="LiveId" clId="{9EAF943D-1EDF-4F38-83F5-599659E39DBE}" dt="2026-02-01T12:30:44.288" v="2891" actId="2696"/>
        <pc:sldMkLst>
          <pc:docMk/>
          <pc:sldMk cId="3229959424" sldId="450"/>
        </pc:sldMkLst>
        <pc:spChg chg="add mod">
          <ac:chgData name="Jack Stockdale" userId="159b2cbb5646a6db" providerId="LiveId" clId="{9EAF943D-1EDF-4F38-83F5-599659E39DBE}" dt="2026-02-01T12:06:40.191" v="2305" actId="1076"/>
          <ac:spMkLst>
            <pc:docMk/>
            <pc:sldMk cId="3229959424" sldId="450"/>
            <ac:spMk id="2" creationId="{72D3F9CD-0927-B410-8CB4-62763B5DF415}"/>
          </ac:spMkLst>
        </pc:spChg>
        <pc:spChg chg="mod">
          <ac:chgData name="Jack Stockdale" userId="159b2cbb5646a6db" providerId="LiveId" clId="{9EAF943D-1EDF-4F38-83F5-599659E39DBE}" dt="2026-02-01T12:09:53.184" v="2463" actId="20577"/>
          <ac:spMkLst>
            <pc:docMk/>
            <pc:sldMk cId="3229959424" sldId="450"/>
            <ac:spMk id="3" creationId="{C4477C13-121B-4B4B-0F23-09BB05E812C2}"/>
          </ac:spMkLst>
        </pc:spChg>
        <pc:spChg chg="add mod">
          <ac:chgData name="Jack Stockdale" userId="159b2cbb5646a6db" providerId="LiveId" clId="{9EAF943D-1EDF-4F38-83F5-599659E39DBE}" dt="2026-02-01T12:06:51.220" v="2306" actId="1076"/>
          <ac:spMkLst>
            <pc:docMk/>
            <pc:sldMk cId="3229959424" sldId="450"/>
            <ac:spMk id="4" creationId="{EA12546E-19EF-F5CC-7E33-24578C0267D0}"/>
          </ac:spMkLst>
        </pc:spChg>
        <pc:spChg chg="add del mod">
          <ac:chgData name="Jack Stockdale" userId="159b2cbb5646a6db" providerId="LiveId" clId="{9EAF943D-1EDF-4F38-83F5-599659E39DBE}" dt="2026-02-01T12:15:51.794" v="2835" actId="21"/>
          <ac:spMkLst>
            <pc:docMk/>
            <pc:sldMk cId="3229959424" sldId="450"/>
            <ac:spMk id="5" creationId="{9FF5E0C2-13D4-B70E-8878-2AD42E093774}"/>
          </ac:spMkLst>
        </pc:spChg>
      </pc:sldChg>
      <pc:sldChg chg="addSp delSp modSp add del mod ord">
        <pc:chgData name="Jack Stockdale" userId="159b2cbb5646a6db" providerId="LiveId" clId="{9EAF943D-1EDF-4F38-83F5-599659E39DBE}" dt="2026-02-01T12:30:44.288" v="2891" actId="2696"/>
        <pc:sldMkLst>
          <pc:docMk/>
          <pc:sldMk cId="1720120797" sldId="451"/>
        </pc:sldMkLst>
        <pc:spChg chg="del">
          <ac:chgData name="Jack Stockdale" userId="159b2cbb5646a6db" providerId="LiveId" clId="{9EAF943D-1EDF-4F38-83F5-599659E39DBE}" dt="2026-02-01T12:14:09.189" v="2826" actId="21"/>
          <ac:spMkLst>
            <pc:docMk/>
            <pc:sldMk cId="1720120797" sldId="451"/>
            <ac:spMk id="2" creationId="{248CF167-83CE-6B0C-B777-BC0FC5B13401}"/>
          </ac:spMkLst>
        </pc:spChg>
        <pc:spChg chg="del">
          <ac:chgData name="Jack Stockdale" userId="159b2cbb5646a6db" providerId="LiveId" clId="{9EAF943D-1EDF-4F38-83F5-599659E39DBE}" dt="2026-02-01T12:14:05.126" v="2825" actId="21"/>
          <ac:spMkLst>
            <pc:docMk/>
            <pc:sldMk cId="1720120797" sldId="451"/>
            <ac:spMk id="4" creationId="{BF2D9C70-6EB5-7FF1-F0A6-FCE9B039F627}"/>
          </ac:spMkLst>
        </pc:spChg>
        <pc:spChg chg="del">
          <ac:chgData name="Jack Stockdale" userId="159b2cbb5646a6db" providerId="LiveId" clId="{9EAF943D-1EDF-4F38-83F5-599659E39DBE}" dt="2026-02-01T12:13:59.135" v="2824" actId="21"/>
          <ac:spMkLst>
            <pc:docMk/>
            <pc:sldMk cId="1720120797" sldId="451"/>
            <ac:spMk id="5" creationId="{A6284D29-D87A-5BD7-88F6-84E8D9073C18}"/>
          </ac:spMkLst>
        </pc:spChg>
        <pc:spChg chg="add del mod">
          <ac:chgData name="Jack Stockdale" userId="159b2cbb5646a6db" providerId="LiveId" clId="{9EAF943D-1EDF-4F38-83F5-599659E39DBE}" dt="2026-02-01T12:14:22.855" v="2827" actId="21"/>
          <ac:spMkLst>
            <pc:docMk/>
            <pc:sldMk cId="1720120797" sldId="451"/>
            <ac:spMk id="7" creationId="{38229B1E-AEF4-5986-249E-00A24DB59D8B}"/>
          </ac:spMkLst>
        </pc:spChg>
        <pc:spChg chg="add del mod">
          <ac:chgData name="Jack Stockdale" userId="159b2cbb5646a6db" providerId="LiveId" clId="{9EAF943D-1EDF-4F38-83F5-599659E39DBE}" dt="2026-02-01T12:15:21.527" v="2832" actId="21"/>
          <ac:spMkLst>
            <pc:docMk/>
            <pc:sldMk cId="1720120797" sldId="451"/>
            <ac:spMk id="8" creationId="{F570C3F4-D70C-FD23-06C3-795FFF41ABB3}"/>
          </ac:spMkLst>
        </pc:spChg>
        <pc:spChg chg="add del mod">
          <ac:chgData name="Jack Stockdale" userId="159b2cbb5646a6db" providerId="LiveId" clId="{9EAF943D-1EDF-4F38-83F5-599659E39DBE}" dt="2026-02-01T12:15:29.641" v="2833" actId="21"/>
          <ac:spMkLst>
            <pc:docMk/>
            <pc:sldMk cId="1720120797" sldId="451"/>
            <ac:spMk id="10" creationId="{A886853C-16A9-2D62-F3C1-B1C75650FBF2}"/>
          </ac:spMkLst>
        </pc:spChg>
      </pc:sldChg>
      <pc:sldChg chg="add del">
        <pc:chgData name="Jack Stockdale" userId="159b2cbb5646a6db" providerId="LiveId" clId="{9EAF943D-1EDF-4F38-83F5-599659E39DBE}" dt="2026-02-01T12:32:57.425" v="2983" actId="2696"/>
        <pc:sldMkLst>
          <pc:docMk/>
          <pc:sldMk cId="2258391398" sldId="451"/>
        </pc:sldMkLst>
      </pc:sldChg>
      <pc:sldChg chg="add del">
        <pc:chgData name="Jack Stockdale" userId="159b2cbb5646a6db" providerId="LiveId" clId="{9EAF943D-1EDF-4F38-83F5-599659E39DBE}" dt="2026-02-01T12:30:44.288" v="2891" actId="2696"/>
        <pc:sldMkLst>
          <pc:docMk/>
          <pc:sldMk cId="1101292853" sldId="452"/>
        </pc:sldMkLst>
      </pc:sldChg>
      <pc:sldChg chg="modSp add mod">
        <pc:chgData name="Jack Stockdale" userId="159b2cbb5646a6db" providerId="LiveId" clId="{9EAF943D-1EDF-4F38-83F5-599659E39DBE}" dt="2026-02-01T12:34:26.485" v="3007" actId="20577"/>
        <pc:sldMkLst>
          <pc:docMk/>
          <pc:sldMk cId="2068954777" sldId="452"/>
        </pc:sldMkLst>
        <pc:spChg chg="mod">
          <ac:chgData name="Jack Stockdale" userId="159b2cbb5646a6db" providerId="LiveId" clId="{9EAF943D-1EDF-4F38-83F5-599659E39DBE}" dt="2026-02-01T12:34:26.485" v="3007" actId="20577"/>
          <ac:spMkLst>
            <pc:docMk/>
            <pc:sldMk cId="2068954777" sldId="452"/>
            <ac:spMk id="3" creationId="{8B798FDB-C778-2F63-8E94-8C8AFE81AE56}"/>
          </ac:spMkLst>
        </pc:spChg>
      </pc:sldChg>
      <pc:sldChg chg="delSp add mod">
        <pc:chgData name="Jack Stockdale" userId="159b2cbb5646a6db" providerId="LiveId" clId="{9EAF943D-1EDF-4F38-83F5-599659E39DBE}" dt="2026-02-01T12:35:33.798" v="3021" actId="21"/>
        <pc:sldMkLst>
          <pc:docMk/>
          <pc:sldMk cId="62313625" sldId="453"/>
        </pc:sldMkLst>
        <pc:spChg chg="del">
          <ac:chgData name="Jack Stockdale" userId="159b2cbb5646a6db" providerId="LiveId" clId="{9EAF943D-1EDF-4F38-83F5-599659E39DBE}" dt="2026-02-01T12:35:33.798" v="3021" actId="21"/>
          <ac:spMkLst>
            <pc:docMk/>
            <pc:sldMk cId="62313625" sldId="453"/>
            <ac:spMk id="5" creationId="{1A008433-9347-2CF9-DB5C-0443E03865FD}"/>
          </ac:spMkLst>
        </pc:spChg>
      </pc:sldChg>
      <pc:sldChg chg="add del">
        <pc:chgData name="Jack Stockdale" userId="159b2cbb5646a6db" providerId="LiveId" clId="{9EAF943D-1EDF-4F38-83F5-599659E39DBE}" dt="2026-02-01T12:30:44.288" v="2891" actId="2696"/>
        <pc:sldMkLst>
          <pc:docMk/>
          <pc:sldMk cId="4010506251" sldId="453"/>
        </pc:sldMkLst>
      </pc:sldChg>
      <pc:sldChg chg="add del">
        <pc:chgData name="Jack Stockdale" userId="159b2cbb5646a6db" providerId="LiveId" clId="{9EAF943D-1EDF-4F38-83F5-599659E39DBE}" dt="2026-02-01T12:32:27.601" v="2982" actId="2696"/>
        <pc:sldMkLst>
          <pc:docMk/>
          <pc:sldMk cId="3785556120" sldId="454"/>
        </pc:sldMkLst>
      </pc:sldChg>
      <pc:sldChg chg="add del">
        <pc:chgData name="Jack Stockdale" userId="159b2cbb5646a6db" providerId="LiveId" clId="{9EAF943D-1EDF-4F38-83F5-599659E39DBE}" dt="2026-02-01T12:26:10.997" v="2885" actId="2696"/>
        <pc:sldMkLst>
          <pc:docMk/>
          <pc:sldMk cId="3877848960" sldId="455"/>
        </pc:sldMkLst>
      </pc:sldChg>
      <pc:sldChg chg="add del">
        <pc:chgData name="Jack Stockdale" userId="159b2cbb5646a6db" providerId="LiveId" clId="{9EAF943D-1EDF-4F38-83F5-599659E39DBE}" dt="2026-02-01T12:32:25.179" v="2980" actId="2696"/>
        <pc:sldMkLst>
          <pc:docMk/>
          <pc:sldMk cId="1694111137" sldId="456"/>
        </pc:sldMkLst>
      </pc:sldChg>
      <pc:sldChg chg="modSp add mod">
        <pc:chgData name="Jack Stockdale" userId="159b2cbb5646a6db" providerId="LiveId" clId="{9EAF943D-1EDF-4F38-83F5-599659E39DBE}" dt="2026-02-01T12:32:09.545" v="2949" actId="5793"/>
        <pc:sldMkLst>
          <pc:docMk/>
          <pc:sldMk cId="3185277911" sldId="457"/>
        </pc:sldMkLst>
        <pc:spChg chg="mod">
          <ac:chgData name="Jack Stockdale" userId="159b2cbb5646a6db" providerId="LiveId" clId="{9EAF943D-1EDF-4F38-83F5-599659E39DBE}" dt="2026-02-01T12:32:09.545" v="2949" actId="5793"/>
          <ac:spMkLst>
            <pc:docMk/>
            <pc:sldMk cId="3185277911" sldId="457"/>
            <ac:spMk id="3" creationId="{F3BCA212-621D-EB49-0204-0FC4FE443817}"/>
          </ac:spMkLst>
        </pc:spChg>
      </pc:sldChg>
      <pc:sldChg chg="modSp add mod">
        <pc:chgData name="Jack Stockdale" userId="159b2cbb5646a6db" providerId="LiveId" clId="{9EAF943D-1EDF-4F38-83F5-599659E39DBE}" dt="2026-02-01T12:32:16.937" v="2979" actId="20577"/>
        <pc:sldMkLst>
          <pc:docMk/>
          <pc:sldMk cId="1169966586" sldId="458"/>
        </pc:sldMkLst>
        <pc:spChg chg="mod">
          <ac:chgData name="Jack Stockdale" userId="159b2cbb5646a6db" providerId="LiveId" clId="{9EAF943D-1EDF-4F38-83F5-599659E39DBE}" dt="2026-02-01T12:32:16.937" v="2979" actId="20577"/>
          <ac:spMkLst>
            <pc:docMk/>
            <pc:sldMk cId="1169966586" sldId="458"/>
            <ac:spMk id="3" creationId="{CC5A3B7C-B3CE-C61D-4130-292B279241B6}"/>
          </ac:spMkLst>
        </pc:spChg>
      </pc:sldChg>
      <pc:sldChg chg="modSp add mod">
        <pc:chgData name="Jack Stockdale" userId="159b2cbb5646a6db" providerId="LiveId" clId="{9EAF943D-1EDF-4F38-83F5-599659E39DBE}" dt="2026-02-01T12:34:15.408" v="2995" actId="20577"/>
        <pc:sldMkLst>
          <pc:docMk/>
          <pc:sldMk cId="177460508" sldId="459"/>
        </pc:sldMkLst>
        <pc:spChg chg="mod">
          <ac:chgData name="Jack Stockdale" userId="159b2cbb5646a6db" providerId="LiveId" clId="{9EAF943D-1EDF-4F38-83F5-599659E39DBE}" dt="2026-02-01T12:34:15.408" v="2995" actId="20577"/>
          <ac:spMkLst>
            <pc:docMk/>
            <pc:sldMk cId="177460508" sldId="459"/>
            <ac:spMk id="3" creationId="{CF5EC198-540F-61D2-187C-083A0B18294D}"/>
          </ac:spMkLst>
        </pc:spChg>
      </pc:sldChg>
      <pc:sldChg chg="add">
        <pc:chgData name="Jack Stockdale" userId="159b2cbb5646a6db" providerId="LiveId" clId="{9EAF943D-1EDF-4F38-83F5-599659E39DBE}" dt="2026-02-01T12:35:25.795" v="3020"/>
        <pc:sldMkLst>
          <pc:docMk/>
          <pc:sldMk cId="756260294" sldId="460"/>
        </pc:sldMkLst>
      </pc:sldChg>
      <pc:sldChg chg="add">
        <pc:chgData name="Jack Stockdale" userId="159b2cbb5646a6db" providerId="LiveId" clId="{9EAF943D-1EDF-4F38-83F5-599659E39DBE}" dt="2026-02-01T12:35:58.390" v="3022"/>
        <pc:sldMkLst>
          <pc:docMk/>
          <pc:sldMk cId="1601895207" sldId="461"/>
        </pc:sldMkLst>
      </pc:sldChg>
      <pc:sldChg chg="modSp add mod">
        <pc:chgData name="Jack Stockdale" userId="159b2cbb5646a6db" providerId="LiveId" clId="{9EAF943D-1EDF-4F38-83F5-599659E39DBE}" dt="2026-02-01T12:51:45.648" v="3568" actId="20577"/>
        <pc:sldMkLst>
          <pc:docMk/>
          <pc:sldMk cId="3726437902" sldId="462"/>
        </pc:sldMkLst>
        <pc:spChg chg="mod">
          <ac:chgData name="Jack Stockdale" userId="159b2cbb5646a6db" providerId="LiveId" clId="{9EAF943D-1EDF-4F38-83F5-599659E39DBE}" dt="2026-02-01T12:51:45.648" v="3568" actId="20577"/>
          <ac:spMkLst>
            <pc:docMk/>
            <pc:sldMk cId="3726437902" sldId="462"/>
            <ac:spMk id="3" creationId="{10985E0A-984C-3E0F-F02F-9BE2C38801D0}"/>
          </ac:spMkLst>
        </pc:spChg>
      </pc:sldChg>
      <pc:sldChg chg="add del ord">
        <pc:chgData name="Jack Stockdale" userId="159b2cbb5646a6db" providerId="LiveId" clId="{9EAF943D-1EDF-4F38-83F5-599659E39DBE}" dt="2026-02-01T12:58:24.325" v="3680" actId="2696"/>
        <pc:sldMkLst>
          <pc:docMk/>
          <pc:sldMk cId="3121587908" sldId="463"/>
        </pc:sldMkLst>
      </pc:sldChg>
      <pc:sldChg chg="modSp add mod">
        <pc:chgData name="Jack Stockdale" userId="159b2cbb5646a6db" providerId="LiveId" clId="{9EAF943D-1EDF-4F38-83F5-599659E39DBE}" dt="2026-02-01T12:58:06.409" v="3679" actId="20577"/>
        <pc:sldMkLst>
          <pc:docMk/>
          <pc:sldMk cId="2448119291" sldId="464"/>
        </pc:sldMkLst>
        <pc:spChg chg="mod">
          <ac:chgData name="Jack Stockdale" userId="159b2cbb5646a6db" providerId="LiveId" clId="{9EAF943D-1EDF-4F38-83F5-599659E39DBE}" dt="2026-02-01T12:53:38.751" v="3608" actId="20577"/>
          <ac:spMkLst>
            <pc:docMk/>
            <pc:sldMk cId="2448119291" sldId="464"/>
            <ac:spMk id="3" creationId="{0A6C3216-DBC1-7050-6401-9505928CBC9D}"/>
          </ac:spMkLst>
        </pc:spChg>
        <pc:spChg chg="mod">
          <ac:chgData name="Jack Stockdale" userId="159b2cbb5646a6db" providerId="LiveId" clId="{9EAF943D-1EDF-4F38-83F5-599659E39DBE}" dt="2026-02-01T12:58:06.409" v="3679" actId="20577"/>
          <ac:spMkLst>
            <pc:docMk/>
            <pc:sldMk cId="2448119291" sldId="464"/>
            <ac:spMk id="4" creationId="{B160A9E9-1D5D-CDD6-2A71-293537524679}"/>
          </ac:spMkLst>
        </pc:spChg>
      </pc:sldChg>
      <pc:sldChg chg="add">
        <pc:chgData name="Jack Stockdale" userId="159b2cbb5646a6db" providerId="LiveId" clId="{9EAF943D-1EDF-4F38-83F5-599659E39DBE}" dt="2026-02-01T12:51:24.161" v="3543"/>
        <pc:sldMkLst>
          <pc:docMk/>
          <pc:sldMk cId="1092033355" sldId="465"/>
        </pc:sldMkLst>
      </pc:sldChg>
      <pc:sldChg chg="add">
        <pc:chgData name="Jack Stockdale" userId="159b2cbb5646a6db" providerId="LiveId" clId="{9EAF943D-1EDF-4F38-83F5-599659E39DBE}" dt="2026-02-01T12:51:34.341" v="3544"/>
        <pc:sldMkLst>
          <pc:docMk/>
          <pc:sldMk cId="2126136464" sldId="466"/>
        </pc:sldMkLst>
      </pc:sldChg>
      <pc:sldChg chg="modSp add mod">
        <pc:chgData name="Jack Stockdale" userId="159b2cbb5646a6db" providerId="LiveId" clId="{9EAF943D-1EDF-4F38-83F5-599659E39DBE}" dt="2026-02-01T12:52:24.212" v="3576" actId="20577"/>
        <pc:sldMkLst>
          <pc:docMk/>
          <pc:sldMk cId="358922087" sldId="467"/>
        </pc:sldMkLst>
        <pc:spChg chg="mod">
          <ac:chgData name="Jack Stockdale" userId="159b2cbb5646a6db" providerId="LiveId" clId="{9EAF943D-1EDF-4F38-83F5-599659E39DBE}" dt="2026-02-01T12:52:24.212" v="3576" actId="20577"/>
          <ac:spMkLst>
            <pc:docMk/>
            <pc:sldMk cId="358922087" sldId="467"/>
            <ac:spMk id="3" creationId="{7927A817-3227-A7D5-0A7F-07B501FEF9FC}"/>
          </ac:spMkLst>
        </pc:spChg>
      </pc:sldChg>
      <pc:sldChg chg="add">
        <pc:chgData name="Jack Stockdale" userId="159b2cbb5646a6db" providerId="LiveId" clId="{9EAF943D-1EDF-4F38-83F5-599659E39DBE}" dt="2026-02-01T12:53:10.518" v="3579"/>
        <pc:sldMkLst>
          <pc:docMk/>
          <pc:sldMk cId="121944101" sldId="468"/>
        </pc:sldMkLst>
      </pc:sldChg>
      <pc:sldChg chg="modSp add mod">
        <pc:chgData name="Jack Stockdale" userId="159b2cbb5646a6db" providerId="LiveId" clId="{9EAF943D-1EDF-4F38-83F5-599659E39DBE}" dt="2026-02-01T12:58:58.255" v="3691" actId="20577"/>
        <pc:sldMkLst>
          <pc:docMk/>
          <pc:sldMk cId="4234945723" sldId="469"/>
        </pc:sldMkLst>
        <pc:spChg chg="mod">
          <ac:chgData name="Jack Stockdale" userId="159b2cbb5646a6db" providerId="LiveId" clId="{9EAF943D-1EDF-4F38-83F5-599659E39DBE}" dt="2026-02-01T12:58:58.255" v="3691" actId="20577"/>
          <ac:spMkLst>
            <pc:docMk/>
            <pc:sldMk cId="4234945723" sldId="469"/>
            <ac:spMk id="3" creationId="{FF803146-AC58-E737-DA13-2A7E77B64E58}"/>
          </ac:spMkLst>
        </pc:spChg>
      </pc:sldChg>
      <pc:sldChg chg="add del">
        <pc:chgData name="Jack Stockdale" userId="159b2cbb5646a6db" providerId="LiveId" clId="{9EAF943D-1EDF-4F38-83F5-599659E39DBE}" dt="2026-02-01T12:59:07.337" v="3692" actId="2696"/>
        <pc:sldMkLst>
          <pc:docMk/>
          <pc:sldMk cId="4239771219" sldId="470"/>
        </pc:sldMkLst>
      </pc:sldChg>
      <pc:sldChg chg="add">
        <pc:chgData name="Jack Stockdale" userId="159b2cbb5646a6db" providerId="LiveId" clId="{9EAF943D-1EDF-4F38-83F5-599659E39DBE}" dt="2026-02-01T12:57:51.680" v="3611"/>
        <pc:sldMkLst>
          <pc:docMk/>
          <pc:sldMk cId="3364730966" sldId="471"/>
        </pc:sldMkLst>
      </pc:sldChg>
      <pc:sldChg chg="addSp delSp modSp add mod">
        <pc:chgData name="Jack Stockdale" userId="159b2cbb5646a6db" providerId="LiveId" clId="{9EAF943D-1EDF-4F38-83F5-599659E39DBE}" dt="2026-02-01T13:01:53.430" v="3768" actId="20577"/>
        <pc:sldMkLst>
          <pc:docMk/>
          <pc:sldMk cId="4025777294" sldId="472"/>
        </pc:sldMkLst>
        <pc:spChg chg="del">
          <ac:chgData name="Jack Stockdale" userId="159b2cbb5646a6db" providerId="LiveId" clId="{9EAF943D-1EDF-4F38-83F5-599659E39DBE}" dt="2026-02-01T12:59:49.141" v="3696" actId="21"/>
          <ac:spMkLst>
            <pc:docMk/>
            <pc:sldMk cId="4025777294" sldId="472"/>
            <ac:spMk id="2" creationId="{77B81CB6-E014-9178-CDCC-05A1DD06D30B}"/>
          </ac:spMkLst>
        </pc:spChg>
        <pc:spChg chg="mod">
          <ac:chgData name="Jack Stockdale" userId="159b2cbb5646a6db" providerId="LiveId" clId="{9EAF943D-1EDF-4F38-83F5-599659E39DBE}" dt="2026-02-01T13:01:53.430" v="3768" actId="20577"/>
          <ac:spMkLst>
            <pc:docMk/>
            <pc:sldMk cId="4025777294" sldId="472"/>
            <ac:spMk id="3" creationId="{CEC4E57D-F64A-B0F8-4228-47AC8552EF78}"/>
          </ac:spMkLst>
        </pc:spChg>
        <pc:spChg chg="del">
          <ac:chgData name="Jack Stockdale" userId="159b2cbb5646a6db" providerId="LiveId" clId="{9EAF943D-1EDF-4F38-83F5-599659E39DBE}" dt="2026-02-01T12:59:44.135" v="3695" actId="21"/>
          <ac:spMkLst>
            <pc:docMk/>
            <pc:sldMk cId="4025777294" sldId="472"/>
            <ac:spMk id="4" creationId="{9DE9CE76-8B06-45C9-4522-0108574531B9}"/>
          </ac:spMkLst>
        </pc:spChg>
        <pc:spChg chg="add del mod">
          <ac:chgData name="Jack Stockdale" userId="159b2cbb5646a6db" providerId="LiveId" clId="{9EAF943D-1EDF-4F38-83F5-599659E39DBE}" dt="2026-02-01T13:00:58.042" v="3704" actId="21"/>
          <ac:spMkLst>
            <pc:docMk/>
            <pc:sldMk cId="4025777294" sldId="472"/>
            <ac:spMk id="6" creationId="{FF5AA546-60DD-8780-BA84-1AD7679282B8}"/>
          </ac:spMkLst>
        </pc:spChg>
      </pc:sldChg>
      <pc:sldChg chg="add">
        <pc:chgData name="Jack Stockdale" userId="159b2cbb5646a6db" providerId="LiveId" clId="{9EAF943D-1EDF-4F38-83F5-599659E39DBE}" dt="2026-02-01T13:02:05.976" v="3769"/>
        <pc:sldMkLst>
          <pc:docMk/>
          <pc:sldMk cId="785498518" sldId="473"/>
        </pc:sldMkLst>
      </pc:sldChg>
      <pc:sldChg chg="add">
        <pc:chgData name="Jack Stockdale" userId="159b2cbb5646a6db" providerId="LiveId" clId="{9EAF943D-1EDF-4F38-83F5-599659E39DBE}" dt="2026-02-01T13:07:14.864" v="3770"/>
        <pc:sldMkLst>
          <pc:docMk/>
          <pc:sldMk cId="4226630275" sldId="474"/>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92A810D-36EF-4A03-9A45-5D0E5A7D1E55}" type="datetimeFigureOut">
              <a:rPr lang="en-US" smtClean="0"/>
              <a:pPr/>
              <a:t>2/1/2026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D315B01-5DDE-4A41-83D9-1BC8956C763F}" type="slidenum">
              <a:rPr lang="en-US" smtClean="0"/>
              <a:pPr/>
              <a:t>‹#›</a:t>
            </a:fld>
            <a:endParaRPr lang="en-US"/>
          </a:p>
        </p:txBody>
      </p:sp>
    </p:spTree>
    <p:extLst>
      <p:ext uri="{BB962C8B-B14F-4D97-AF65-F5344CB8AC3E}">
        <p14:creationId xmlns:p14="http://schemas.microsoft.com/office/powerpoint/2010/main" val="89244004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5385644B-A866-4AD5-9396-63AADB6F168F}" type="datetimeFigureOut">
              <a:rPr lang="en-US" smtClean="0"/>
              <a:pPr/>
              <a:t>2/1/2026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6E48106-B2AD-40D2-8522-38AFFFD77B79}"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385644B-A866-4AD5-9396-63AADB6F168F}" type="datetimeFigureOut">
              <a:rPr lang="en-US" smtClean="0"/>
              <a:pPr/>
              <a:t>2/1/2026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6E48106-B2AD-40D2-8522-38AFFFD77B79}"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385644B-A866-4AD5-9396-63AADB6F168F}" type="datetimeFigureOut">
              <a:rPr lang="en-US" smtClean="0"/>
              <a:pPr/>
              <a:t>2/1/2026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6E48106-B2AD-40D2-8522-38AFFFD77B79}"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385644B-A866-4AD5-9396-63AADB6F168F}" type="datetimeFigureOut">
              <a:rPr lang="en-US" smtClean="0"/>
              <a:pPr/>
              <a:t>2/1/2026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6E48106-B2AD-40D2-8522-38AFFFD77B79}"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385644B-A866-4AD5-9396-63AADB6F168F}" type="datetimeFigureOut">
              <a:rPr lang="en-US" smtClean="0"/>
              <a:pPr/>
              <a:t>2/1/2026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6E48106-B2AD-40D2-8522-38AFFFD77B79}"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5385644B-A866-4AD5-9396-63AADB6F168F}" type="datetimeFigureOut">
              <a:rPr lang="en-US" smtClean="0"/>
              <a:pPr/>
              <a:t>2/1/2026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6E48106-B2AD-40D2-8522-38AFFFD77B79}"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5385644B-A866-4AD5-9396-63AADB6F168F}" type="datetimeFigureOut">
              <a:rPr lang="en-US" smtClean="0"/>
              <a:pPr/>
              <a:t>2/1/2026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6E48106-B2AD-40D2-8522-38AFFFD77B79}"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5385644B-A866-4AD5-9396-63AADB6F168F}" type="datetimeFigureOut">
              <a:rPr lang="en-US" smtClean="0"/>
              <a:pPr/>
              <a:t>2/1/2026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6E48106-B2AD-40D2-8522-38AFFFD77B79}"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385644B-A866-4AD5-9396-63AADB6F168F}" type="datetimeFigureOut">
              <a:rPr lang="en-US" smtClean="0"/>
              <a:pPr/>
              <a:t>2/1/2026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6E48106-B2AD-40D2-8522-38AFFFD77B79}"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385644B-A866-4AD5-9396-63AADB6F168F}" type="datetimeFigureOut">
              <a:rPr lang="en-US" smtClean="0"/>
              <a:pPr/>
              <a:t>2/1/2026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6E48106-B2AD-40D2-8522-38AFFFD77B79}"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385644B-A866-4AD5-9396-63AADB6F168F}" type="datetimeFigureOut">
              <a:rPr lang="en-US" smtClean="0"/>
              <a:pPr/>
              <a:t>2/1/2026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6E48106-B2AD-40D2-8522-38AFFFD77B79}"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385644B-A866-4AD5-9396-63AADB6F168F}" type="datetimeFigureOut">
              <a:rPr lang="en-US" smtClean="0"/>
              <a:pPr/>
              <a:t>2/1/2026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6E48106-B2AD-40D2-8522-38AFFFD77B79}"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76200"/>
            <a:ext cx="9144000" cy="6781800"/>
          </a:xfrm>
        </p:spPr>
        <p:txBody>
          <a:bodyPr>
            <a:normAutofit/>
          </a:bodyPr>
          <a:lstStyle/>
          <a:p>
            <a:pPr marL="0" indent="0" algn="ctr">
              <a:buNone/>
            </a:pPr>
            <a:endParaRPr lang="en-US" sz="7200" dirty="0">
              <a:latin typeface="Century Gothic" panose="020B0502020202020204" pitchFamily="34" charset="0"/>
            </a:endParaRPr>
          </a:p>
          <a:p>
            <a:pPr marL="0" indent="0" algn="ctr">
              <a:buNone/>
            </a:pPr>
            <a:r>
              <a:rPr lang="en-US" sz="7200" dirty="0">
                <a:latin typeface="Century Gothic" panose="020B0502020202020204" pitchFamily="34" charset="0"/>
              </a:rPr>
              <a:t>Intro to 2026 </a:t>
            </a:r>
          </a:p>
          <a:p>
            <a:pPr marL="0" indent="0" algn="ctr">
              <a:buNone/>
            </a:pPr>
            <a:r>
              <a:rPr lang="en-US" sz="7200" dirty="0">
                <a:latin typeface="Century Gothic" panose="020B0502020202020204" pitchFamily="34" charset="0"/>
              </a:rPr>
              <a:t>at New Song</a:t>
            </a:r>
            <a:endParaRPr lang="en-US" sz="4400" dirty="0">
              <a:latin typeface="Century Gothic" panose="020B0502020202020204" pitchFamily="34" charset="0"/>
            </a:endParaRPr>
          </a:p>
          <a:p>
            <a:pPr marL="0" indent="0" algn="ctr">
              <a:buNone/>
            </a:pPr>
            <a:endParaRPr lang="en-US" sz="7200" dirty="0">
              <a:latin typeface="Century Gothic" panose="020B0502020202020204" pitchFamily="34" charset="0"/>
            </a:endParaRPr>
          </a:p>
        </p:txBody>
      </p:sp>
    </p:spTree>
    <p:extLst>
      <p:ext uri="{BB962C8B-B14F-4D97-AF65-F5344CB8AC3E}">
        <p14:creationId xmlns:p14="http://schemas.microsoft.com/office/powerpoint/2010/main" val="118905285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5F1177D-B46D-1440-80D0-DAFA6ABCDEFD}"/>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66AA59E-444A-5FF4-882B-5416693E62EB}"/>
              </a:ext>
            </a:extLst>
          </p:cNvPr>
          <p:cNvSpPr>
            <a:spLocks noGrp="1"/>
          </p:cNvSpPr>
          <p:nvPr>
            <p:ph idx="1"/>
          </p:nvPr>
        </p:nvSpPr>
        <p:spPr>
          <a:xfrm>
            <a:off x="0" y="0"/>
            <a:ext cx="9144000" cy="7772400"/>
          </a:xfrm>
        </p:spPr>
        <p:txBody>
          <a:bodyPr>
            <a:normAutofit/>
          </a:bodyPr>
          <a:lstStyle/>
          <a:p>
            <a:pPr marL="0" indent="0" algn="ctr">
              <a:buNone/>
            </a:pPr>
            <a:r>
              <a:rPr lang="en-US" sz="4800" dirty="0"/>
              <a:t>Intro to 2026</a:t>
            </a:r>
          </a:p>
          <a:p>
            <a:pPr marL="1028700" indent="-1028700">
              <a:buAutoNum type="romanUcPeriod"/>
            </a:pPr>
            <a:r>
              <a:rPr lang="en-US" sz="4800" dirty="0"/>
              <a:t>The will of God for you</a:t>
            </a:r>
          </a:p>
          <a:p>
            <a:pPr marL="1028700" indent="-1028700">
              <a:buAutoNum type="romanUcPeriod"/>
            </a:pPr>
            <a:endParaRPr lang="en-US" sz="4800" dirty="0"/>
          </a:p>
          <a:p>
            <a:pPr marL="1028700" indent="-1028700">
              <a:buAutoNum type="romanUcPeriod"/>
            </a:pPr>
            <a:r>
              <a:rPr lang="en-US" sz="4800" dirty="0"/>
              <a:t>Psalm 19 as a reminder</a:t>
            </a:r>
          </a:p>
          <a:p>
            <a:pPr marL="1028700" indent="-1028700">
              <a:buAutoNum type="romanUcPeriod"/>
            </a:pPr>
            <a:endParaRPr lang="en-US" sz="4800" dirty="0"/>
          </a:p>
          <a:p>
            <a:pPr marL="1028700" indent="-1028700">
              <a:buAutoNum type="romanUcPeriod"/>
            </a:pPr>
            <a:r>
              <a:rPr lang="en-US" sz="4800" dirty="0"/>
              <a:t>The theme verse: 1 Tim. 3:15</a:t>
            </a:r>
            <a:endParaRPr lang="en-US" sz="2400" dirty="0"/>
          </a:p>
          <a:p>
            <a:endParaRPr lang="en-US" dirty="0"/>
          </a:p>
          <a:p>
            <a:endParaRPr lang="en-US" dirty="0"/>
          </a:p>
        </p:txBody>
      </p:sp>
      <p:sp>
        <p:nvSpPr>
          <p:cNvPr id="2" name="Title 1">
            <a:extLst>
              <a:ext uri="{FF2B5EF4-FFF2-40B4-BE49-F238E27FC236}">
                <a16:creationId xmlns:a16="http://schemas.microsoft.com/office/drawing/2014/main" id="{7E4493C8-8B0E-1BFA-1CBB-AC663D4ED0D5}"/>
              </a:ext>
            </a:extLst>
          </p:cNvPr>
          <p:cNvSpPr>
            <a:spLocks noGrp="1"/>
          </p:cNvSpPr>
          <p:nvPr>
            <p:ph type="title"/>
          </p:nvPr>
        </p:nvSpPr>
        <p:spPr>
          <a:xfrm>
            <a:off x="101600" y="1676400"/>
            <a:ext cx="8915400" cy="762000"/>
          </a:xfrm>
        </p:spPr>
        <p:txBody>
          <a:bodyPr anchor="t">
            <a:normAutofit/>
          </a:bodyPr>
          <a:lstStyle/>
          <a:p>
            <a:r>
              <a:rPr lang="en-US" sz="3600" dirty="0"/>
              <a:t>To be filled with the knowledge of His will</a:t>
            </a:r>
          </a:p>
        </p:txBody>
      </p:sp>
      <p:sp>
        <p:nvSpPr>
          <p:cNvPr id="4" name="Title 1">
            <a:extLst>
              <a:ext uri="{FF2B5EF4-FFF2-40B4-BE49-F238E27FC236}">
                <a16:creationId xmlns:a16="http://schemas.microsoft.com/office/drawing/2014/main" id="{0A16CDFA-FB5D-0159-8B9D-3738A3A17350}"/>
              </a:ext>
            </a:extLst>
          </p:cNvPr>
          <p:cNvSpPr txBox="1">
            <a:spLocks/>
          </p:cNvSpPr>
          <p:nvPr/>
        </p:nvSpPr>
        <p:spPr>
          <a:xfrm>
            <a:off x="0" y="3352800"/>
            <a:ext cx="8915400" cy="1625600"/>
          </a:xfrm>
          <a:prstGeom prst="rect">
            <a:avLst/>
          </a:prstGeom>
        </p:spPr>
        <p:txBody>
          <a:bodyPr vert="horz" lIns="91440" tIns="45720" rIns="91440" bIns="45720" rtlCol="0" anchor="t">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3600" dirty="0"/>
              <a:t>The Book of 1 Timothy is the very </a:t>
            </a:r>
          </a:p>
          <a:p>
            <a:r>
              <a:rPr lang="en-US" sz="3600" dirty="0"/>
              <a:t>word of the Living God </a:t>
            </a:r>
          </a:p>
        </p:txBody>
      </p:sp>
      <p:sp>
        <p:nvSpPr>
          <p:cNvPr id="5" name="Title 1">
            <a:extLst>
              <a:ext uri="{FF2B5EF4-FFF2-40B4-BE49-F238E27FC236}">
                <a16:creationId xmlns:a16="http://schemas.microsoft.com/office/drawing/2014/main" id="{56185F30-1FE7-E847-312C-C528F191B242}"/>
              </a:ext>
            </a:extLst>
          </p:cNvPr>
          <p:cNvSpPr txBox="1">
            <a:spLocks/>
          </p:cNvSpPr>
          <p:nvPr/>
        </p:nvSpPr>
        <p:spPr>
          <a:xfrm>
            <a:off x="69850" y="5168900"/>
            <a:ext cx="9074150" cy="2235200"/>
          </a:xfrm>
          <a:prstGeom prst="rect">
            <a:avLst/>
          </a:prstGeom>
        </p:spPr>
        <p:txBody>
          <a:bodyPr vert="horz" lIns="91440" tIns="45720" rIns="91440" bIns="45720" rtlCol="0" anchor="t">
            <a:normAutofit fontScale="775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n-US" dirty="0"/>
              <a:t>but in case I am delayed I write so that you will know how one ought to conduct himself in the household of God, which is the church of the living God, the pillar and support of the truth.</a:t>
            </a:r>
            <a:endParaRPr lang="en-US" sz="3600" dirty="0"/>
          </a:p>
        </p:txBody>
      </p:sp>
    </p:spTree>
    <p:extLst>
      <p:ext uri="{BB962C8B-B14F-4D97-AF65-F5344CB8AC3E}">
        <p14:creationId xmlns:p14="http://schemas.microsoft.com/office/powerpoint/2010/main" val="75626029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BA31F48-8EFB-FD70-60F4-718A31AB6590}"/>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686602F-7DC5-EB9A-9F0C-CCA1808C3580}"/>
              </a:ext>
            </a:extLst>
          </p:cNvPr>
          <p:cNvSpPr>
            <a:spLocks noGrp="1"/>
          </p:cNvSpPr>
          <p:nvPr>
            <p:ph idx="1"/>
          </p:nvPr>
        </p:nvSpPr>
        <p:spPr>
          <a:xfrm>
            <a:off x="0" y="0"/>
            <a:ext cx="9144000" cy="7772400"/>
          </a:xfrm>
        </p:spPr>
        <p:txBody>
          <a:bodyPr>
            <a:normAutofit/>
          </a:bodyPr>
          <a:lstStyle/>
          <a:p>
            <a:pPr marL="1028700" indent="-1028700">
              <a:buAutoNum type="romanUcPeriod"/>
            </a:pPr>
            <a:r>
              <a:rPr lang="en-US" dirty="0"/>
              <a:t>The will of God for you </a:t>
            </a:r>
          </a:p>
          <a:p>
            <a:pPr marL="0" indent="0">
              <a:buNone/>
            </a:pPr>
            <a:endParaRPr lang="en-US" dirty="0"/>
          </a:p>
        </p:txBody>
      </p:sp>
    </p:spTree>
    <p:extLst>
      <p:ext uri="{BB962C8B-B14F-4D97-AF65-F5344CB8AC3E}">
        <p14:creationId xmlns:p14="http://schemas.microsoft.com/office/powerpoint/2010/main" val="162493187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11875D2-1F15-FCF4-ABE5-B7D0DCA3380A}"/>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1955578-E575-A3CA-9529-7C5F0FED1096}"/>
              </a:ext>
            </a:extLst>
          </p:cNvPr>
          <p:cNvSpPr>
            <a:spLocks noGrp="1"/>
          </p:cNvSpPr>
          <p:nvPr>
            <p:ph idx="1"/>
          </p:nvPr>
        </p:nvSpPr>
        <p:spPr>
          <a:xfrm>
            <a:off x="0" y="0"/>
            <a:ext cx="9144000" cy="7772400"/>
          </a:xfrm>
        </p:spPr>
        <p:txBody>
          <a:bodyPr>
            <a:normAutofit/>
          </a:bodyPr>
          <a:lstStyle/>
          <a:p>
            <a:pPr marL="1028700" indent="-1028700">
              <a:buAutoNum type="romanUcPeriod"/>
            </a:pPr>
            <a:r>
              <a:rPr lang="en-US" dirty="0"/>
              <a:t>The will of God for you (Colossians 1:9-12) </a:t>
            </a:r>
          </a:p>
          <a:p>
            <a:pPr marL="0" indent="0">
              <a:buNone/>
            </a:pPr>
            <a:endParaRPr lang="en-US" dirty="0"/>
          </a:p>
        </p:txBody>
      </p:sp>
    </p:spTree>
    <p:extLst>
      <p:ext uri="{BB962C8B-B14F-4D97-AF65-F5344CB8AC3E}">
        <p14:creationId xmlns:p14="http://schemas.microsoft.com/office/powerpoint/2010/main" val="135180013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C91FF01-B270-E8B2-4C11-EF0E69FB389D}"/>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83C2B53-244F-D3A4-0921-183416B2CFD1}"/>
              </a:ext>
            </a:extLst>
          </p:cNvPr>
          <p:cNvSpPr>
            <a:spLocks noGrp="1"/>
          </p:cNvSpPr>
          <p:nvPr>
            <p:ph idx="1"/>
          </p:nvPr>
        </p:nvSpPr>
        <p:spPr>
          <a:xfrm>
            <a:off x="0" y="0"/>
            <a:ext cx="9144000" cy="7772400"/>
          </a:xfrm>
        </p:spPr>
        <p:txBody>
          <a:bodyPr>
            <a:normAutofit/>
          </a:bodyPr>
          <a:lstStyle/>
          <a:p>
            <a:pPr marL="1028700" indent="-1028700">
              <a:buAutoNum type="romanUcPeriod"/>
            </a:pPr>
            <a:r>
              <a:rPr lang="en-US" dirty="0"/>
              <a:t>The will of God for you (Colossians 1:9-12)</a:t>
            </a:r>
          </a:p>
          <a:p>
            <a:pPr marL="0" indent="0">
              <a:buNone/>
            </a:pPr>
            <a:endParaRPr lang="en-US" sz="2400" dirty="0"/>
          </a:p>
          <a:p>
            <a:pPr marL="0" indent="0">
              <a:buNone/>
            </a:pPr>
            <a:r>
              <a:rPr lang="en-US" sz="2400" dirty="0"/>
              <a:t>9 For this reason also, since the day we heard of it, we have not ceased to pray for you and to ask…</a:t>
            </a:r>
          </a:p>
          <a:p>
            <a:pPr marL="0" indent="0">
              <a:buNone/>
            </a:pPr>
            <a:r>
              <a:rPr lang="en-US" dirty="0"/>
              <a:t> </a:t>
            </a:r>
          </a:p>
          <a:p>
            <a:pPr marL="0" indent="0">
              <a:buNone/>
            </a:pPr>
            <a:endParaRPr lang="en-US" dirty="0"/>
          </a:p>
        </p:txBody>
      </p:sp>
    </p:spTree>
    <p:extLst>
      <p:ext uri="{BB962C8B-B14F-4D97-AF65-F5344CB8AC3E}">
        <p14:creationId xmlns:p14="http://schemas.microsoft.com/office/powerpoint/2010/main" val="398737006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AEBD22-E351-2A62-1E2B-87988562B211}"/>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2809EAF-A1DE-CE2C-5C35-5B89676E5437}"/>
              </a:ext>
            </a:extLst>
          </p:cNvPr>
          <p:cNvSpPr>
            <a:spLocks noGrp="1"/>
          </p:cNvSpPr>
          <p:nvPr>
            <p:ph idx="1"/>
          </p:nvPr>
        </p:nvSpPr>
        <p:spPr>
          <a:xfrm>
            <a:off x="0" y="0"/>
            <a:ext cx="9144000" cy="7772400"/>
          </a:xfrm>
        </p:spPr>
        <p:txBody>
          <a:bodyPr>
            <a:normAutofit/>
          </a:bodyPr>
          <a:lstStyle/>
          <a:p>
            <a:pPr marL="1028700" indent="-1028700">
              <a:buAutoNum type="romanUcPeriod"/>
            </a:pPr>
            <a:r>
              <a:rPr lang="en-US" dirty="0"/>
              <a:t>The will of God for you (Colossians 1:9-12)</a:t>
            </a:r>
          </a:p>
          <a:p>
            <a:pPr marL="0" indent="0">
              <a:buNone/>
            </a:pPr>
            <a:endParaRPr lang="en-US" sz="2400" dirty="0"/>
          </a:p>
          <a:p>
            <a:pPr marL="0" indent="0">
              <a:buNone/>
            </a:pPr>
            <a:r>
              <a:rPr lang="en-US" sz="2400" dirty="0"/>
              <a:t>9 For this reason also, since the day we heard of it, we have not ceased to pray for you and to ask that you may be filled with the knowledge of His will in all spiritual wisdom and understanding, 10 so that you will walk in a manner worthy of the Lord, to please Him in all respects, bear- </a:t>
            </a:r>
            <a:r>
              <a:rPr lang="en-US" sz="2400" dirty="0" err="1"/>
              <a:t>ing</a:t>
            </a:r>
            <a:r>
              <a:rPr lang="en-US" sz="2400" dirty="0"/>
              <a:t> fruit in every good work and increasing in the knowledge of God; 11 strengthened with all power, according to His glorious might, for the attaining of all steadfastness and patience; joyously 12 giving thanks to the Father, who has qualified us to share in the inheritance of the saints in Light.</a:t>
            </a:r>
          </a:p>
          <a:p>
            <a:pPr marL="0" indent="0">
              <a:buNone/>
            </a:pPr>
            <a:r>
              <a:rPr lang="en-US" dirty="0"/>
              <a:t> </a:t>
            </a:r>
          </a:p>
          <a:p>
            <a:pPr marL="0" indent="0">
              <a:buNone/>
            </a:pPr>
            <a:endParaRPr lang="en-US" dirty="0"/>
          </a:p>
        </p:txBody>
      </p:sp>
    </p:spTree>
    <p:extLst>
      <p:ext uri="{BB962C8B-B14F-4D97-AF65-F5344CB8AC3E}">
        <p14:creationId xmlns:p14="http://schemas.microsoft.com/office/powerpoint/2010/main" val="160189520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E229CE3-1916-4A7F-8349-57BABD254BE4}"/>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880F2BB-C1D5-8CC6-5322-87718821F895}"/>
              </a:ext>
            </a:extLst>
          </p:cNvPr>
          <p:cNvSpPr>
            <a:spLocks noGrp="1"/>
          </p:cNvSpPr>
          <p:nvPr>
            <p:ph idx="1"/>
          </p:nvPr>
        </p:nvSpPr>
        <p:spPr>
          <a:xfrm>
            <a:off x="0" y="0"/>
            <a:ext cx="4572000" cy="7772400"/>
          </a:xfrm>
        </p:spPr>
        <p:txBody>
          <a:bodyPr>
            <a:normAutofit/>
          </a:bodyPr>
          <a:lstStyle/>
          <a:p>
            <a:pPr marL="0" indent="0">
              <a:buNone/>
            </a:pPr>
            <a:r>
              <a:rPr lang="en-US" sz="2400" dirty="0"/>
              <a:t>9 For this reason also, since the day we heard of it, we have not ceased to pray for you and to ask that you may be filled with the knowledge of His will in all spiritual wisdom and understanding, 10 so that you will walk in a manner worthy of the Lord, to please Him in all respects, bear- </a:t>
            </a:r>
            <a:r>
              <a:rPr lang="en-US" sz="2400" dirty="0" err="1"/>
              <a:t>ing</a:t>
            </a:r>
            <a:r>
              <a:rPr lang="en-US" sz="2400" dirty="0"/>
              <a:t> fruit in every good work and increasing in the knowledge of God; 11 strengthened with all power, according to His glorious might, for the attaining of all steadfastness and patience; joy- </a:t>
            </a:r>
            <a:r>
              <a:rPr lang="en-US" sz="2400" dirty="0" err="1"/>
              <a:t>ously</a:t>
            </a:r>
            <a:r>
              <a:rPr lang="en-US" sz="2400" dirty="0"/>
              <a:t> 12 giving thanks to the Father who has qualified us to share in the inheritance of the saints in Light.</a:t>
            </a:r>
          </a:p>
          <a:p>
            <a:pPr marL="0" indent="0">
              <a:buNone/>
            </a:pPr>
            <a:r>
              <a:rPr lang="en-US" dirty="0"/>
              <a:t> </a:t>
            </a:r>
          </a:p>
          <a:p>
            <a:pPr marL="0" indent="0">
              <a:buNone/>
            </a:pPr>
            <a:endParaRPr lang="en-US" dirty="0"/>
          </a:p>
        </p:txBody>
      </p:sp>
    </p:spTree>
    <p:extLst>
      <p:ext uri="{BB962C8B-B14F-4D97-AF65-F5344CB8AC3E}">
        <p14:creationId xmlns:p14="http://schemas.microsoft.com/office/powerpoint/2010/main" val="180306970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B57DE72-B397-BB4B-1AE6-80234AF09F10}"/>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C4A1F13-C9A1-64FD-3997-D362FF398AA4}"/>
              </a:ext>
            </a:extLst>
          </p:cNvPr>
          <p:cNvSpPr>
            <a:spLocks noGrp="1"/>
          </p:cNvSpPr>
          <p:nvPr>
            <p:ph idx="1"/>
          </p:nvPr>
        </p:nvSpPr>
        <p:spPr>
          <a:xfrm>
            <a:off x="0" y="0"/>
            <a:ext cx="4572000" cy="7772400"/>
          </a:xfrm>
        </p:spPr>
        <p:txBody>
          <a:bodyPr>
            <a:normAutofit/>
          </a:bodyPr>
          <a:lstStyle/>
          <a:p>
            <a:pPr marL="0" indent="0">
              <a:buNone/>
            </a:pPr>
            <a:r>
              <a:rPr lang="en-US" sz="2400" dirty="0"/>
              <a:t>9 For this reason also, since the day we heard of it, we have not ceased to pray for you and to ask </a:t>
            </a:r>
            <a:r>
              <a:rPr lang="en-US" sz="2400" dirty="0">
                <a:highlight>
                  <a:srgbClr val="FFFF00"/>
                </a:highlight>
              </a:rPr>
              <a:t>that you may be filled with the knowledge of His will in all spiritual wisdom and understanding</a:t>
            </a:r>
            <a:r>
              <a:rPr lang="en-US" sz="2400" dirty="0"/>
              <a:t>, 10 so that you will walk in a manner worthy of the Lord, to please Him in all respects, bear- </a:t>
            </a:r>
            <a:r>
              <a:rPr lang="en-US" sz="2400" dirty="0" err="1"/>
              <a:t>ing</a:t>
            </a:r>
            <a:r>
              <a:rPr lang="en-US" sz="2400" dirty="0"/>
              <a:t> fruit in every good work and increasing in the knowledge of God; 11 strengthened with all power, according to His glorious might, for the attaining of all steadfastness and patience; joy- </a:t>
            </a:r>
            <a:r>
              <a:rPr lang="en-US" sz="2400" dirty="0" err="1"/>
              <a:t>ously</a:t>
            </a:r>
            <a:r>
              <a:rPr lang="en-US" sz="2400" dirty="0"/>
              <a:t> 12 giving thanks to the Father who has qualified us to share in the inheritance of the saints in Light.</a:t>
            </a:r>
          </a:p>
          <a:p>
            <a:pPr marL="0" indent="0">
              <a:buNone/>
            </a:pPr>
            <a:r>
              <a:rPr lang="en-US" dirty="0"/>
              <a:t> </a:t>
            </a:r>
          </a:p>
          <a:p>
            <a:pPr marL="0" indent="0">
              <a:buNone/>
            </a:pPr>
            <a:endParaRPr lang="en-US" dirty="0"/>
          </a:p>
        </p:txBody>
      </p:sp>
    </p:spTree>
    <p:extLst>
      <p:ext uri="{BB962C8B-B14F-4D97-AF65-F5344CB8AC3E}">
        <p14:creationId xmlns:p14="http://schemas.microsoft.com/office/powerpoint/2010/main" val="333792573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C36135F-6905-165D-EC39-FAE4898AFFDA}"/>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A694799-9F88-A201-1F18-1BDCD709183C}"/>
              </a:ext>
            </a:extLst>
          </p:cNvPr>
          <p:cNvSpPr>
            <a:spLocks noGrp="1"/>
          </p:cNvSpPr>
          <p:nvPr>
            <p:ph idx="1"/>
          </p:nvPr>
        </p:nvSpPr>
        <p:spPr>
          <a:xfrm>
            <a:off x="0" y="0"/>
            <a:ext cx="4572000" cy="7772400"/>
          </a:xfrm>
        </p:spPr>
        <p:txBody>
          <a:bodyPr>
            <a:normAutofit/>
          </a:bodyPr>
          <a:lstStyle/>
          <a:p>
            <a:pPr marL="0" indent="0">
              <a:buNone/>
            </a:pPr>
            <a:r>
              <a:rPr lang="en-US" sz="2400" dirty="0"/>
              <a:t>9 For this reason also, since the day we heard of it, we have not ceased to pray for you and to ask </a:t>
            </a:r>
            <a:r>
              <a:rPr lang="en-US" sz="2400" dirty="0">
                <a:highlight>
                  <a:srgbClr val="FFFF00"/>
                </a:highlight>
              </a:rPr>
              <a:t>that you may be filled with the knowledge of His will in all spiritual wisdom and understanding</a:t>
            </a:r>
            <a:r>
              <a:rPr lang="en-US" sz="2400" dirty="0"/>
              <a:t>, 10 so that you will walk in a manner worthy of the Lord, to please Him in all respects, bear- </a:t>
            </a:r>
            <a:r>
              <a:rPr lang="en-US" sz="2400" dirty="0" err="1"/>
              <a:t>ing</a:t>
            </a:r>
            <a:r>
              <a:rPr lang="en-US" sz="2400" dirty="0"/>
              <a:t> fruit in every good work and increasing in the knowledge of God; 11 strengthened with all power, according to His glorious might, for the attaining of all steadfastness and patience; joy- </a:t>
            </a:r>
            <a:r>
              <a:rPr lang="en-US" sz="2400" dirty="0" err="1"/>
              <a:t>ously</a:t>
            </a:r>
            <a:r>
              <a:rPr lang="en-US" sz="2400" dirty="0"/>
              <a:t> 12 giving thanks to the Father who has qualified us to share in the inheritance of the saints in Light.</a:t>
            </a:r>
          </a:p>
          <a:p>
            <a:pPr marL="0" indent="0">
              <a:buNone/>
            </a:pPr>
            <a:r>
              <a:rPr lang="en-US" dirty="0"/>
              <a:t> </a:t>
            </a:r>
          </a:p>
          <a:p>
            <a:pPr marL="0" indent="0">
              <a:buNone/>
            </a:pPr>
            <a:endParaRPr lang="en-US" dirty="0"/>
          </a:p>
        </p:txBody>
      </p:sp>
      <p:sp>
        <p:nvSpPr>
          <p:cNvPr id="2" name="Content Placeholder 2">
            <a:extLst>
              <a:ext uri="{FF2B5EF4-FFF2-40B4-BE49-F238E27FC236}">
                <a16:creationId xmlns:a16="http://schemas.microsoft.com/office/drawing/2014/main" id="{11A3B989-C288-5718-B896-F174BF81C9CD}"/>
              </a:ext>
            </a:extLst>
          </p:cNvPr>
          <p:cNvSpPr txBox="1">
            <a:spLocks/>
          </p:cNvSpPr>
          <p:nvPr/>
        </p:nvSpPr>
        <p:spPr>
          <a:xfrm>
            <a:off x="4572000" y="31750"/>
            <a:ext cx="4572000" cy="7772400"/>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Font typeface="Arial" pitchFamily="34" charset="0"/>
              <a:buNone/>
            </a:pPr>
            <a:r>
              <a:rPr lang="en-US" sz="2400" dirty="0"/>
              <a:t>Should God answer that prayer it would result in the Colossians (you)</a:t>
            </a:r>
          </a:p>
        </p:txBody>
      </p:sp>
    </p:spTree>
    <p:extLst>
      <p:ext uri="{BB962C8B-B14F-4D97-AF65-F5344CB8AC3E}">
        <p14:creationId xmlns:p14="http://schemas.microsoft.com/office/powerpoint/2010/main" val="27937114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334B098-3E5B-086C-8E06-F89ECE98734D}"/>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19551E4-D935-B29C-E027-DFF53BCC6FD3}"/>
              </a:ext>
            </a:extLst>
          </p:cNvPr>
          <p:cNvSpPr>
            <a:spLocks noGrp="1"/>
          </p:cNvSpPr>
          <p:nvPr>
            <p:ph idx="1"/>
          </p:nvPr>
        </p:nvSpPr>
        <p:spPr>
          <a:xfrm>
            <a:off x="0" y="0"/>
            <a:ext cx="4572000" cy="7772400"/>
          </a:xfrm>
        </p:spPr>
        <p:txBody>
          <a:bodyPr>
            <a:normAutofit/>
          </a:bodyPr>
          <a:lstStyle/>
          <a:p>
            <a:pPr marL="0" indent="0">
              <a:buNone/>
            </a:pPr>
            <a:r>
              <a:rPr lang="en-US" sz="2400" dirty="0"/>
              <a:t>9 For this reason also, since the day we heard of it, we have not ceased to pray for you and to ask </a:t>
            </a:r>
            <a:r>
              <a:rPr lang="en-US" sz="2400" dirty="0">
                <a:highlight>
                  <a:srgbClr val="FFFF00"/>
                </a:highlight>
              </a:rPr>
              <a:t>that you may be filled with the knowledge of His will in all spiritual wisdom and understanding</a:t>
            </a:r>
            <a:r>
              <a:rPr lang="en-US" sz="2400" dirty="0"/>
              <a:t>, 10 so that you will walk in a manner worthy of the Lord, to please Him in all respects, bear- </a:t>
            </a:r>
            <a:r>
              <a:rPr lang="en-US" sz="2400" dirty="0" err="1"/>
              <a:t>ing</a:t>
            </a:r>
            <a:r>
              <a:rPr lang="en-US" sz="2400" dirty="0"/>
              <a:t> fruit in every good work and increasing in the knowledge of God; 11 strengthened with all power, according to His glorious might, for the attaining of all steadfastness and patience; joy- </a:t>
            </a:r>
            <a:r>
              <a:rPr lang="en-US" sz="2400" dirty="0" err="1"/>
              <a:t>ously</a:t>
            </a:r>
            <a:r>
              <a:rPr lang="en-US" sz="2400" dirty="0"/>
              <a:t> 12 giving thanks to the Father who has qualified us to share in the inheritance of the saints in Light.</a:t>
            </a:r>
          </a:p>
          <a:p>
            <a:pPr marL="0" indent="0">
              <a:buNone/>
            </a:pPr>
            <a:r>
              <a:rPr lang="en-US" dirty="0"/>
              <a:t> </a:t>
            </a:r>
          </a:p>
          <a:p>
            <a:pPr marL="0" indent="0">
              <a:buNone/>
            </a:pPr>
            <a:endParaRPr lang="en-US" dirty="0"/>
          </a:p>
        </p:txBody>
      </p:sp>
      <p:sp>
        <p:nvSpPr>
          <p:cNvPr id="2" name="Content Placeholder 2">
            <a:extLst>
              <a:ext uri="{FF2B5EF4-FFF2-40B4-BE49-F238E27FC236}">
                <a16:creationId xmlns:a16="http://schemas.microsoft.com/office/drawing/2014/main" id="{146A5076-2E15-43B7-307F-2AEEFEA66ECF}"/>
              </a:ext>
            </a:extLst>
          </p:cNvPr>
          <p:cNvSpPr txBox="1">
            <a:spLocks/>
          </p:cNvSpPr>
          <p:nvPr/>
        </p:nvSpPr>
        <p:spPr>
          <a:xfrm>
            <a:off x="4572000" y="31750"/>
            <a:ext cx="4572000" cy="7772400"/>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Font typeface="Arial" pitchFamily="34" charset="0"/>
              <a:buNone/>
            </a:pPr>
            <a:r>
              <a:rPr lang="en-US" sz="2400" dirty="0"/>
              <a:t>Should God answer that prayer it would result in the Colossians (you)</a:t>
            </a:r>
          </a:p>
          <a:p>
            <a:pPr marL="457200" lvl="0" indent="-457200">
              <a:buAutoNum type="arabicPeriod"/>
            </a:pPr>
            <a:r>
              <a:rPr lang="en-US" sz="2400" dirty="0"/>
              <a:t>walking in a manner worthy of the Lord.</a:t>
            </a:r>
          </a:p>
        </p:txBody>
      </p:sp>
    </p:spTree>
    <p:extLst>
      <p:ext uri="{BB962C8B-B14F-4D97-AF65-F5344CB8AC3E}">
        <p14:creationId xmlns:p14="http://schemas.microsoft.com/office/powerpoint/2010/main" val="227237649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8C823DA-9A7B-81AF-7FCD-D18066D83A6D}"/>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2317375-6E23-E7CA-6AE3-4D4C3779C2FF}"/>
              </a:ext>
            </a:extLst>
          </p:cNvPr>
          <p:cNvSpPr>
            <a:spLocks noGrp="1"/>
          </p:cNvSpPr>
          <p:nvPr>
            <p:ph idx="1"/>
          </p:nvPr>
        </p:nvSpPr>
        <p:spPr>
          <a:xfrm>
            <a:off x="0" y="0"/>
            <a:ext cx="4572000" cy="7772400"/>
          </a:xfrm>
        </p:spPr>
        <p:txBody>
          <a:bodyPr>
            <a:normAutofit/>
          </a:bodyPr>
          <a:lstStyle/>
          <a:p>
            <a:pPr marL="0" indent="0">
              <a:buNone/>
            </a:pPr>
            <a:r>
              <a:rPr lang="en-US" sz="2400" dirty="0"/>
              <a:t>9 For this reason also, since the day we heard of it, we have not ceased to pray for you and to ask </a:t>
            </a:r>
            <a:r>
              <a:rPr lang="en-US" sz="2400" dirty="0">
                <a:highlight>
                  <a:srgbClr val="FFFF00"/>
                </a:highlight>
              </a:rPr>
              <a:t>that you may be filled with the knowledge of His will in all spiritual wisdom and understanding</a:t>
            </a:r>
            <a:r>
              <a:rPr lang="en-US" sz="2400" dirty="0"/>
              <a:t>, 10 so that you will walk in a manner worthy of the Lord, to please Him in all respects, bear- </a:t>
            </a:r>
            <a:r>
              <a:rPr lang="en-US" sz="2400" dirty="0" err="1"/>
              <a:t>ing</a:t>
            </a:r>
            <a:r>
              <a:rPr lang="en-US" sz="2400" dirty="0"/>
              <a:t> fruit in every good work and increasing in the knowledge of God; 11 strengthened with all power, according to His glorious might, for the attaining of all steadfastness and patience; joy- </a:t>
            </a:r>
            <a:r>
              <a:rPr lang="en-US" sz="2400" dirty="0" err="1"/>
              <a:t>ously</a:t>
            </a:r>
            <a:r>
              <a:rPr lang="en-US" sz="2400" dirty="0"/>
              <a:t> 12 giving thanks to the Father who has qualified us to share in the inheritance of the saints in Light.</a:t>
            </a:r>
          </a:p>
          <a:p>
            <a:pPr marL="0" indent="0">
              <a:buNone/>
            </a:pPr>
            <a:r>
              <a:rPr lang="en-US" dirty="0"/>
              <a:t> </a:t>
            </a:r>
          </a:p>
          <a:p>
            <a:pPr marL="0" indent="0">
              <a:buNone/>
            </a:pPr>
            <a:endParaRPr lang="en-US" dirty="0"/>
          </a:p>
        </p:txBody>
      </p:sp>
      <p:sp>
        <p:nvSpPr>
          <p:cNvPr id="2" name="Content Placeholder 2">
            <a:extLst>
              <a:ext uri="{FF2B5EF4-FFF2-40B4-BE49-F238E27FC236}">
                <a16:creationId xmlns:a16="http://schemas.microsoft.com/office/drawing/2014/main" id="{0F25EFF8-38DA-742F-7FF8-7E37B997D7FD}"/>
              </a:ext>
            </a:extLst>
          </p:cNvPr>
          <p:cNvSpPr txBox="1">
            <a:spLocks/>
          </p:cNvSpPr>
          <p:nvPr/>
        </p:nvSpPr>
        <p:spPr>
          <a:xfrm>
            <a:off x="4572000" y="31750"/>
            <a:ext cx="4572000" cy="7772400"/>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Font typeface="Arial" pitchFamily="34" charset="0"/>
              <a:buNone/>
            </a:pPr>
            <a:r>
              <a:rPr lang="en-US" sz="2400" dirty="0"/>
              <a:t>Should God answer that prayer it would result in the Colossians (you)</a:t>
            </a:r>
          </a:p>
          <a:p>
            <a:pPr marL="457200" lvl="0" indent="-457200">
              <a:buAutoNum type="arabicPeriod"/>
            </a:pPr>
            <a:r>
              <a:rPr lang="en-US" sz="2400" dirty="0"/>
              <a:t>walking in a manner worthy of the Lord.</a:t>
            </a:r>
          </a:p>
          <a:p>
            <a:pPr marL="457200" lvl="0" indent="-457200">
              <a:buAutoNum type="arabicPeriod"/>
            </a:pPr>
            <a:r>
              <a:rPr lang="en-US" sz="2400" dirty="0"/>
              <a:t>walking in a manner which is pleasing to Him in all respects.</a:t>
            </a:r>
          </a:p>
        </p:txBody>
      </p:sp>
    </p:spTree>
    <p:extLst>
      <p:ext uri="{BB962C8B-B14F-4D97-AF65-F5344CB8AC3E}">
        <p14:creationId xmlns:p14="http://schemas.microsoft.com/office/powerpoint/2010/main" val="310127313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17685D3-17F0-6B2E-0178-3F5CEED77386}"/>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363A497-D26A-EE1C-2BB8-D2274B4A2AA8}"/>
              </a:ext>
            </a:extLst>
          </p:cNvPr>
          <p:cNvSpPr>
            <a:spLocks noGrp="1"/>
          </p:cNvSpPr>
          <p:nvPr>
            <p:ph idx="1"/>
          </p:nvPr>
        </p:nvSpPr>
        <p:spPr>
          <a:xfrm>
            <a:off x="0" y="76200"/>
            <a:ext cx="9144000" cy="6781800"/>
          </a:xfrm>
        </p:spPr>
        <p:txBody>
          <a:bodyPr>
            <a:normAutofit/>
          </a:bodyPr>
          <a:lstStyle/>
          <a:p>
            <a:pPr marL="0" indent="0" algn="ctr">
              <a:buNone/>
            </a:pPr>
            <a:endParaRPr lang="en-US" sz="7200" dirty="0">
              <a:latin typeface="Century Gothic" panose="020B0502020202020204" pitchFamily="34" charset="0"/>
            </a:endParaRPr>
          </a:p>
          <a:p>
            <a:pPr marL="0" indent="0" algn="ctr">
              <a:buNone/>
            </a:pPr>
            <a:r>
              <a:rPr lang="en-US" sz="7200" dirty="0">
                <a:latin typeface="Century Gothic" panose="020B0502020202020204" pitchFamily="34" charset="0"/>
              </a:rPr>
              <a:t>Intro to 2026 </a:t>
            </a:r>
          </a:p>
          <a:p>
            <a:pPr marL="0" indent="0" algn="ctr">
              <a:buNone/>
            </a:pPr>
            <a:r>
              <a:rPr lang="en-US" sz="7200" dirty="0">
                <a:latin typeface="Century Gothic" panose="020B0502020202020204" pitchFamily="34" charset="0"/>
              </a:rPr>
              <a:t>at New Song</a:t>
            </a:r>
          </a:p>
          <a:p>
            <a:pPr marL="0" indent="0" algn="ctr">
              <a:buNone/>
            </a:pPr>
            <a:r>
              <a:rPr lang="en-US" sz="4400" dirty="0">
                <a:latin typeface="Century Gothic" panose="020B0502020202020204" pitchFamily="34" charset="0"/>
              </a:rPr>
              <a:t>“Spring Training” </a:t>
            </a:r>
          </a:p>
          <a:p>
            <a:pPr marL="0" indent="0" algn="ctr">
              <a:buNone/>
            </a:pPr>
            <a:r>
              <a:rPr lang="en-US" sz="4400" dirty="0">
                <a:latin typeface="Century Gothic" panose="020B0502020202020204" pitchFamily="34" charset="0"/>
              </a:rPr>
              <a:t>and</a:t>
            </a:r>
          </a:p>
          <a:p>
            <a:pPr marL="0" indent="0" algn="ctr">
              <a:buNone/>
            </a:pPr>
            <a:r>
              <a:rPr lang="en-US" sz="4400" dirty="0">
                <a:latin typeface="Century Gothic" panose="020B0502020202020204" pitchFamily="34" charset="0"/>
              </a:rPr>
              <a:t>Stuff I Want You to Know</a:t>
            </a:r>
          </a:p>
          <a:p>
            <a:pPr marL="0" indent="0" algn="ctr">
              <a:buNone/>
            </a:pPr>
            <a:endParaRPr lang="en-US" sz="7200" dirty="0">
              <a:latin typeface="Century Gothic" panose="020B0502020202020204" pitchFamily="34" charset="0"/>
            </a:endParaRPr>
          </a:p>
        </p:txBody>
      </p:sp>
    </p:spTree>
    <p:extLst>
      <p:ext uri="{BB962C8B-B14F-4D97-AF65-F5344CB8AC3E}">
        <p14:creationId xmlns:p14="http://schemas.microsoft.com/office/powerpoint/2010/main" val="422663027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A7F50D4-9F12-A3C4-65F0-6913F02F57D7}"/>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65BC3EE-BECC-D3AD-3C48-E21D5B4348A4}"/>
              </a:ext>
            </a:extLst>
          </p:cNvPr>
          <p:cNvSpPr>
            <a:spLocks noGrp="1"/>
          </p:cNvSpPr>
          <p:nvPr>
            <p:ph idx="1"/>
          </p:nvPr>
        </p:nvSpPr>
        <p:spPr>
          <a:xfrm>
            <a:off x="0" y="0"/>
            <a:ext cx="4572000" cy="7772400"/>
          </a:xfrm>
        </p:spPr>
        <p:txBody>
          <a:bodyPr>
            <a:normAutofit/>
          </a:bodyPr>
          <a:lstStyle/>
          <a:p>
            <a:pPr marL="0" indent="0">
              <a:buNone/>
            </a:pPr>
            <a:r>
              <a:rPr lang="en-US" sz="2400" dirty="0"/>
              <a:t>9 For this reason also, since the day we heard of it, we have not ceased to pray for you and to ask </a:t>
            </a:r>
            <a:r>
              <a:rPr lang="en-US" sz="2400" dirty="0">
                <a:highlight>
                  <a:srgbClr val="FFFF00"/>
                </a:highlight>
              </a:rPr>
              <a:t>that you may be filled with the knowledge of His will in all spiritual wisdom and understanding</a:t>
            </a:r>
            <a:r>
              <a:rPr lang="en-US" sz="2400" dirty="0"/>
              <a:t>, 10 so that you will walk in a manner worthy of the Lord, to please Him in all respects, bear- </a:t>
            </a:r>
            <a:r>
              <a:rPr lang="en-US" sz="2400" dirty="0" err="1"/>
              <a:t>ing</a:t>
            </a:r>
            <a:r>
              <a:rPr lang="en-US" sz="2400" dirty="0"/>
              <a:t> fruit in every good work and increasing in the knowledge of God; 11 strengthened with all power, according to His glorious might, for the attaining of all steadfastness and patience; joy- </a:t>
            </a:r>
            <a:r>
              <a:rPr lang="en-US" sz="2400" dirty="0" err="1"/>
              <a:t>ously</a:t>
            </a:r>
            <a:r>
              <a:rPr lang="en-US" sz="2400" dirty="0"/>
              <a:t> 12 giving thanks to the Father who has qualified us to share in the inheritance of the saints in Light.</a:t>
            </a:r>
          </a:p>
          <a:p>
            <a:pPr marL="0" indent="0">
              <a:buNone/>
            </a:pPr>
            <a:r>
              <a:rPr lang="en-US" dirty="0"/>
              <a:t> </a:t>
            </a:r>
          </a:p>
          <a:p>
            <a:pPr marL="0" indent="0">
              <a:buNone/>
            </a:pPr>
            <a:endParaRPr lang="en-US" dirty="0"/>
          </a:p>
        </p:txBody>
      </p:sp>
      <p:sp>
        <p:nvSpPr>
          <p:cNvPr id="2" name="Content Placeholder 2">
            <a:extLst>
              <a:ext uri="{FF2B5EF4-FFF2-40B4-BE49-F238E27FC236}">
                <a16:creationId xmlns:a16="http://schemas.microsoft.com/office/drawing/2014/main" id="{EC138B90-89B9-1B0B-5766-7D3AF29D57D5}"/>
              </a:ext>
            </a:extLst>
          </p:cNvPr>
          <p:cNvSpPr txBox="1">
            <a:spLocks/>
          </p:cNvSpPr>
          <p:nvPr/>
        </p:nvSpPr>
        <p:spPr>
          <a:xfrm>
            <a:off x="4572000" y="31750"/>
            <a:ext cx="4572000" cy="7772400"/>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Font typeface="Arial" pitchFamily="34" charset="0"/>
              <a:buNone/>
            </a:pPr>
            <a:r>
              <a:rPr lang="en-US" sz="2400" dirty="0"/>
              <a:t>Should God answer that prayer it would result in the Colossians (you)</a:t>
            </a:r>
          </a:p>
          <a:p>
            <a:pPr marL="457200" lvl="0" indent="-457200">
              <a:buAutoNum type="arabicPeriod"/>
            </a:pPr>
            <a:r>
              <a:rPr lang="en-US" sz="2400" dirty="0"/>
              <a:t>walking in a manner worthy of the Lord.</a:t>
            </a:r>
          </a:p>
          <a:p>
            <a:pPr marL="457200" lvl="0" indent="-457200">
              <a:buAutoNum type="arabicPeriod"/>
            </a:pPr>
            <a:r>
              <a:rPr lang="en-US" sz="2400" dirty="0"/>
              <a:t>walking in a manner which is pleasing to Him in all respects.</a:t>
            </a:r>
          </a:p>
          <a:p>
            <a:pPr marL="457200" lvl="0" indent="-457200">
              <a:buAutoNum type="arabicPeriod"/>
            </a:pPr>
            <a:r>
              <a:rPr lang="en-US" sz="2400" dirty="0"/>
              <a:t>bearing fruit in every good work.</a:t>
            </a:r>
          </a:p>
        </p:txBody>
      </p:sp>
    </p:spTree>
    <p:extLst>
      <p:ext uri="{BB962C8B-B14F-4D97-AF65-F5344CB8AC3E}">
        <p14:creationId xmlns:p14="http://schemas.microsoft.com/office/powerpoint/2010/main" val="46813426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7FF1E76-946F-10A6-078C-86BE1A206D49}"/>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E975C32-1819-1E27-0EEC-70B8BCD46F34}"/>
              </a:ext>
            </a:extLst>
          </p:cNvPr>
          <p:cNvSpPr>
            <a:spLocks noGrp="1"/>
          </p:cNvSpPr>
          <p:nvPr>
            <p:ph idx="1"/>
          </p:nvPr>
        </p:nvSpPr>
        <p:spPr>
          <a:xfrm>
            <a:off x="0" y="0"/>
            <a:ext cx="4572000" cy="7772400"/>
          </a:xfrm>
        </p:spPr>
        <p:txBody>
          <a:bodyPr>
            <a:normAutofit/>
          </a:bodyPr>
          <a:lstStyle/>
          <a:p>
            <a:pPr marL="0" indent="0">
              <a:buNone/>
            </a:pPr>
            <a:r>
              <a:rPr lang="en-US" sz="2400" dirty="0"/>
              <a:t>9 For this reason also, since the day we heard of it, we have not ceased to pray for you and to ask </a:t>
            </a:r>
            <a:r>
              <a:rPr lang="en-US" sz="2400" dirty="0">
                <a:highlight>
                  <a:srgbClr val="FFFF00"/>
                </a:highlight>
              </a:rPr>
              <a:t>that you may be filled with the knowledge of His will in all spiritual wisdom and understanding</a:t>
            </a:r>
            <a:r>
              <a:rPr lang="en-US" sz="2400" dirty="0"/>
              <a:t>, 10 so that you will walk in a manner worthy of the Lord, to please Him in all respects, bear- </a:t>
            </a:r>
            <a:r>
              <a:rPr lang="en-US" sz="2400" dirty="0" err="1"/>
              <a:t>ing</a:t>
            </a:r>
            <a:r>
              <a:rPr lang="en-US" sz="2400" dirty="0"/>
              <a:t> fruit in every good work and increasing in the knowledge of God; 11 strengthened with all power, according to His glorious might, for the attaining of all steadfastness and patience; joy- </a:t>
            </a:r>
            <a:r>
              <a:rPr lang="en-US" sz="2400" dirty="0" err="1"/>
              <a:t>ously</a:t>
            </a:r>
            <a:r>
              <a:rPr lang="en-US" sz="2400" dirty="0"/>
              <a:t> 12 giving thanks to the Father who has qualified us to share in the inheritance of the saints in Light.</a:t>
            </a:r>
          </a:p>
          <a:p>
            <a:pPr marL="0" indent="0">
              <a:buNone/>
            </a:pPr>
            <a:r>
              <a:rPr lang="en-US" dirty="0"/>
              <a:t> </a:t>
            </a:r>
          </a:p>
          <a:p>
            <a:pPr marL="0" indent="0">
              <a:buNone/>
            </a:pPr>
            <a:endParaRPr lang="en-US" dirty="0"/>
          </a:p>
        </p:txBody>
      </p:sp>
      <p:sp>
        <p:nvSpPr>
          <p:cNvPr id="2" name="Content Placeholder 2">
            <a:extLst>
              <a:ext uri="{FF2B5EF4-FFF2-40B4-BE49-F238E27FC236}">
                <a16:creationId xmlns:a16="http://schemas.microsoft.com/office/drawing/2014/main" id="{348D4F02-7EA7-98C9-9FC2-D4449BE62EB4}"/>
              </a:ext>
            </a:extLst>
          </p:cNvPr>
          <p:cNvSpPr txBox="1">
            <a:spLocks/>
          </p:cNvSpPr>
          <p:nvPr/>
        </p:nvSpPr>
        <p:spPr>
          <a:xfrm>
            <a:off x="4572000" y="31750"/>
            <a:ext cx="4572000" cy="7772400"/>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Font typeface="Arial" pitchFamily="34" charset="0"/>
              <a:buNone/>
            </a:pPr>
            <a:r>
              <a:rPr lang="en-US" sz="2400" dirty="0"/>
              <a:t>Should God answer that prayer it would result in the Colossians (you)</a:t>
            </a:r>
          </a:p>
          <a:p>
            <a:pPr marL="457200" lvl="0" indent="-457200">
              <a:buAutoNum type="arabicPeriod"/>
            </a:pPr>
            <a:r>
              <a:rPr lang="en-US" sz="2400" dirty="0"/>
              <a:t>walking in a manner worthy of the Lord.</a:t>
            </a:r>
          </a:p>
          <a:p>
            <a:pPr marL="457200" lvl="0" indent="-457200">
              <a:buAutoNum type="arabicPeriod"/>
            </a:pPr>
            <a:r>
              <a:rPr lang="en-US" sz="2400" dirty="0"/>
              <a:t>walking in a manner which is pleasing to Him in all respects.</a:t>
            </a:r>
          </a:p>
          <a:p>
            <a:pPr marL="457200" lvl="0" indent="-457200">
              <a:buAutoNum type="arabicPeriod"/>
            </a:pPr>
            <a:r>
              <a:rPr lang="en-US" sz="2400" dirty="0"/>
              <a:t>bearing fruit in every good work</a:t>
            </a:r>
          </a:p>
          <a:p>
            <a:pPr marL="457200" lvl="0" indent="-457200">
              <a:buAutoNum type="arabicPeriod"/>
            </a:pPr>
            <a:r>
              <a:rPr lang="en-US" sz="2400" dirty="0"/>
              <a:t>increasing in the knowledge of God.</a:t>
            </a:r>
          </a:p>
        </p:txBody>
      </p:sp>
    </p:spTree>
    <p:extLst>
      <p:ext uri="{BB962C8B-B14F-4D97-AF65-F5344CB8AC3E}">
        <p14:creationId xmlns:p14="http://schemas.microsoft.com/office/powerpoint/2010/main" val="3035797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9D343F1-601E-2612-D7D3-A0FC5BA7AD07}"/>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FAD1314-928A-C4CA-2750-A815E03B954B}"/>
              </a:ext>
            </a:extLst>
          </p:cNvPr>
          <p:cNvSpPr>
            <a:spLocks noGrp="1"/>
          </p:cNvSpPr>
          <p:nvPr>
            <p:ph idx="1"/>
          </p:nvPr>
        </p:nvSpPr>
        <p:spPr>
          <a:xfrm>
            <a:off x="0" y="0"/>
            <a:ext cx="4572000" cy="7772400"/>
          </a:xfrm>
        </p:spPr>
        <p:txBody>
          <a:bodyPr>
            <a:normAutofit/>
          </a:bodyPr>
          <a:lstStyle/>
          <a:p>
            <a:pPr marL="0" indent="0">
              <a:buNone/>
            </a:pPr>
            <a:r>
              <a:rPr lang="en-US" sz="2400" dirty="0"/>
              <a:t>9 For this reason also, since the day we heard of it, we have not ceased to pray for you and to ask </a:t>
            </a:r>
            <a:r>
              <a:rPr lang="en-US" sz="2400" dirty="0">
                <a:highlight>
                  <a:srgbClr val="FFFF00"/>
                </a:highlight>
              </a:rPr>
              <a:t>that you may be filled with the knowledge of His will in all spiritual wisdom and understanding</a:t>
            </a:r>
            <a:r>
              <a:rPr lang="en-US" sz="2400" dirty="0"/>
              <a:t>, 10 so that you will walk in a manner worthy of the Lord, to please Him in all respects, bear- </a:t>
            </a:r>
            <a:r>
              <a:rPr lang="en-US" sz="2400" dirty="0" err="1"/>
              <a:t>ing</a:t>
            </a:r>
            <a:r>
              <a:rPr lang="en-US" sz="2400" dirty="0"/>
              <a:t> fruit in every good work and increasing in the knowledge of God; 11 strengthened with all power, according to His glorious might, for the attaining of all steadfastness and patience; joy- </a:t>
            </a:r>
            <a:r>
              <a:rPr lang="en-US" sz="2400" dirty="0" err="1"/>
              <a:t>ously</a:t>
            </a:r>
            <a:r>
              <a:rPr lang="en-US" sz="2400" dirty="0"/>
              <a:t> 12 giving thanks to the Father who has qualified us to share in the inheritance of the saints in Light.</a:t>
            </a:r>
          </a:p>
          <a:p>
            <a:pPr marL="0" indent="0">
              <a:buNone/>
            </a:pPr>
            <a:r>
              <a:rPr lang="en-US" dirty="0"/>
              <a:t> </a:t>
            </a:r>
          </a:p>
          <a:p>
            <a:pPr marL="0" indent="0">
              <a:buNone/>
            </a:pPr>
            <a:endParaRPr lang="en-US" dirty="0"/>
          </a:p>
        </p:txBody>
      </p:sp>
      <p:sp>
        <p:nvSpPr>
          <p:cNvPr id="2" name="Content Placeholder 2">
            <a:extLst>
              <a:ext uri="{FF2B5EF4-FFF2-40B4-BE49-F238E27FC236}">
                <a16:creationId xmlns:a16="http://schemas.microsoft.com/office/drawing/2014/main" id="{3FD2E173-E61D-7E73-F420-86A05DA68D26}"/>
              </a:ext>
            </a:extLst>
          </p:cNvPr>
          <p:cNvSpPr txBox="1">
            <a:spLocks/>
          </p:cNvSpPr>
          <p:nvPr/>
        </p:nvSpPr>
        <p:spPr>
          <a:xfrm>
            <a:off x="4572000" y="31750"/>
            <a:ext cx="4572000" cy="7772400"/>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Font typeface="Arial" pitchFamily="34" charset="0"/>
              <a:buNone/>
            </a:pPr>
            <a:r>
              <a:rPr lang="en-US" sz="2400" dirty="0"/>
              <a:t>Should God answer that prayer it would result in the Colossians (you)</a:t>
            </a:r>
          </a:p>
          <a:p>
            <a:pPr marL="457200" lvl="0" indent="-457200">
              <a:buAutoNum type="arabicPeriod"/>
            </a:pPr>
            <a:r>
              <a:rPr lang="en-US" sz="2400" dirty="0"/>
              <a:t>walking in a manner worthy of the Lord.</a:t>
            </a:r>
          </a:p>
          <a:p>
            <a:pPr marL="457200" lvl="0" indent="-457200">
              <a:buAutoNum type="arabicPeriod"/>
            </a:pPr>
            <a:r>
              <a:rPr lang="en-US" sz="2400" dirty="0"/>
              <a:t>walking in a manner which is pleasing to Him in all respects.</a:t>
            </a:r>
          </a:p>
          <a:p>
            <a:pPr marL="457200" lvl="0" indent="-457200">
              <a:buAutoNum type="arabicPeriod"/>
            </a:pPr>
            <a:r>
              <a:rPr lang="en-US" sz="2400" dirty="0"/>
              <a:t>bearing fruit in every good work</a:t>
            </a:r>
          </a:p>
          <a:p>
            <a:pPr marL="457200" lvl="0" indent="-457200">
              <a:buAutoNum type="arabicPeriod"/>
            </a:pPr>
            <a:r>
              <a:rPr lang="en-US" sz="2400" dirty="0"/>
              <a:t>increasing in the knowledge of God</a:t>
            </a:r>
          </a:p>
          <a:p>
            <a:pPr marL="457200" lvl="0" indent="-457200">
              <a:buAutoNum type="arabicPeriod"/>
            </a:pPr>
            <a:r>
              <a:rPr lang="en-US" sz="2400" dirty="0"/>
              <a:t>being strengthened with all power in connection with His glorious might</a:t>
            </a:r>
          </a:p>
        </p:txBody>
      </p:sp>
    </p:spTree>
    <p:extLst>
      <p:ext uri="{BB962C8B-B14F-4D97-AF65-F5344CB8AC3E}">
        <p14:creationId xmlns:p14="http://schemas.microsoft.com/office/powerpoint/2010/main" val="248732375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3077558-5C89-FBE5-B67D-C9B3614117A2}"/>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453C216-E74F-426F-A4DA-8789674AAD21}"/>
              </a:ext>
            </a:extLst>
          </p:cNvPr>
          <p:cNvSpPr>
            <a:spLocks noGrp="1"/>
          </p:cNvSpPr>
          <p:nvPr>
            <p:ph idx="1"/>
          </p:nvPr>
        </p:nvSpPr>
        <p:spPr>
          <a:xfrm>
            <a:off x="0" y="0"/>
            <a:ext cx="4572000" cy="7772400"/>
          </a:xfrm>
        </p:spPr>
        <p:txBody>
          <a:bodyPr>
            <a:normAutofit/>
          </a:bodyPr>
          <a:lstStyle/>
          <a:p>
            <a:pPr marL="0" indent="0">
              <a:buNone/>
            </a:pPr>
            <a:r>
              <a:rPr lang="en-US" sz="2400" dirty="0"/>
              <a:t>9 For this reason also, since the day we heard of it, we have not ceased to pray for you and to ask </a:t>
            </a:r>
            <a:r>
              <a:rPr lang="en-US" sz="2400" dirty="0">
                <a:highlight>
                  <a:srgbClr val="FFFF00"/>
                </a:highlight>
              </a:rPr>
              <a:t>that you may be filled with the knowledge of His will in all spiritual wisdom and understanding</a:t>
            </a:r>
            <a:r>
              <a:rPr lang="en-US" sz="2400" dirty="0"/>
              <a:t>, 10 so that you will walk in a manner worthy of the Lord, to please Him in all respects, bear- </a:t>
            </a:r>
            <a:r>
              <a:rPr lang="en-US" sz="2400" dirty="0" err="1"/>
              <a:t>ing</a:t>
            </a:r>
            <a:r>
              <a:rPr lang="en-US" sz="2400" dirty="0"/>
              <a:t> fruit in every good work and increasing in the knowledge of God; 11 strengthened with all power, according to His glorious might, for the attaining of all steadfastness and patience; joy- </a:t>
            </a:r>
            <a:r>
              <a:rPr lang="en-US" sz="2400" dirty="0" err="1"/>
              <a:t>ously</a:t>
            </a:r>
            <a:r>
              <a:rPr lang="en-US" sz="2400" dirty="0"/>
              <a:t> 12 giving thanks to the Father who has qualified us to share in the inheritance of the saints in Light.</a:t>
            </a:r>
          </a:p>
          <a:p>
            <a:pPr marL="0" indent="0">
              <a:buNone/>
            </a:pPr>
            <a:r>
              <a:rPr lang="en-US" dirty="0"/>
              <a:t> </a:t>
            </a:r>
          </a:p>
          <a:p>
            <a:pPr marL="0" indent="0">
              <a:buNone/>
            </a:pPr>
            <a:endParaRPr lang="en-US" dirty="0"/>
          </a:p>
        </p:txBody>
      </p:sp>
      <p:sp>
        <p:nvSpPr>
          <p:cNvPr id="2" name="Content Placeholder 2">
            <a:extLst>
              <a:ext uri="{FF2B5EF4-FFF2-40B4-BE49-F238E27FC236}">
                <a16:creationId xmlns:a16="http://schemas.microsoft.com/office/drawing/2014/main" id="{E2D53923-A259-8496-EF3D-8F6AA3308F7E}"/>
              </a:ext>
            </a:extLst>
          </p:cNvPr>
          <p:cNvSpPr txBox="1">
            <a:spLocks/>
          </p:cNvSpPr>
          <p:nvPr/>
        </p:nvSpPr>
        <p:spPr>
          <a:xfrm>
            <a:off x="4572000" y="31750"/>
            <a:ext cx="4572000" cy="7772400"/>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Font typeface="Arial" pitchFamily="34" charset="0"/>
              <a:buNone/>
            </a:pPr>
            <a:r>
              <a:rPr lang="en-US" sz="2400" dirty="0"/>
              <a:t>Should God answer that prayer it would result in the Colossians (you)</a:t>
            </a:r>
          </a:p>
          <a:p>
            <a:pPr marL="457200" lvl="0" indent="-457200">
              <a:buAutoNum type="arabicPeriod"/>
            </a:pPr>
            <a:r>
              <a:rPr lang="en-US" sz="2400" dirty="0"/>
              <a:t>walking in a manner worthy of the Lord.</a:t>
            </a:r>
          </a:p>
          <a:p>
            <a:pPr marL="457200" lvl="0" indent="-457200">
              <a:buAutoNum type="arabicPeriod"/>
            </a:pPr>
            <a:r>
              <a:rPr lang="en-US" sz="2400" dirty="0"/>
              <a:t>walking in a manner which is pleasing to Him in all respects.</a:t>
            </a:r>
          </a:p>
          <a:p>
            <a:pPr marL="457200" lvl="0" indent="-457200">
              <a:buAutoNum type="arabicPeriod"/>
            </a:pPr>
            <a:r>
              <a:rPr lang="en-US" sz="2400" dirty="0"/>
              <a:t>bearing fruit in every good work</a:t>
            </a:r>
          </a:p>
          <a:p>
            <a:pPr marL="457200" lvl="0" indent="-457200">
              <a:buAutoNum type="arabicPeriod"/>
            </a:pPr>
            <a:r>
              <a:rPr lang="en-US" sz="2400" dirty="0"/>
              <a:t>increasing in the knowledge of God</a:t>
            </a:r>
          </a:p>
          <a:p>
            <a:pPr marL="457200" lvl="0" indent="-457200">
              <a:buAutoNum type="arabicPeriod"/>
            </a:pPr>
            <a:r>
              <a:rPr lang="en-US" sz="2400" dirty="0"/>
              <a:t>being strengthened with all power in connection with His glorious might</a:t>
            </a:r>
          </a:p>
          <a:p>
            <a:pPr marL="457200" lvl="0" indent="-457200">
              <a:buAutoNum type="alphaLcPeriod"/>
            </a:pPr>
            <a:r>
              <a:rPr lang="en-US" sz="2400" dirty="0"/>
              <a:t>Their attaining of all steadfastness and patience</a:t>
            </a:r>
          </a:p>
        </p:txBody>
      </p:sp>
    </p:spTree>
    <p:extLst>
      <p:ext uri="{BB962C8B-B14F-4D97-AF65-F5344CB8AC3E}">
        <p14:creationId xmlns:p14="http://schemas.microsoft.com/office/powerpoint/2010/main" val="217099352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BD00202-9D1A-FAC4-E992-97F63E8F31A7}"/>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503087A-1933-B130-8129-5A946F1CA451}"/>
              </a:ext>
            </a:extLst>
          </p:cNvPr>
          <p:cNvSpPr>
            <a:spLocks noGrp="1"/>
          </p:cNvSpPr>
          <p:nvPr>
            <p:ph idx="1"/>
          </p:nvPr>
        </p:nvSpPr>
        <p:spPr>
          <a:xfrm>
            <a:off x="0" y="0"/>
            <a:ext cx="4572000" cy="7772400"/>
          </a:xfrm>
        </p:spPr>
        <p:txBody>
          <a:bodyPr>
            <a:normAutofit/>
          </a:bodyPr>
          <a:lstStyle/>
          <a:p>
            <a:pPr marL="0" indent="0">
              <a:buNone/>
            </a:pPr>
            <a:r>
              <a:rPr lang="en-US" sz="2400" dirty="0"/>
              <a:t>9 For this reason also, since the day we heard of it, we have not ceased to pray for you and to ask </a:t>
            </a:r>
            <a:r>
              <a:rPr lang="en-US" sz="2400" dirty="0">
                <a:highlight>
                  <a:srgbClr val="FFFF00"/>
                </a:highlight>
              </a:rPr>
              <a:t>that you may be filled with the knowledge of His will in all spiritual wisdom and understanding</a:t>
            </a:r>
            <a:r>
              <a:rPr lang="en-US" sz="2400" dirty="0"/>
              <a:t>, 10 so that you will walk in a manner worthy of the Lord, to please Him in all respects, bear- </a:t>
            </a:r>
            <a:r>
              <a:rPr lang="en-US" sz="2400" dirty="0" err="1"/>
              <a:t>ing</a:t>
            </a:r>
            <a:r>
              <a:rPr lang="en-US" sz="2400" dirty="0"/>
              <a:t> fruit in every good work and increasing in the knowledge of God; 11 strengthened with all power, according to His glorious might, for the attaining of all steadfastness and patience; joy- </a:t>
            </a:r>
            <a:r>
              <a:rPr lang="en-US" sz="2400" dirty="0" err="1"/>
              <a:t>ously</a:t>
            </a:r>
            <a:r>
              <a:rPr lang="en-US" sz="2400" dirty="0"/>
              <a:t> 12 giving thanks to the Father who has qualified us to share in the inheritance of the saints in Light.</a:t>
            </a:r>
          </a:p>
          <a:p>
            <a:pPr marL="0" indent="0">
              <a:buNone/>
            </a:pPr>
            <a:r>
              <a:rPr lang="en-US" dirty="0"/>
              <a:t> </a:t>
            </a:r>
          </a:p>
          <a:p>
            <a:pPr marL="0" indent="0">
              <a:buNone/>
            </a:pPr>
            <a:endParaRPr lang="en-US" dirty="0"/>
          </a:p>
        </p:txBody>
      </p:sp>
      <p:sp>
        <p:nvSpPr>
          <p:cNvPr id="2" name="Content Placeholder 2">
            <a:extLst>
              <a:ext uri="{FF2B5EF4-FFF2-40B4-BE49-F238E27FC236}">
                <a16:creationId xmlns:a16="http://schemas.microsoft.com/office/drawing/2014/main" id="{3F83D86E-67F0-011E-CE5B-FC113181C9A6}"/>
              </a:ext>
            </a:extLst>
          </p:cNvPr>
          <p:cNvSpPr txBox="1">
            <a:spLocks/>
          </p:cNvSpPr>
          <p:nvPr/>
        </p:nvSpPr>
        <p:spPr>
          <a:xfrm>
            <a:off x="4572000" y="31750"/>
            <a:ext cx="4572000" cy="7772400"/>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Font typeface="Arial" pitchFamily="34" charset="0"/>
              <a:buNone/>
            </a:pPr>
            <a:r>
              <a:rPr lang="en-US" sz="2400" dirty="0"/>
              <a:t>Should God answer that prayer it would result in the Colossians (you)</a:t>
            </a:r>
          </a:p>
          <a:p>
            <a:pPr marL="457200" lvl="0" indent="-457200">
              <a:buAutoNum type="arabicPeriod"/>
            </a:pPr>
            <a:r>
              <a:rPr lang="en-US" sz="2400" dirty="0"/>
              <a:t>walking in a manner worthy of the Lord.</a:t>
            </a:r>
          </a:p>
          <a:p>
            <a:pPr marL="457200" lvl="0" indent="-457200">
              <a:buAutoNum type="arabicPeriod"/>
            </a:pPr>
            <a:r>
              <a:rPr lang="en-US" sz="2400" dirty="0"/>
              <a:t>walking in a manner which is pleasing to Him in all respects.</a:t>
            </a:r>
          </a:p>
          <a:p>
            <a:pPr marL="457200" lvl="0" indent="-457200">
              <a:buAutoNum type="arabicPeriod"/>
            </a:pPr>
            <a:r>
              <a:rPr lang="en-US" sz="2400" dirty="0"/>
              <a:t>bearing fruit in every good work</a:t>
            </a:r>
          </a:p>
          <a:p>
            <a:pPr marL="457200" lvl="0" indent="-457200">
              <a:buAutoNum type="arabicPeriod"/>
            </a:pPr>
            <a:r>
              <a:rPr lang="en-US" sz="2400" dirty="0"/>
              <a:t>increasing in the knowledge of God</a:t>
            </a:r>
          </a:p>
          <a:p>
            <a:pPr marL="457200" lvl="0" indent="-457200">
              <a:buAutoNum type="arabicPeriod"/>
            </a:pPr>
            <a:r>
              <a:rPr lang="en-US" sz="2400" dirty="0"/>
              <a:t>being strengthened with all power in connection with His glorious might</a:t>
            </a:r>
          </a:p>
          <a:p>
            <a:pPr marL="457200" lvl="0" indent="-457200">
              <a:buAutoNum type="alphaLcPeriod"/>
            </a:pPr>
            <a:r>
              <a:rPr lang="en-US" sz="2400" dirty="0"/>
              <a:t>Their attaining of all steadfastness and patience</a:t>
            </a:r>
          </a:p>
          <a:p>
            <a:pPr marL="457200" lvl="0" indent="-457200">
              <a:buAutoNum type="alphaLcPeriod"/>
            </a:pPr>
            <a:r>
              <a:rPr lang="en-US" sz="2400" dirty="0"/>
              <a:t>The joyful giving of thanks to the Father who has qualified us</a:t>
            </a:r>
          </a:p>
        </p:txBody>
      </p:sp>
    </p:spTree>
    <p:extLst>
      <p:ext uri="{BB962C8B-B14F-4D97-AF65-F5344CB8AC3E}">
        <p14:creationId xmlns:p14="http://schemas.microsoft.com/office/powerpoint/2010/main" val="244619332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F5BBDFB-CA7B-9E45-E311-9FBD4ACCCD6F}"/>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03A46FB-BC99-8D40-937F-85FC6CD73DA4}"/>
              </a:ext>
            </a:extLst>
          </p:cNvPr>
          <p:cNvSpPr>
            <a:spLocks noGrp="1"/>
          </p:cNvSpPr>
          <p:nvPr>
            <p:ph idx="1"/>
          </p:nvPr>
        </p:nvSpPr>
        <p:spPr>
          <a:xfrm>
            <a:off x="0" y="0"/>
            <a:ext cx="9144000" cy="7772400"/>
          </a:xfrm>
        </p:spPr>
        <p:txBody>
          <a:bodyPr>
            <a:normAutofit/>
          </a:bodyPr>
          <a:lstStyle/>
          <a:p>
            <a:pPr marL="0" indent="0" algn="ctr">
              <a:buNone/>
            </a:pPr>
            <a:r>
              <a:rPr lang="en-US" sz="4800" dirty="0"/>
              <a:t>Intro to 2026</a:t>
            </a:r>
          </a:p>
          <a:p>
            <a:pPr marL="1028700" indent="-1028700">
              <a:buAutoNum type="romanUcPeriod"/>
            </a:pPr>
            <a:r>
              <a:rPr lang="en-US" sz="4800" dirty="0"/>
              <a:t>The will of God for you</a:t>
            </a:r>
          </a:p>
          <a:p>
            <a:pPr marL="1028700" indent="-1028700">
              <a:buAutoNum type="romanUcPeriod"/>
            </a:pPr>
            <a:endParaRPr lang="en-US" sz="4800" dirty="0"/>
          </a:p>
          <a:p>
            <a:pPr marL="0" indent="0">
              <a:buNone/>
            </a:pPr>
            <a:endParaRPr lang="en-US" sz="2400" dirty="0"/>
          </a:p>
          <a:p>
            <a:endParaRPr lang="en-US" dirty="0"/>
          </a:p>
          <a:p>
            <a:endParaRPr lang="en-US" dirty="0"/>
          </a:p>
        </p:txBody>
      </p:sp>
    </p:spTree>
    <p:extLst>
      <p:ext uri="{BB962C8B-B14F-4D97-AF65-F5344CB8AC3E}">
        <p14:creationId xmlns:p14="http://schemas.microsoft.com/office/powerpoint/2010/main" val="109203335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E0351A4-ADB7-4CAD-1693-26AF995E1139}"/>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0985E0A-984C-3E0F-F02F-9BE2C38801D0}"/>
              </a:ext>
            </a:extLst>
          </p:cNvPr>
          <p:cNvSpPr>
            <a:spLocks noGrp="1"/>
          </p:cNvSpPr>
          <p:nvPr>
            <p:ph idx="1"/>
          </p:nvPr>
        </p:nvSpPr>
        <p:spPr>
          <a:xfrm>
            <a:off x="0" y="0"/>
            <a:ext cx="9144000" cy="7772400"/>
          </a:xfrm>
        </p:spPr>
        <p:txBody>
          <a:bodyPr>
            <a:normAutofit/>
          </a:bodyPr>
          <a:lstStyle/>
          <a:p>
            <a:pPr marL="0" indent="0" algn="ctr">
              <a:buNone/>
            </a:pPr>
            <a:r>
              <a:rPr lang="en-US" sz="4800" dirty="0"/>
              <a:t>Intro to 2026</a:t>
            </a:r>
          </a:p>
          <a:p>
            <a:pPr marL="1028700" indent="-1028700">
              <a:buAutoNum type="romanUcPeriod"/>
            </a:pPr>
            <a:r>
              <a:rPr lang="en-US" sz="4800" dirty="0"/>
              <a:t>The will of God for you</a:t>
            </a:r>
          </a:p>
          <a:p>
            <a:pPr marL="0" indent="0">
              <a:buNone/>
            </a:pPr>
            <a:endParaRPr lang="en-US" sz="2400" dirty="0"/>
          </a:p>
          <a:p>
            <a:endParaRPr lang="en-US" dirty="0"/>
          </a:p>
          <a:p>
            <a:endParaRPr lang="en-US" dirty="0"/>
          </a:p>
        </p:txBody>
      </p:sp>
      <p:sp>
        <p:nvSpPr>
          <p:cNvPr id="8" name="Title 1">
            <a:extLst>
              <a:ext uri="{FF2B5EF4-FFF2-40B4-BE49-F238E27FC236}">
                <a16:creationId xmlns:a16="http://schemas.microsoft.com/office/drawing/2014/main" id="{3B84BD4F-1CEA-8F83-E9CA-9AC6635AD1BC}"/>
              </a:ext>
            </a:extLst>
          </p:cNvPr>
          <p:cNvSpPr>
            <a:spLocks noGrp="1"/>
          </p:cNvSpPr>
          <p:nvPr>
            <p:ph type="title"/>
          </p:nvPr>
        </p:nvSpPr>
        <p:spPr>
          <a:xfrm>
            <a:off x="101600" y="1676400"/>
            <a:ext cx="8915400" cy="762000"/>
          </a:xfrm>
        </p:spPr>
        <p:txBody>
          <a:bodyPr anchor="t">
            <a:normAutofit/>
          </a:bodyPr>
          <a:lstStyle/>
          <a:p>
            <a:r>
              <a:rPr lang="en-US" sz="3600" dirty="0"/>
              <a:t>To be filled with the knowledge of His will</a:t>
            </a:r>
          </a:p>
        </p:txBody>
      </p:sp>
    </p:spTree>
    <p:extLst>
      <p:ext uri="{BB962C8B-B14F-4D97-AF65-F5344CB8AC3E}">
        <p14:creationId xmlns:p14="http://schemas.microsoft.com/office/powerpoint/2010/main" val="372643790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6E5ECC6-37FA-FBFD-ED54-21FF889D7D3B}"/>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6F599DA-8F5F-4028-0276-E3D6B73123B5}"/>
              </a:ext>
            </a:extLst>
          </p:cNvPr>
          <p:cNvSpPr>
            <a:spLocks noGrp="1"/>
          </p:cNvSpPr>
          <p:nvPr>
            <p:ph idx="1"/>
          </p:nvPr>
        </p:nvSpPr>
        <p:spPr>
          <a:xfrm>
            <a:off x="0" y="0"/>
            <a:ext cx="9144000" cy="7772400"/>
          </a:xfrm>
        </p:spPr>
        <p:txBody>
          <a:bodyPr>
            <a:normAutofit/>
          </a:bodyPr>
          <a:lstStyle/>
          <a:p>
            <a:pPr marL="0" indent="0" algn="ctr">
              <a:buNone/>
            </a:pPr>
            <a:r>
              <a:rPr lang="en-US" sz="4800" dirty="0"/>
              <a:t>Intro to 2026</a:t>
            </a:r>
          </a:p>
          <a:p>
            <a:pPr marL="1028700" indent="-1028700">
              <a:buAutoNum type="romanUcPeriod"/>
            </a:pPr>
            <a:r>
              <a:rPr lang="en-US" sz="4800" dirty="0"/>
              <a:t>The will of God for you</a:t>
            </a:r>
          </a:p>
          <a:p>
            <a:pPr marL="1028700" indent="-1028700">
              <a:buAutoNum type="romanUcPeriod"/>
            </a:pPr>
            <a:endParaRPr lang="en-US" sz="4800" dirty="0"/>
          </a:p>
          <a:p>
            <a:pPr marL="1028700" indent="-1028700">
              <a:buAutoNum type="romanUcPeriod"/>
            </a:pPr>
            <a:r>
              <a:rPr lang="en-US" sz="4800" dirty="0"/>
              <a:t>Psalm 19 as a reminder</a:t>
            </a:r>
            <a:endParaRPr lang="en-US" sz="2400" dirty="0"/>
          </a:p>
          <a:p>
            <a:endParaRPr lang="en-US" dirty="0"/>
          </a:p>
          <a:p>
            <a:endParaRPr lang="en-US" dirty="0"/>
          </a:p>
        </p:txBody>
      </p:sp>
      <p:sp>
        <p:nvSpPr>
          <p:cNvPr id="8" name="Title 1">
            <a:extLst>
              <a:ext uri="{FF2B5EF4-FFF2-40B4-BE49-F238E27FC236}">
                <a16:creationId xmlns:a16="http://schemas.microsoft.com/office/drawing/2014/main" id="{47585793-9140-20C9-CAFC-7028E6BDD1D6}"/>
              </a:ext>
            </a:extLst>
          </p:cNvPr>
          <p:cNvSpPr>
            <a:spLocks noGrp="1"/>
          </p:cNvSpPr>
          <p:nvPr>
            <p:ph type="title"/>
          </p:nvPr>
        </p:nvSpPr>
        <p:spPr>
          <a:xfrm>
            <a:off x="101600" y="1676400"/>
            <a:ext cx="8915400" cy="762000"/>
          </a:xfrm>
        </p:spPr>
        <p:txBody>
          <a:bodyPr anchor="t">
            <a:normAutofit/>
          </a:bodyPr>
          <a:lstStyle/>
          <a:p>
            <a:r>
              <a:rPr lang="en-US" sz="3600" dirty="0"/>
              <a:t>To be filled with the knowledge of His will</a:t>
            </a:r>
          </a:p>
        </p:txBody>
      </p:sp>
    </p:spTree>
    <p:extLst>
      <p:ext uri="{BB962C8B-B14F-4D97-AF65-F5344CB8AC3E}">
        <p14:creationId xmlns:p14="http://schemas.microsoft.com/office/powerpoint/2010/main" val="212613646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490D086-3050-C0C7-C188-65599DCBE8A0}"/>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927A817-3227-A7D5-0A7F-07B501FEF9FC}"/>
              </a:ext>
            </a:extLst>
          </p:cNvPr>
          <p:cNvSpPr>
            <a:spLocks noGrp="1"/>
          </p:cNvSpPr>
          <p:nvPr>
            <p:ph idx="1"/>
          </p:nvPr>
        </p:nvSpPr>
        <p:spPr>
          <a:xfrm>
            <a:off x="0" y="0"/>
            <a:ext cx="9144000" cy="7772400"/>
          </a:xfrm>
        </p:spPr>
        <p:txBody>
          <a:bodyPr>
            <a:normAutofit/>
          </a:bodyPr>
          <a:lstStyle/>
          <a:p>
            <a:pPr marL="0" indent="0" algn="ctr">
              <a:buNone/>
            </a:pPr>
            <a:r>
              <a:rPr lang="en-US" sz="4800" dirty="0"/>
              <a:t>Intro to 2026</a:t>
            </a:r>
          </a:p>
          <a:p>
            <a:pPr marL="1028700" indent="-1028700">
              <a:buAutoNum type="romanUcPeriod"/>
            </a:pPr>
            <a:r>
              <a:rPr lang="en-US" sz="4800" dirty="0"/>
              <a:t>The will of God for you</a:t>
            </a:r>
          </a:p>
          <a:p>
            <a:pPr marL="1028700" indent="-1028700">
              <a:buAutoNum type="romanUcPeriod"/>
            </a:pPr>
            <a:endParaRPr lang="en-US" sz="4800" dirty="0"/>
          </a:p>
          <a:p>
            <a:pPr marL="1028700" indent="-1028700">
              <a:buAutoNum type="romanUcPeriod"/>
            </a:pPr>
            <a:r>
              <a:rPr lang="en-US" sz="4800" dirty="0"/>
              <a:t>Psalm 19 as a reminder (7-14)</a:t>
            </a:r>
            <a:endParaRPr lang="en-US" sz="2400" dirty="0"/>
          </a:p>
          <a:p>
            <a:endParaRPr lang="en-US" dirty="0"/>
          </a:p>
          <a:p>
            <a:endParaRPr lang="en-US" dirty="0"/>
          </a:p>
        </p:txBody>
      </p:sp>
      <p:sp>
        <p:nvSpPr>
          <p:cNvPr id="8" name="Title 1">
            <a:extLst>
              <a:ext uri="{FF2B5EF4-FFF2-40B4-BE49-F238E27FC236}">
                <a16:creationId xmlns:a16="http://schemas.microsoft.com/office/drawing/2014/main" id="{2B50D83E-85E4-FCE6-C548-0E733BF49B0B}"/>
              </a:ext>
            </a:extLst>
          </p:cNvPr>
          <p:cNvSpPr>
            <a:spLocks noGrp="1"/>
          </p:cNvSpPr>
          <p:nvPr>
            <p:ph type="title"/>
          </p:nvPr>
        </p:nvSpPr>
        <p:spPr>
          <a:xfrm>
            <a:off x="101600" y="1676400"/>
            <a:ext cx="8915400" cy="762000"/>
          </a:xfrm>
        </p:spPr>
        <p:txBody>
          <a:bodyPr anchor="t">
            <a:normAutofit/>
          </a:bodyPr>
          <a:lstStyle/>
          <a:p>
            <a:r>
              <a:rPr lang="en-US" sz="3600" dirty="0"/>
              <a:t>To be filled with the knowledge of His will</a:t>
            </a:r>
          </a:p>
        </p:txBody>
      </p:sp>
    </p:spTree>
    <p:extLst>
      <p:ext uri="{BB962C8B-B14F-4D97-AF65-F5344CB8AC3E}">
        <p14:creationId xmlns:p14="http://schemas.microsoft.com/office/powerpoint/2010/main" val="35892208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FAC722F-478C-BC1A-5D64-FF56F471FFEF}"/>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A6C3216-DBC1-7050-6401-9505928CBC9D}"/>
              </a:ext>
            </a:extLst>
          </p:cNvPr>
          <p:cNvSpPr>
            <a:spLocks noGrp="1"/>
          </p:cNvSpPr>
          <p:nvPr>
            <p:ph idx="1"/>
          </p:nvPr>
        </p:nvSpPr>
        <p:spPr>
          <a:xfrm>
            <a:off x="0" y="0"/>
            <a:ext cx="9144000" cy="7772400"/>
          </a:xfrm>
        </p:spPr>
        <p:txBody>
          <a:bodyPr>
            <a:normAutofit/>
          </a:bodyPr>
          <a:lstStyle/>
          <a:p>
            <a:pPr marL="0" indent="0" algn="ctr">
              <a:buNone/>
            </a:pPr>
            <a:r>
              <a:rPr lang="en-US" sz="4800" dirty="0"/>
              <a:t>Intro to 2026</a:t>
            </a:r>
          </a:p>
          <a:p>
            <a:pPr marL="1028700" indent="-1028700">
              <a:buAutoNum type="romanUcPeriod"/>
            </a:pPr>
            <a:r>
              <a:rPr lang="en-US" sz="4800" dirty="0"/>
              <a:t>The will of God for you</a:t>
            </a:r>
          </a:p>
          <a:p>
            <a:pPr marL="1028700" indent="-1028700">
              <a:buAutoNum type="romanUcPeriod"/>
            </a:pPr>
            <a:endParaRPr lang="en-US" sz="4800" dirty="0"/>
          </a:p>
          <a:p>
            <a:pPr marL="1028700" indent="-1028700">
              <a:buAutoNum type="romanUcPeriod"/>
            </a:pPr>
            <a:r>
              <a:rPr lang="en-US" sz="4800" dirty="0"/>
              <a:t>Psalm 19 as a reminder (7-14)</a:t>
            </a:r>
          </a:p>
          <a:p>
            <a:pPr marL="0" indent="0">
              <a:buNone/>
            </a:pPr>
            <a:endParaRPr lang="en-US" sz="2400" dirty="0"/>
          </a:p>
          <a:p>
            <a:endParaRPr lang="en-US" dirty="0"/>
          </a:p>
          <a:p>
            <a:endParaRPr lang="en-US" dirty="0"/>
          </a:p>
        </p:txBody>
      </p:sp>
      <p:sp>
        <p:nvSpPr>
          <p:cNvPr id="2" name="Title 1">
            <a:extLst>
              <a:ext uri="{FF2B5EF4-FFF2-40B4-BE49-F238E27FC236}">
                <a16:creationId xmlns:a16="http://schemas.microsoft.com/office/drawing/2014/main" id="{5C761026-912F-9FD0-2E79-742983912EE2}"/>
              </a:ext>
            </a:extLst>
          </p:cNvPr>
          <p:cNvSpPr>
            <a:spLocks noGrp="1"/>
          </p:cNvSpPr>
          <p:nvPr>
            <p:ph type="title"/>
          </p:nvPr>
        </p:nvSpPr>
        <p:spPr>
          <a:xfrm>
            <a:off x="101600" y="1676400"/>
            <a:ext cx="8915400" cy="762000"/>
          </a:xfrm>
        </p:spPr>
        <p:txBody>
          <a:bodyPr anchor="t">
            <a:normAutofit/>
          </a:bodyPr>
          <a:lstStyle/>
          <a:p>
            <a:r>
              <a:rPr lang="en-US" sz="3600" dirty="0"/>
              <a:t>To be filled with the knowledge of His will</a:t>
            </a:r>
          </a:p>
        </p:txBody>
      </p:sp>
      <p:sp>
        <p:nvSpPr>
          <p:cNvPr id="4" name="Title 1">
            <a:extLst>
              <a:ext uri="{FF2B5EF4-FFF2-40B4-BE49-F238E27FC236}">
                <a16:creationId xmlns:a16="http://schemas.microsoft.com/office/drawing/2014/main" id="{B160A9E9-1D5D-CDD6-2A71-293537524679}"/>
              </a:ext>
            </a:extLst>
          </p:cNvPr>
          <p:cNvSpPr txBox="1">
            <a:spLocks/>
          </p:cNvSpPr>
          <p:nvPr/>
        </p:nvSpPr>
        <p:spPr>
          <a:xfrm>
            <a:off x="0" y="3352800"/>
            <a:ext cx="8915400" cy="1625600"/>
          </a:xfrm>
          <a:prstGeom prst="rect">
            <a:avLst/>
          </a:prstGeom>
        </p:spPr>
        <p:txBody>
          <a:bodyPr vert="horz" lIns="91440" tIns="45720" rIns="91440" bIns="45720" rtlCol="0" anchor="t">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3600" dirty="0"/>
              <a:t>(Turn there)</a:t>
            </a:r>
          </a:p>
        </p:txBody>
      </p:sp>
    </p:spTree>
    <p:extLst>
      <p:ext uri="{BB962C8B-B14F-4D97-AF65-F5344CB8AC3E}">
        <p14:creationId xmlns:p14="http://schemas.microsoft.com/office/powerpoint/2010/main" val="244811929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0380B35-24AC-E84F-EC5F-9F0493AC7113}"/>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13F9FE5-BABA-106B-0143-143C335EF8A9}"/>
              </a:ext>
            </a:extLst>
          </p:cNvPr>
          <p:cNvSpPr>
            <a:spLocks noGrp="1"/>
          </p:cNvSpPr>
          <p:nvPr>
            <p:ph idx="1"/>
          </p:nvPr>
        </p:nvSpPr>
        <p:spPr>
          <a:xfrm>
            <a:off x="0" y="0"/>
            <a:ext cx="9144000" cy="7772400"/>
          </a:xfrm>
        </p:spPr>
        <p:txBody>
          <a:bodyPr>
            <a:normAutofit/>
          </a:bodyPr>
          <a:lstStyle/>
          <a:p>
            <a:pPr marL="0" indent="0" algn="ctr">
              <a:buNone/>
            </a:pPr>
            <a:r>
              <a:rPr lang="en-US" sz="4800" dirty="0"/>
              <a:t>Intro to 2026</a:t>
            </a:r>
          </a:p>
          <a:p>
            <a:pPr marL="0" indent="0">
              <a:buNone/>
            </a:pPr>
            <a:endParaRPr lang="en-US" sz="4800" dirty="0"/>
          </a:p>
          <a:p>
            <a:pPr marL="1028700" indent="-1028700">
              <a:buAutoNum type="romanUcPeriod"/>
            </a:pPr>
            <a:endParaRPr lang="en-US" sz="4800" dirty="0"/>
          </a:p>
          <a:p>
            <a:pPr marL="1028700" indent="-1028700">
              <a:buAutoNum type="romanUcPeriod"/>
            </a:pPr>
            <a:r>
              <a:rPr lang="en-US" sz="4800" dirty="0">
                <a:solidFill>
                  <a:schemeClr val="bg1"/>
                </a:solidFill>
              </a:rPr>
              <a:t>Psalm 19 as a reminder</a:t>
            </a:r>
          </a:p>
          <a:p>
            <a:pPr marL="1028700" indent="-1028700">
              <a:buAutoNum type="romanUcPeriod"/>
            </a:pPr>
            <a:endParaRPr lang="en-US" sz="4800" dirty="0"/>
          </a:p>
          <a:p>
            <a:pPr marL="1028700" indent="-1028700">
              <a:buAutoNum type="romanUcPeriod"/>
            </a:pPr>
            <a:r>
              <a:rPr lang="en-US" sz="4800" dirty="0">
                <a:solidFill>
                  <a:schemeClr val="bg1"/>
                </a:solidFill>
              </a:rPr>
              <a:t>The theme verse for 1 Timothy</a:t>
            </a:r>
          </a:p>
          <a:p>
            <a:endParaRPr lang="en-US" dirty="0"/>
          </a:p>
          <a:p>
            <a:endParaRPr lang="en-US" dirty="0"/>
          </a:p>
        </p:txBody>
      </p:sp>
    </p:spTree>
    <p:extLst>
      <p:ext uri="{BB962C8B-B14F-4D97-AF65-F5344CB8AC3E}">
        <p14:creationId xmlns:p14="http://schemas.microsoft.com/office/powerpoint/2010/main" val="197274120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0E96E54-EF7D-E698-148D-C43FB3AA5728}"/>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4CA4960-9CE7-7F5C-941F-3F32BAA45722}"/>
              </a:ext>
            </a:extLst>
          </p:cNvPr>
          <p:cNvSpPr>
            <a:spLocks noGrp="1"/>
          </p:cNvSpPr>
          <p:nvPr>
            <p:ph idx="1"/>
          </p:nvPr>
        </p:nvSpPr>
        <p:spPr>
          <a:xfrm>
            <a:off x="0" y="0"/>
            <a:ext cx="9144000" cy="7772400"/>
          </a:xfrm>
        </p:spPr>
        <p:txBody>
          <a:bodyPr>
            <a:normAutofit/>
          </a:bodyPr>
          <a:lstStyle/>
          <a:p>
            <a:pPr marL="0" indent="0" algn="ctr">
              <a:buNone/>
            </a:pPr>
            <a:r>
              <a:rPr lang="en-US" sz="4800" dirty="0"/>
              <a:t>Intro to 2026</a:t>
            </a:r>
          </a:p>
          <a:p>
            <a:pPr marL="1028700" indent="-1028700">
              <a:buAutoNum type="romanUcPeriod"/>
            </a:pPr>
            <a:r>
              <a:rPr lang="en-US" sz="4800" dirty="0"/>
              <a:t>The will of God for you</a:t>
            </a:r>
          </a:p>
          <a:p>
            <a:pPr marL="1028700" indent="-1028700">
              <a:buAutoNum type="romanUcPeriod"/>
            </a:pPr>
            <a:endParaRPr lang="en-US" sz="4800" dirty="0"/>
          </a:p>
          <a:p>
            <a:pPr marL="1028700" indent="-1028700">
              <a:buAutoNum type="romanUcPeriod"/>
            </a:pPr>
            <a:r>
              <a:rPr lang="en-US" sz="4800" dirty="0"/>
              <a:t>Psalm 19 as a reminder (7-14)</a:t>
            </a:r>
          </a:p>
          <a:p>
            <a:pPr marL="0" indent="0">
              <a:buNone/>
            </a:pPr>
            <a:endParaRPr lang="en-US" sz="2400" dirty="0"/>
          </a:p>
          <a:p>
            <a:endParaRPr lang="en-US" dirty="0"/>
          </a:p>
          <a:p>
            <a:endParaRPr lang="en-US" dirty="0"/>
          </a:p>
        </p:txBody>
      </p:sp>
      <p:sp>
        <p:nvSpPr>
          <p:cNvPr id="2" name="Title 1">
            <a:extLst>
              <a:ext uri="{FF2B5EF4-FFF2-40B4-BE49-F238E27FC236}">
                <a16:creationId xmlns:a16="http://schemas.microsoft.com/office/drawing/2014/main" id="{41867D64-A3FE-E75A-F891-0D1CA12C7E4C}"/>
              </a:ext>
            </a:extLst>
          </p:cNvPr>
          <p:cNvSpPr>
            <a:spLocks noGrp="1"/>
          </p:cNvSpPr>
          <p:nvPr>
            <p:ph type="title"/>
          </p:nvPr>
        </p:nvSpPr>
        <p:spPr>
          <a:xfrm>
            <a:off x="101600" y="1676400"/>
            <a:ext cx="8915400" cy="762000"/>
          </a:xfrm>
        </p:spPr>
        <p:txBody>
          <a:bodyPr anchor="t">
            <a:normAutofit/>
          </a:bodyPr>
          <a:lstStyle/>
          <a:p>
            <a:r>
              <a:rPr lang="en-US" sz="3600" dirty="0"/>
              <a:t>To be filled with the knowledge of His will</a:t>
            </a:r>
          </a:p>
        </p:txBody>
      </p:sp>
      <p:sp>
        <p:nvSpPr>
          <p:cNvPr id="4" name="Title 1">
            <a:extLst>
              <a:ext uri="{FF2B5EF4-FFF2-40B4-BE49-F238E27FC236}">
                <a16:creationId xmlns:a16="http://schemas.microsoft.com/office/drawing/2014/main" id="{5ED1A779-6F31-4062-C56E-C615C8F56498}"/>
              </a:ext>
            </a:extLst>
          </p:cNvPr>
          <p:cNvSpPr txBox="1">
            <a:spLocks/>
          </p:cNvSpPr>
          <p:nvPr/>
        </p:nvSpPr>
        <p:spPr>
          <a:xfrm>
            <a:off x="0" y="3352800"/>
            <a:ext cx="8915400" cy="1625600"/>
          </a:xfrm>
          <a:prstGeom prst="rect">
            <a:avLst/>
          </a:prstGeom>
        </p:spPr>
        <p:txBody>
          <a:bodyPr vert="horz" lIns="91440" tIns="45720" rIns="91440" bIns="45720" rtlCol="0" anchor="t">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3600" dirty="0"/>
              <a:t>The Book of 1 Timothy is the very </a:t>
            </a:r>
          </a:p>
          <a:p>
            <a:r>
              <a:rPr lang="en-US" sz="3600" dirty="0"/>
              <a:t>word of the Living God </a:t>
            </a:r>
          </a:p>
        </p:txBody>
      </p:sp>
    </p:spTree>
    <p:extLst>
      <p:ext uri="{BB962C8B-B14F-4D97-AF65-F5344CB8AC3E}">
        <p14:creationId xmlns:p14="http://schemas.microsoft.com/office/powerpoint/2010/main" val="336473096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724E9CC-2369-6490-5484-33C1C15D6A5F}"/>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40DA3B0-82C3-B3CD-A447-BAB5C87894EA}"/>
              </a:ext>
            </a:extLst>
          </p:cNvPr>
          <p:cNvSpPr>
            <a:spLocks noGrp="1"/>
          </p:cNvSpPr>
          <p:nvPr>
            <p:ph idx="1"/>
          </p:nvPr>
        </p:nvSpPr>
        <p:spPr>
          <a:xfrm>
            <a:off x="0" y="0"/>
            <a:ext cx="9144000" cy="7772400"/>
          </a:xfrm>
        </p:spPr>
        <p:txBody>
          <a:bodyPr>
            <a:normAutofit/>
          </a:bodyPr>
          <a:lstStyle/>
          <a:p>
            <a:pPr marL="0" indent="0" algn="ctr">
              <a:buNone/>
            </a:pPr>
            <a:r>
              <a:rPr lang="en-US" sz="4800" dirty="0"/>
              <a:t>Intro to 2026</a:t>
            </a:r>
          </a:p>
          <a:p>
            <a:pPr marL="1028700" indent="-1028700">
              <a:buAutoNum type="romanUcPeriod"/>
            </a:pPr>
            <a:r>
              <a:rPr lang="en-US" sz="4800" dirty="0"/>
              <a:t>The will of God for you</a:t>
            </a:r>
          </a:p>
          <a:p>
            <a:pPr marL="1028700" indent="-1028700">
              <a:buAutoNum type="romanUcPeriod"/>
            </a:pPr>
            <a:endParaRPr lang="en-US" sz="4800" dirty="0"/>
          </a:p>
          <a:p>
            <a:pPr marL="1028700" indent="-1028700">
              <a:buAutoNum type="romanUcPeriod"/>
            </a:pPr>
            <a:r>
              <a:rPr lang="en-US" sz="4800" dirty="0"/>
              <a:t>Psalm 19 as a reminder</a:t>
            </a:r>
          </a:p>
          <a:p>
            <a:pPr marL="1028700" indent="-1028700">
              <a:buAutoNum type="romanUcPeriod"/>
            </a:pPr>
            <a:endParaRPr lang="en-US" sz="4800" dirty="0"/>
          </a:p>
          <a:p>
            <a:pPr marL="1028700" indent="-1028700">
              <a:buAutoNum type="romanUcPeriod"/>
            </a:pPr>
            <a:r>
              <a:rPr lang="en-US" sz="4800" dirty="0"/>
              <a:t>The theme verse:</a:t>
            </a:r>
            <a:endParaRPr lang="en-US" sz="2400" dirty="0"/>
          </a:p>
          <a:p>
            <a:endParaRPr lang="en-US" dirty="0"/>
          </a:p>
          <a:p>
            <a:endParaRPr lang="en-US" dirty="0"/>
          </a:p>
        </p:txBody>
      </p:sp>
      <p:sp>
        <p:nvSpPr>
          <p:cNvPr id="2" name="Title 1">
            <a:extLst>
              <a:ext uri="{FF2B5EF4-FFF2-40B4-BE49-F238E27FC236}">
                <a16:creationId xmlns:a16="http://schemas.microsoft.com/office/drawing/2014/main" id="{919C8DA1-64ED-43E8-03D6-0B9F1A524067}"/>
              </a:ext>
            </a:extLst>
          </p:cNvPr>
          <p:cNvSpPr>
            <a:spLocks noGrp="1"/>
          </p:cNvSpPr>
          <p:nvPr>
            <p:ph type="title"/>
          </p:nvPr>
        </p:nvSpPr>
        <p:spPr>
          <a:xfrm>
            <a:off x="101600" y="1676400"/>
            <a:ext cx="8915400" cy="762000"/>
          </a:xfrm>
        </p:spPr>
        <p:txBody>
          <a:bodyPr anchor="t">
            <a:normAutofit/>
          </a:bodyPr>
          <a:lstStyle/>
          <a:p>
            <a:r>
              <a:rPr lang="en-US" sz="3600" dirty="0"/>
              <a:t>To be filled with the knowledge of His will</a:t>
            </a:r>
          </a:p>
        </p:txBody>
      </p:sp>
      <p:sp>
        <p:nvSpPr>
          <p:cNvPr id="4" name="Title 1">
            <a:extLst>
              <a:ext uri="{FF2B5EF4-FFF2-40B4-BE49-F238E27FC236}">
                <a16:creationId xmlns:a16="http://schemas.microsoft.com/office/drawing/2014/main" id="{BFFC2172-906E-DD2F-321C-D71402638D96}"/>
              </a:ext>
            </a:extLst>
          </p:cNvPr>
          <p:cNvSpPr txBox="1">
            <a:spLocks/>
          </p:cNvSpPr>
          <p:nvPr/>
        </p:nvSpPr>
        <p:spPr>
          <a:xfrm>
            <a:off x="0" y="3352800"/>
            <a:ext cx="8915400" cy="1625600"/>
          </a:xfrm>
          <a:prstGeom prst="rect">
            <a:avLst/>
          </a:prstGeom>
        </p:spPr>
        <p:txBody>
          <a:bodyPr vert="horz" lIns="91440" tIns="45720" rIns="91440" bIns="45720" rtlCol="0" anchor="t">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3600" dirty="0"/>
              <a:t>The Book of 1 Timothy is the very </a:t>
            </a:r>
          </a:p>
          <a:p>
            <a:r>
              <a:rPr lang="en-US" sz="3600" dirty="0"/>
              <a:t>word of the Living God </a:t>
            </a:r>
          </a:p>
        </p:txBody>
      </p:sp>
    </p:spTree>
    <p:extLst>
      <p:ext uri="{BB962C8B-B14F-4D97-AF65-F5344CB8AC3E}">
        <p14:creationId xmlns:p14="http://schemas.microsoft.com/office/powerpoint/2010/main" val="12194410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D07FF61-C4E7-E178-4342-10F79A3E425F}"/>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F803146-AC58-E737-DA13-2A7E77B64E58}"/>
              </a:ext>
            </a:extLst>
          </p:cNvPr>
          <p:cNvSpPr>
            <a:spLocks noGrp="1"/>
          </p:cNvSpPr>
          <p:nvPr>
            <p:ph idx="1"/>
          </p:nvPr>
        </p:nvSpPr>
        <p:spPr>
          <a:xfrm>
            <a:off x="0" y="0"/>
            <a:ext cx="9144000" cy="7772400"/>
          </a:xfrm>
        </p:spPr>
        <p:txBody>
          <a:bodyPr>
            <a:normAutofit/>
          </a:bodyPr>
          <a:lstStyle/>
          <a:p>
            <a:pPr marL="0" indent="0" algn="ctr">
              <a:buNone/>
            </a:pPr>
            <a:r>
              <a:rPr lang="en-US" sz="4800" dirty="0"/>
              <a:t>Intro to 2026</a:t>
            </a:r>
          </a:p>
          <a:p>
            <a:pPr marL="1028700" indent="-1028700">
              <a:buAutoNum type="romanUcPeriod"/>
            </a:pPr>
            <a:r>
              <a:rPr lang="en-US" sz="4800" dirty="0"/>
              <a:t>The will of God for you</a:t>
            </a:r>
          </a:p>
          <a:p>
            <a:pPr marL="1028700" indent="-1028700">
              <a:buAutoNum type="romanUcPeriod"/>
            </a:pPr>
            <a:endParaRPr lang="en-US" sz="4800" dirty="0"/>
          </a:p>
          <a:p>
            <a:pPr marL="1028700" indent="-1028700">
              <a:buAutoNum type="romanUcPeriod"/>
            </a:pPr>
            <a:r>
              <a:rPr lang="en-US" sz="4800" dirty="0"/>
              <a:t>Psalm 19 as a reminder</a:t>
            </a:r>
          </a:p>
          <a:p>
            <a:pPr marL="1028700" indent="-1028700">
              <a:buAutoNum type="romanUcPeriod"/>
            </a:pPr>
            <a:endParaRPr lang="en-US" sz="4800" dirty="0"/>
          </a:p>
          <a:p>
            <a:pPr marL="1028700" indent="-1028700">
              <a:buAutoNum type="romanUcPeriod"/>
            </a:pPr>
            <a:r>
              <a:rPr lang="en-US" sz="4800" dirty="0"/>
              <a:t>The theme verse: 1 Tim.3:15</a:t>
            </a:r>
            <a:endParaRPr lang="en-US" sz="2400" dirty="0"/>
          </a:p>
          <a:p>
            <a:endParaRPr lang="en-US" dirty="0"/>
          </a:p>
          <a:p>
            <a:endParaRPr lang="en-US" dirty="0"/>
          </a:p>
        </p:txBody>
      </p:sp>
      <p:sp>
        <p:nvSpPr>
          <p:cNvPr id="2" name="Title 1">
            <a:extLst>
              <a:ext uri="{FF2B5EF4-FFF2-40B4-BE49-F238E27FC236}">
                <a16:creationId xmlns:a16="http://schemas.microsoft.com/office/drawing/2014/main" id="{2A6B74ED-96FB-2EB5-B0FF-2EE8FA9F0A64}"/>
              </a:ext>
            </a:extLst>
          </p:cNvPr>
          <p:cNvSpPr>
            <a:spLocks noGrp="1"/>
          </p:cNvSpPr>
          <p:nvPr>
            <p:ph type="title"/>
          </p:nvPr>
        </p:nvSpPr>
        <p:spPr>
          <a:xfrm>
            <a:off x="101600" y="1676400"/>
            <a:ext cx="8915400" cy="762000"/>
          </a:xfrm>
        </p:spPr>
        <p:txBody>
          <a:bodyPr anchor="t">
            <a:normAutofit/>
          </a:bodyPr>
          <a:lstStyle/>
          <a:p>
            <a:r>
              <a:rPr lang="en-US" sz="3600" dirty="0"/>
              <a:t>To be filled with the knowledge of His will</a:t>
            </a:r>
          </a:p>
        </p:txBody>
      </p:sp>
      <p:sp>
        <p:nvSpPr>
          <p:cNvPr id="4" name="Title 1">
            <a:extLst>
              <a:ext uri="{FF2B5EF4-FFF2-40B4-BE49-F238E27FC236}">
                <a16:creationId xmlns:a16="http://schemas.microsoft.com/office/drawing/2014/main" id="{8F1AB99D-C934-6FEC-A211-23E3326889DB}"/>
              </a:ext>
            </a:extLst>
          </p:cNvPr>
          <p:cNvSpPr txBox="1">
            <a:spLocks/>
          </p:cNvSpPr>
          <p:nvPr/>
        </p:nvSpPr>
        <p:spPr>
          <a:xfrm>
            <a:off x="0" y="3352800"/>
            <a:ext cx="8915400" cy="1625600"/>
          </a:xfrm>
          <a:prstGeom prst="rect">
            <a:avLst/>
          </a:prstGeom>
        </p:spPr>
        <p:txBody>
          <a:bodyPr vert="horz" lIns="91440" tIns="45720" rIns="91440" bIns="45720" rtlCol="0" anchor="t">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3600" dirty="0"/>
              <a:t>The Book of 1 Timothy is the very </a:t>
            </a:r>
          </a:p>
          <a:p>
            <a:r>
              <a:rPr lang="en-US" sz="3600" dirty="0"/>
              <a:t>word of the Living God </a:t>
            </a:r>
          </a:p>
        </p:txBody>
      </p:sp>
    </p:spTree>
    <p:extLst>
      <p:ext uri="{BB962C8B-B14F-4D97-AF65-F5344CB8AC3E}">
        <p14:creationId xmlns:p14="http://schemas.microsoft.com/office/powerpoint/2010/main" val="4234945723"/>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DE9B309-6A08-CFD4-B3AE-2E143245963E}"/>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EC4E57D-F64A-B0F8-4228-47AC8552EF78}"/>
              </a:ext>
            </a:extLst>
          </p:cNvPr>
          <p:cNvSpPr>
            <a:spLocks noGrp="1"/>
          </p:cNvSpPr>
          <p:nvPr>
            <p:ph idx="1"/>
          </p:nvPr>
        </p:nvSpPr>
        <p:spPr>
          <a:xfrm>
            <a:off x="0" y="0"/>
            <a:ext cx="9144000" cy="7772400"/>
          </a:xfrm>
        </p:spPr>
        <p:txBody>
          <a:bodyPr>
            <a:normAutofit/>
          </a:bodyPr>
          <a:lstStyle/>
          <a:p>
            <a:pPr marL="0" indent="0" algn="ctr">
              <a:buNone/>
            </a:pPr>
            <a:r>
              <a:rPr lang="en-US" sz="4800" dirty="0"/>
              <a:t>Intro to 2026</a:t>
            </a:r>
          </a:p>
          <a:p>
            <a:pPr marL="0" indent="0" algn="ctr">
              <a:buNone/>
            </a:pPr>
            <a:endParaRPr lang="en-US" dirty="0"/>
          </a:p>
          <a:p>
            <a:pPr marL="0" indent="0" algn="ctr">
              <a:buNone/>
            </a:pPr>
            <a:r>
              <a:rPr lang="en-US" dirty="0"/>
              <a:t>Theme verse of the Book of 1 Timothy:</a:t>
            </a:r>
          </a:p>
          <a:p>
            <a:pPr marL="0" indent="0">
              <a:buNone/>
            </a:pPr>
            <a:endParaRPr lang="en-US" dirty="0"/>
          </a:p>
          <a:p>
            <a:pPr marL="0" indent="0">
              <a:buNone/>
            </a:pPr>
            <a:r>
              <a:rPr lang="en-US" dirty="0"/>
              <a:t>but in case I am delayed, I write so that you will know how one ought to conduct himself in the household of God, which is the church of the living God, the pillar and support of the truth.  (15)</a:t>
            </a:r>
          </a:p>
        </p:txBody>
      </p:sp>
    </p:spTree>
    <p:extLst>
      <p:ext uri="{BB962C8B-B14F-4D97-AF65-F5344CB8AC3E}">
        <p14:creationId xmlns:p14="http://schemas.microsoft.com/office/powerpoint/2010/main" val="4025777294"/>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4311B88-6605-8F48-9EAF-C592E553389A}"/>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72D2E58-5EB6-FEB0-DC88-84B7CF3AFAEA}"/>
              </a:ext>
            </a:extLst>
          </p:cNvPr>
          <p:cNvSpPr>
            <a:spLocks noGrp="1"/>
          </p:cNvSpPr>
          <p:nvPr>
            <p:ph idx="1"/>
          </p:nvPr>
        </p:nvSpPr>
        <p:spPr>
          <a:xfrm>
            <a:off x="0" y="0"/>
            <a:ext cx="9144000" cy="7772400"/>
          </a:xfrm>
        </p:spPr>
        <p:txBody>
          <a:bodyPr>
            <a:normAutofit/>
          </a:bodyPr>
          <a:lstStyle/>
          <a:p>
            <a:pPr marL="0" indent="0" algn="ctr">
              <a:buNone/>
            </a:pPr>
            <a:r>
              <a:rPr lang="en-US" sz="4800" dirty="0"/>
              <a:t>Intro to 2026</a:t>
            </a:r>
          </a:p>
          <a:p>
            <a:pPr marL="1028700" indent="-1028700">
              <a:buAutoNum type="romanUcPeriod"/>
            </a:pPr>
            <a:r>
              <a:rPr lang="en-US" sz="4800" dirty="0"/>
              <a:t>The will of God for you</a:t>
            </a:r>
          </a:p>
          <a:p>
            <a:pPr marL="1028700" indent="-1028700">
              <a:buAutoNum type="romanUcPeriod"/>
            </a:pPr>
            <a:endParaRPr lang="en-US" sz="4800" dirty="0"/>
          </a:p>
          <a:p>
            <a:pPr marL="1028700" indent="-1028700">
              <a:buAutoNum type="romanUcPeriod"/>
            </a:pPr>
            <a:r>
              <a:rPr lang="en-US" sz="4800" dirty="0"/>
              <a:t>Psalm 19 as a reminder</a:t>
            </a:r>
          </a:p>
          <a:p>
            <a:pPr marL="1028700" indent="-1028700">
              <a:buAutoNum type="romanUcPeriod"/>
            </a:pPr>
            <a:endParaRPr lang="en-US" sz="4800" dirty="0"/>
          </a:p>
          <a:p>
            <a:pPr marL="1028700" indent="-1028700">
              <a:buAutoNum type="romanUcPeriod"/>
            </a:pPr>
            <a:r>
              <a:rPr lang="en-US" sz="4800" dirty="0"/>
              <a:t>The theme verse: 1 Tim.3:15</a:t>
            </a:r>
            <a:endParaRPr lang="en-US" sz="2400" dirty="0"/>
          </a:p>
          <a:p>
            <a:endParaRPr lang="en-US" dirty="0"/>
          </a:p>
          <a:p>
            <a:endParaRPr lang="en-US" dirty="0"/>
          </a:p>
        </p:txBody>
      </p:sp>
      <p:sp>
        <p:nvSpPr>
          <p:cNvPr id="2" name="Title 1">
            <a:extLst>
              <a:ext uri="{FF2B5EF4-FFF2-40B4-BE49-F238E27FC236}">
                <a16:creationId xmlns:a16="http://schemas.microsoft.com/office/drawing/2014/main" id="{4729C05C-70F0-F8F7-A729-B020A519631C}"/>
              </a:ext>
            </a:extLst>
          </p:cNvPr>
          <p:cNvSpPr>
            <a:spLocks noGrp="1"/>
          </p:cNvSpPr>
          <p:nvPr>
            <p:ph type="title"/>
          </p:nvPr>
        </p:nvSpPr>
        <p:spPr>
          <a:xfrm>
            <a:off x="101600" y="1676400"/>
            <a:ext cx="8915400" cy="762000"/>
          </a:xfrm>
        </p:spPr>
        <p:txBody>
          <a:bodyPr anchor="t">
            <a:normAutofit/>
          </a:bodyPr>
          <a:lstStyle/>
          <a:p>
            <a:r>
              <a:rPr lang="en-US" sz="3600" dirty="0"/>
              <a:t>To be filled with the knowledge of His will</a:t>
            </a:r>
          </a:p>
        </p:txBody>
      </p:sp>
      <p:sp>
        <p:nvSpPr>
          <p:cNvPr id="4" name="Title 1">
            <a:extLst>
              <a:ext uri="{FF2B5EF4-FFF2-40B4-BE49-F238E27FC236}">
                <a16:creationId xmlns:a16="http://schemas.microsoft.com/office/drawing/2014/main" id="{C4322604-6823-D7B1-AB9A-1E0C757B3700}"/>
              </a:ext>
            </a:extLst>
          </p:cNvPr>
          <p:cNvSpPr txBox="1">
            <a:spLocks/>
          </p:cNvSpPr>
          <p:nvPr/>
        </p:nvSpPr>
        <p:spPr>
          <a:xfrm>
            <a:off x="0" y="3352800"/>
            <a:ext cx="8915400" cy="1625600"/>
          </a:xfrm>
          <a:prstGeom prst="rect">
            <a:avLst/>
          </a:prstGeom>
        </p:spPr>
        <p:txBody>
          <a:bodyPr vert="horz" lIns="91440" tIns="45720" rIns="91440" bIns="45720" rtlCol="0" anchor="t">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3600" dirty="0"/>
              <a:t>The Book of 1 Timothy is the very </a:t>
            </a:r>
          </a:p>
          <a:p>
            <a:r>
              <a:rPr lang="en-US" sz="3600" dirty="0"/>
              <a:t>word of the Living God </a:t>
            </a:r>
          </a:p>
        </p:txBody>
      </p:sp>
    </p:spTree>
    <p:extLst>
      <p:ext uri="{BB962C8B-B14F-4D97-AF65-F5344CB8AC3E}">
        <p14:creationId xmlns:p14="http://schemas.microsoft.com/office/powerpoint/2010/main" val="78549851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CFD28D-1BB2-B68F-BF20-8870ED42373E}"/>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3BCA212-621D-EB49-0204-0FC4FE443817}"/>
              </a:ext>
            </a:extLst>
          </p:cNvPr>
          <p:cNvSpPr>
            <a:spLocks noGrp="1"/>
          </p:cNvSpPr>
          <p:nvPr>
            <p:ph idx="1"/>
          </p:nvPr>
        </p:nvSpPr>
        <p:spPr>
          <a:xfrm>
            <a:off x="0" y="0"/>
            <a:ext cx="9144000" cy="7772400"/>
          </a:xfrm>
        </p:spPr>
        <p:txBody>
          <a:bodyPr>
            <a:normAutofit/>
          </a:bodyPr>
          <a:lstStyle/>
          <a:p>
            <a:pPr marL="0" indent="0" algn="ctr">
              <a:buNone/>
            </a:pPr>
            <a:r>
              <a:rPr lang="en-US" sz="4800" dirty="0"/>
              <a:t>Intro to 2026</a:t>
            </a:r>
          </a:p>
          <a:p>
            <a:pPr marL="1028700" indent="-1028700">
              <a:buAutoNum type="romanUcPeriod"/>
            </a:pPr>
            <a:r>
              <a:rPr lang="en-US" sz="4800" dirty="0"/>
              <a:t>The will of God for you</a:t>
            </a:r>
          </a:p>
          <a:p>
            <a:pPr marL="1028700" indent="-1028700">
              <a:buAutoNum type="romanUcPeriod"/>
            </a:pPr>
            <a:endParaRPr lang="en-US" sz="4800" dirty="0"/>
          </a:p>
          <a:p>
            <a:pPr marL="0" indent="0">
              <a:buNone/>
            </a:pPr>
            <a:endParaRPr lang="en-US" sz="2400" dirty="0"/>
          </a:p>
          <a:p>
            <a:endParaRPr lang="en-US" dirty="0"/>
          </a:p>
          <a:p>
            <a:endParaRPr lang="en-US" dirty="0"/>
          </a:p>
        </p:txBody>
      </p:sp>
    </p:spTree>
    <p:extLst>
      <p:ext uri="{BB962C8B-B14F-4D97-AF65-F5344CB8AC3E}">
        <p14:creationId xmlns:p14="http://schemas.microsoft.com/office/powerpoint/2010/main" val="318527791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F25B996-D43B-394D-8534-9E5C307D4E95}"/>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C5A3B7C-B3CE-C61D-4130-292B279241B6}"/>
              </a:ext>
            </a:extLst>
          </p:cNvPr>
          <p:cNvSpPr>
            <a:spLocks noGrp="1"/>
          </p:cNvSpPr>
          <p:nvPr>
            <p:ph idx="1"/>
          </p:nvPr>
        </p:nvSpPr>
        <p:spPr>
          <a:xfrm>
            <a:off x="0" y="0"/>
            <a:ext cx="9144000" cy="7772400"/>
          </a:xfrm>
        </p:spPr>
        <p:txBody>
          <a:bodyPr>
            <a:normAutofit/>
          </a:bodyPr>
          <a:lstStyle/>
          <a:p>
            <a:pPr marL="0" indent="0" algn="ctr">
              <a:buNone/>
            </a:pPr>
            <a:r>
              <a:rPr lang="en-US" sz="4800" dirty="0"/>
              <a:t>Intro to 2026</a:t>
            </a:r>
          </a:p>
          <a:p>
            <a:pPr marL="1028700" indent="-1028700">
              <a:buAutoNum type="romanUcPeriod"/>
            </a:pPr>
            <a:r>
              <a:rPr lang="en-US" sz="4800" dirty="0"/>
              <a:t>The will of God for you</a:t>
            </a:r>
          </a:p>
          <a:p>
            <a:pPr marL="1028700" indent="-1028700">
              <a:buAutoNum type="romanUcPeriod"/>
            </a:pPr>
            <a:endParaRPr lang="en-US" sz="4800" dirty="0"/>
          </a:p>
          <a:p>
            <a:pPr marL="1028700" indent="-1028700">
              <a:buAutoNum type="romanUcPeriod"/>
            </a:pPr>
            <a:r>
              <a:rPr lang="en-US" sz="4800" dirty="0"/>
              <a:t>Psalm 19 as a reminder</a:t>
            </a:r>
          </a:p>
          <a:p>
            <a:pPr marL="0" indent="0">
              <a:buNone/>
            </a:pPr>
            <a:endParaRPr lang="en-US" sz="2400" dirty="0"/>
          </a:p>
          <a:p>
            <a:endParaRPr lang="en-US" dirty="0"/>
          </a:p>
          <a:p>
            <a:endParaRPr lang="en-US" dirty="0"/>
          </a:p>
        </p:txBody>
      </p:sp>
    </p:spTree>
    <p:extLst>
      <p:ext uri="{BB962C8B-B14F-4D97-AF65-F5344CB8AC3E}">
        <p14:creationId xmlns:p14="http://schemas.microsoft.com/office/powerpoint/2010/main" val="116996658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9BF3D6F-0284-8960-2019-F4421B745978}"/>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F5EC198-540F-61D2-187C-083A0B18294D}"/>
              </a:ext>
            </a:extLst>
          </p:cNvPr>
          <p:cNvSpPr>
            <a:spLocks noGrp="1"/>
          </p:cNvSpPr>
          <p:nvPr>
            <p:ph idx="1"/>
          </p:nvPr>
        </p:nvSpPr>
        <p:spPr>
          <a:xfrm>
            <a:off x="0" y="0"/>
            <a:ext cx="9144000" cy="7772400"/>
          </a:xfrm>
        </p:spPr>
        <p:txBody>
          <a:bodyPr>
            <a:normAutofit/>
          </a:bodyPr>
          <a:lstStyle/>
          <a:p>
            <a:pPr marL="0" indent="0" algn="ctr">
              <a:buNone/>
            </a:pPr>
            <a:r>
              <a:rPr lang="en-US" sz="4800" dirty="0"/>
              <a:t>Intro to 2026</a:t>
            </a:r>
          </a:p>
          <a:p>
            <a:pPr marL="1028700" indent="-1028700">
              <a:buAutoNum type="romanUcPeriod"/>
            </a:pPr>
            <a:r>
              <a:rPr lang="en-US" sz="4800" dirty="0"/>
              <a:t>The will of God for you</a:t>
            </a:r>
          </a:p>
          <a:p>
            <a:pPr marL="1028700" indent="-1028700">
              <a:buAutoNum type="romanUcPeriod"/>
            </a:pPr>
            <a:endParaRPr lang="en-US" sz="4800" dirty="0"/>
          </a:p>
          <a:p>
            <a:pPr marL="1028700" indent="-1028700">
              <a:buAutoNum type="romanUcPeriod"/>
            </a:pPr>
            <a:r>
              <a:rPr lang="en-US" sz="4800" dirty="0"/>
              <a:t>Psalm 19 as a reminder</a:t>
            </a:r>
          </a:p>
          <a:p>
            <a:pPr marL="1028700" indent="-1028700">
              <a:buAutoNum type="romanUcPeriod"/>
            </a:pPr>
            <a:endParaRPr lang="en-US" sz="4800" dirty="0"/>
          </a:p>
          <a:p>
            <a:pPr marL="1028700" indent="-1028700">
              <a:buAutoNum type="romanUcPeriod"/>
            </a:pPr>
            <a:r>
              <a:rPr lang="en-US" sz="4800" dirty="0"/>
              <a:t>The theme verse:</a:t>
            </a:r>
            <a:endParaRPr lang="en-US" sz="2400" dirty="0"/>
          </a:p>
          <a:p>
            <a:endParaRPr lang="en-US" dirty="0"/>
          </a:p>
          <a:p>
            <a:endParaRPr lang="en-US" dirty="0"/>
          </a:p>
        </p:txBody>
      </p:sp>
    </p:spTree>
    <p:extLst>
      <p:ext uri="{BB962C8B-B14F-4D97-AF65-F5344CB8AC3E}">
        <p14:creationId xmlns:p14="http://schemas.microsoft.com/office/powerpoint/2010/main" val="17746050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E0E6DCF-21FB-40D3-7D6C-3866A89143B5}"/>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B798FDB-C778-2F63-8E94-8C8AFE81AE56}"/>
              </a:ext>
            </a:extLst>
          </p:cNvPr>
          <p:cNvSpPr>
            <a:spLocks noGrp="1"/>
          </p:cNvSpPr>
          <p:nvPr>
            <p:ph idx="1"/>
          </p:nvPr>
        </p:nvSpPr>
        <p:spPr>
          <a:xfrm>
            <a:off x="0" y="0"/>
            <a:ext cx="9144000" cy="7772400"/>
          </a:xfrm>
        </p:spPr>
        <p:txBody>
          <a:bodyPr>
            <a:normAutofit/>
          </a:bodyPr>
          <a:lstStyle/>
          <a:p>
            <a:pPr marL="0" indent="0" algn="ctr">
              <a:buNone/>
            </a:pPr>
            <a:r>
              <a:rPr lang="en-US" sz="4800" dirty="0"/>
              <a:t>Intro to 2026</a:t>
            </a:r>
          </a:p>
          <a:p>
            <a:pPr marL="1028700" indent="-1028700">
              <a:buAutoNum type="romanUcPeriod"/>
            </a:pPr>
            <a:r>
              <a:rPr lang="en-US" sz="4800" dirty="0"/>
              <a:t>The will of God for you</a:t>
            </a:r>
          </a:p>
          <a:p>
            <a:pPr marL="1028700" indent="-1028700">
              <a:buAutoNum type="romanUcPeriod"/>
            </a:pPr>
            <a:endParaRPr lang="en-US" sz="4800" dirty="0"/>
          </a:p>
          <a:p>
            <a:pPr marL="1028700" indent="-1028700">
              <a:buAutoNum type="romanUcPeriod"/>
            </a:pPr>
            <a:r>
              <a:rPr lang="en-US" sz="4800" dirty="0"/>
              <a:t>Psalm 19 as a reminder</a:t>
            </a:r>
          </a:p>
          <a:p>
            <a:pPr marL="1028700" indent="-1028700">
              <a:buAutoNum type="romanUcPeriod"/>
            </a:pPr>
            <a:endParaRPr lang="en-US" sz="4800" dirty="0"/>
          </a:p>
          <a:p>
            <a:pPr marL="1028700" indent="-1028700">
              <a:buAutoNum type="romanUcPeriod"/>
            </a:pPr>
            <a:r>
              <a:rPr lang="en-US" sz="4800" dirty="0"/>
              <a:t>The theme verse:</a:t>
            </a:r>
            <a:endParaRPr lang="en-US" sz="2400" dirty="0"/>
          </a:p>
          <a:p>
            <a:endParaRPr lang="en-US" dirty="0"/>
          </a:p>
          <a:p>
            <a:endParaRPr lang="en-US" dirty="0"/>
          </a:p>
        </p:txBody>
      </p:sp>
      <p:sp>
        <p:nvSpPr>
          <p:cNvPr id="8" name="Title 1">
            <a:extLst>
              <a:ext uri="{FF2B5EF4-FFF2-40B4-BE49-F238E27FC236}">
                <a16:creationId xmlns:a16="http://schemas.microsoft.com/office/drawing/2014/main" id="{5DB2D02D-3620-FE28-DC75-F117AF435044}"/>
              </a:ext>
            </a:extLst>
          </p:cNvPr>
          <p:cNvSpPr>
            <a:spLocks noGrp="1"/>
          </p:cNvSpPr>
          <p:nvPr>
            <p:ph type="title"/>
          </p:nvPr>
        </p:nvSpPr>
        <p:spPr>
          <a:xfrm>
            <a:off x="101600" y="1676400"/>
            <a:ext cx="8915400" cy="762000"/>
          </a:xfrm>
        </p:spPr>
        <p:txBody>
          <a:bodyPr anchor="t">
            <a:normAutofit/>
          </a:bodyPr>
          <a:lstStyle/>
          <a:p>
            <a:r>
              <a:rPr lang="en-US" sz="3600" dirty="0"/>
              <a:t>To be filled with the knowledge of His will</a:t>
            </a:r>
          </a:p>
        </p:txBody>
      </p:sp>
    </p:spTree>
    <p:extLst>
      <p:ext uri="{BB962C8B-B14F-4D97-AF65-F5344CB8AC3E}">
        <p14:creationId xmlns:p14="http://schemas.microsoft.com/office/powerpoint/2010/main" val="206895477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8E1BC28-804C-FD68-247E-5566B25434EB}"/>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4477C13-121B-4B4B-0F23-09BB05E812C2}"/>
              </a:ext>
            </a:extLst>
          </p:cNvPr>
          <p:cNvSpPr>
            <a:spLocks noGrp="1"/>
          </p:cNvSpPr>
          <p:nvPr>
            <p:ph idx="1"/>
          </p:nvPr>
        </p:nvSpPr>
        <p:spPr>
          <a:xfrm>
            <a:off x="0" y="0"/>
            <a:ext cx="9144000" cy="7772400"/>
          </a:xfrm>
        </p:spPr>
        <p:txBody>
          <a:bodyPr>
            <a:normAutofit/>
          </a:bodyPr>
          <a:lstStyle/>
          <a:p>
            <a:pPr marL="0" indent="0" algn="ctr">
              <a:buNone/>
            </a:pPr>
            <a:r>
              <a:rPr lang="en-US" sz="4800" dirty="0"/>
              <a:t>Intro to 2026</a:t>
            </a:r>
          </a:p>
          <a:p>
            <a:pPr marL="1028700" indent="-1028700">
              <a:buAutoNum type="romanUcPeriod"/>
            </a:pPr>
            <a:r>
              <a:rPr lang="en-US" sz="4800" dirty="0"/>
              <a:t>The will of God for you</a:t>
            </a:r>
          </a:p>
          <a:p>
            <a:pPr marL="1028700" indent="-1028700">
              <a:buAutoNum type="romanUcPeriod"/>
            </a:pPr>
            <a:endParaRPr lang="en-US" sz="4800" dirty="0"/>
          </a:p>
          <a:p>
            <a:pPr marL="1028700" indent="-1028700">
              <a:buAutoNum type="romanUcPeriod"/>
            </a:pPr>
            <a:r>
              <a:rPr lang="en-US" sz="4800" dirty="0"/>
              <a:t>Psalm 19 as a reminder</a:t>
            </a:r>
          </a:p>
          <a:p>
            <a:pPr marL="1028700" indent="-1028700">
              <a:buAutoNum type="romanUcPeriod"/>
            </a:pPr>
            <a:endParaRPr lang="en-US" sz="4800" dirty="0"/>
          </a:p>
          <a:p>
            <a:pPr marL="1028700" indent="-1028700">
              <a:buAutoNum type="romanUcPeriod"/>
            </a:pPr>
            <a:r>
              <a:rPr lang="en-US" sz="4800" dirty="0"/>
              <a:t>The theme verse:</a:t>
            </a:r>
            <a:endParaRPr lang="en-US" sz="2400" dirty="0"/>
          </a:p>
          <a:p>
            <a:endParaRPr lang="en-US" dirty="0"/>
          </a:p>
          <a:p>
            <a:endParaRPr lang="en-US" dirty="0"/>
          </a:p>
        </p:txBody>
      </p:sp>
      <p:sp>
        <p:nvSpPr>
          <p:cNvPr id="2" name="Title 1">
            <a:extLst>
              <a:ext uri="{FF2B5EF4-FFF2-40B4-BE49-F238E27FC236}">
                <a16:creationId xmlns:a16="http://schemas.microsoft.com/office/drawing/2014/main" id="{72D3F9CD-0927-B410-8CB4-62763B5DF415}"/>
              </a:ext>
            </a:extLst>
          </p:cNvPr>
          <p:cNvSpPr>
            <a:spLocks noGrp="1"/>
          </p:cNvSpPr>
          <p:nvPr>
            <p:ph type="title"/>
          </p:nvPr>
        </p:nvSpPr>
        <p:spPr>
          <a:xfrm>
            <a:off x="101600" y="1676400"/>
            <a:ext cx="8915400" cy="762000"/>
          </a:xfrm>
        </p:spPr>
        <p:txBody>
          <a:bodyPr anchor="t">
            <a:normAutofit/>
          </a:bodyPr>
          <a:lstStyle/>
          <a:p>
            <a:r>
              <a:rPr lang="en-US" sz="3600" dirty="0"/>
              <a:t>To be filled with the knowledge of His will</a:t>
            </a:r>
          </a:p>
        </p:txBody>
      </p:sp>
      <p:sp>
        <p:nvSpPr>
          <p:cNvPr id="4" name="Title 1">
            <a:extLst>
              <a:ext uri="{FF2B5EF4-FFF2-40B4-BE49-F238E27FC236}">
                <a16:creationId xmlns:a16="http://schemas.microsoft.com/office/drawing/2014/main" id="{EA12546E-19EF-F5CC-7E33-24578C0267D0}"/>
              </a:ext>
            </a:extLst>
          </p:cNvPr>
          <p:cNvSpPr txBox="1">
            <a:spLocks/>
          </p:cNvSpPr>
          <p:nvPr/>
        </p:nvSpPr>
        <p:spPr>
          <a:xfrm>
            <a:off x="0" y="3352800"/>
            <a:ext cx="8915400" cy="1625600"/>
          </a:xfrm>
          <a:prstGeom prst="rect">
            <a:avLst/>
          </a:prstGeom>
        </p:spPr>
        <p:txBody>
          <a:bodyPr vert="horz" lIns="91440" tIns="45720" rIns="91440" bIns="45720" rtlCol="0" anchor="t">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3600" dirty="0"/>
              <a:t>The Book of 1 Timothy is the very </a:t>
            </a:r>
          </a:p>
          <a:p>
            <a:r>
              <a:rPr lang="en-US" sz="3600" dirty="0"/>
              <a:t>word of the Living God </a:t>
            </a:r>
          </a:p>
        </p:txBody>
      </p:sp>
    </p:spTree>
    <p:extLst>
      <p:ext uri="{BB962C8B-B14F-4D97-AF65-F5344CB8AC3E}">
        <p14:creationId xmlns:p14="http://schemas.microsoft.com/office/powerpoint/2010/main" val="165260921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293CC8F-63CA-5BC1-9CB6-26780D3DA066}"/>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0B6ECF6-E485-38F8-B724-72523B5ADCFF}"/>
              </a:ext>
            </a:extLst>
          </p:cNvPr>
          <p:cNvSpPr>
            <a:spLocks noGrp="1"/>
          </p:cNvSpPr>
          <p:nvPr>
            <p:ph idx="1"/>
          </p:nvPr>
        </p:nvSpPr>
        <p:spPr>
          <a:xfrm>
            <a:off x="0" y="0"/>
            <a:ext cx="9144000" cy="7772400"/>
          </a:xfrm>
        </p:spPr>
        <p:txBody>
          <a:bodyPr>
            <a:normAutofit/>
          </a:bodyPr>
          <a:lstStyle/>
          <a:p>
            <a:pPr marL="0" indent="0" algn="ctr">
              <a:buNone/>
            </a:pPr>
            <a:r>
              <a:rPr lang="en-US" sz="4800" dirty="0"/>
              <a:t>Intro to 2026</a:t>
            </a:r>
          </a:p>
          <a:p>
            <a:pPr marL="1028700" indent="-1028700">
              <a:buAutoNum type="romanUcPeriod"/>
            </a:pPr>
            <a:r>
              <a:rPr lang="en-US" sz="4800" dirty="0"/>
              <a:t>The will of God for you</a:t>
            </a:r>
          </a:p>
          <a:p>
            <a:pPr marL="1028700" indent="-1028700">
              <a:buAutoNum type="romanUcPeriod"/>
            </a:pPr>
            <a:endParaRPr lang="en-US" sz="4800" dirty="0"/>
          </a:p>
          <a:p>
            <a:pPr marL="1028700" indent="-1028700">
              <a:buAutoNum type="romanUcPeriod"/>
            </a:pPr>
            <a:r>
              <a:rPr lang="en-US" sz="4800" dirty="0"/>
              <a:t>Psalm 19 as a reminder</a:t>
            </a:r>
          </a:p>
          <a:p>
            <a:pPr marL="1028700" indent="-1028700">
              <a:buAutoNum type="romanUcPeriod"/>
            </a:pPr>
            <a:endParaRPr lang="en-US" sz="4800" dirty="0"/>
          </a:p>
          <a:p>
            <a:pPr marL="1028700" indent="-1028700">
              <a:buAutoNum type="romanUcPeriod"/>
            </a:pPr>
            <a:r>
              <a:rPr lang="en-US" sz="4800" dirty="0"/>
              <a:t>The theme verse: 1 Tim. 3:15</a:t>
            </a:r>
            <a:endParaRPr lang="en-US" sz="2400" dirty="0"/>
          </a:p>
          <a:p>
            <a:endParaRPr lang="en-US" dirty="0"/>
          </a:p>
          <a:p>
            <a:endParaRPr lang="en-US" dirty="0"/>
          </a:p>
        </p:txBody>
      </p:sp>
      <p:sp>
        <p:nvSpPr>
          <p:cNvPr id="2" name="Title 1">
            <a:extLst>
              <a:ext uri="{FF2B5EF4-FFF2-40B4-BE49-F238E27FC236}">
                <a16:creationId xmlns:a16="http://schemas.microsoft.com/office/drawing/2014/main" id="{51308AE6-C1BC-388F-4A65-CC1F69B07A01}"/>
              </a:ext>
            </a:extLst>
          </p:cNvPr>
          <p:cNvSpPr>
            <a:spLocks noGrp="1"/>
          </p:cNvSpPr>
          <p:nvPr>
            <p:ph type="title"/>
          </p:nvPr>
        </p:nvSpPr>
        <p:spPr>
          <a:xfrm>
            <a:off x="101600" y="1676400"/>
            <a:ext cx="8915400" cy="762000"/>
          </a:xfrm>
        </p:spPr>
        <p:txBody>
          <a:bodyPr anchor="t">
            <a:normAutofit/>
          </a:bodyPr>
          <a:lstStyle/>
          <a:p>
            <a:r>
              <a:rPr lang="en-US" sz="3600" dirty="0"/>
              <a:t>To be filled with the knowledge of His will</a:t>
            </a:r>
          </a:p>
        </p:txBody>
      </p:sp>
      <p:sp>
        <p:nvSpPr>
          <p:cNvPr id="4" name="Title 1">
            <a:extLst>
              <a:ext uri="{FF2B5EF4-FFF2-40B4-BE49-F238E27FC236}">
                <a16:creationId xmlns:a16="http://schemas.microsoft.com/office/drawing/2014/main" id="{95D35891-EB60-EC90-7C0B-02AF3C813102}"/>
              </a:ext>
            </a:extLst>
          </p:cNvPr>
          <p:cNvSpPr txBox="1">
            <a:spLocks/>
          </p:cNvSpPr>
          <p:nvPr/>
        </p:nvSpPr>
        <p:spPr>
          <a:xfrm>
            <a:off x="0" y="3352800"/>
            <a:ext cx="8915400" cy="1625600"/>
          </a:xfrm>
          <a:prstGeom prst="rect">
            <a:avLst/>
          </a:prstGeom>
        </p:spPr>
        <p:txBody>
          <a:bodyPr vert="horz" lIns="91440" tIns="45720" rIns="91440" bIns="45720" rtlCol="0" anchor="t">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3600" dirty="0"/>
              <a:t>The Book of 1 Timothy is the very </a:t>
            </a:r>
          </a:p>
          <a:p>
            <a:r>
              <a:rPr lang="en-US" sz="3600" dirty="0"/>
              <a:t>word of the Living God </a:t>
            </a:r>
          </a:p>
        </p:txBody>
      </p:sp>
    </p:spTree>
    <p:extLst>
      <p:ext uri="{BB962C8B-B14F-4D97-AF65-F5344CB8AC3E}">
        <p14:creationId xmlns:p14="http://schemas.microsoft.com/office/powerpoint/2010/main" val="6231362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3832</TotalTime>
  <Words>2401</Words>
  <Application>Microsoft Office PowerPoint</Application>
  <PresentationFormat>On-screen Show (4:3)</PresentationFormat>
  <Paragraphs>196</Paragraphs>
  <Slides>34</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34</vt:i4>
      </vt:variant>
    </vt:vector>
  </HeadingPairs>
  <TitlesOfParts>
    <vt:vector size="38" baseType="lpstr">
      <vt:lpstr>Arial</vt:lpstr>
      <vt:lpstr>Calibri</vt:lpstr>
      <vt:lpstr>Century Gothic</vt:lpstr>
      <vt:lpstr>Office Theme</vt:lpstr>
      <vt:lpstr>PowerPoint Presentation</vt:lpstr>
      <vt:lpstr>PowerPoint Presentation</vt:lpstr>
      <vt:lpstr>PowerPoint Presentation</vt:lpstr>
      <vt:lpstr>PowerPoint Presentation</vt:lpstr>
      <vt:lpstr>PowerPoint Presentation</vt:lpstr>
      <vt:lpstr>PowerPoint Presentation</vt:lpstr>
      <vt:lpstr>To be filled with the knowledge of His will</vt:lpstr>
      <vt:lpstr>To be filled with the knowledge of His will</vt:lpstr>
      <vt:lpstr>To be filled with the knowledge of His will</vt:lpstr>
      <vt:lpstr>To be filled with the knowledge of His will</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To be filled with the knowledge of His will</vt:lpstr>
      <vt:lpstr>To be filled with the knowledge of His will</vt:lpstr>
      <vt:lpstr>To be filled with the knowledge of His will</vt:lpstr>
      <vt:lpstr>To be filled with the knowledge of His will</vt:lpstr>
      <vt:lpstr>To be filled with the knowledge of His will</vt:lpstr>
      <vt:lpstr>To be filled with the knowledge of His will</vt:lpstr>
      <vt:lpstr>To be filled with the knowledge of His will</vt:lpstr>
      <vt:lpstr>PowerPoint Presentation</vt:lpstr>
      <vt:lpstr>To be filled with the knowledge of His will</vt:lpstr>
    </vt:vector>
  </TitlesOfParts>
  <Company>PRIVAT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Your “Hour of Darkness”</dc:title>
  <dc:creator>Jack Stockdale</dc:creator>
  <cp:lastModifiedBy>Jack Stockdale</cp:lastModifiedBy>
  <cp:revision>313</cp:revision>
  <dcterms:created xsi:type="dcterms:W3CDTF">2013-01-04T00:33:41Z</dcterms:created>
  <dcterms:modified xsi:type="dcterms:W3CDTF">2026-02-01T13:07:28Z</dcterms:modified>
</cp:coreProperties>
</file>