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0" r:id="rId5"/>
    <p:sldMasterId id="2147483693" r:id="rId6"/>
    <p:sldMasterId id="2147483711" r:id="rId7"/>
  </p:sldMasterIdLst>
  <p:notesMasterIdLst>
    <p:notesMasterId r:id="rId49"/>
  </p:notesMasterIdLst>
  <p:handoutMasterIdLst>
    <p:handoutMasterId r:id="rId50"/>
  </p:handoutMasterIdLst>
  <p:sldIdLst>
    <p:sldId id="263" r:id="rId8"/>
    <p:sldId id="258" r:id="rId9"/>
    <p:sldId id="434" r:id="rId10"/>
    <p:sldId id="342" r:id="rId11"/>
    <p:sldId id="403" r:id="rId12"/>
    <p:sldId id="404" r:id="rId13"/>
    <p:sldId id="405" r:id="rId14"/>
    <p:sldId id="406" r:id="rId15"/>
    <p:sldId id="407" r:id="rId16"/>
    <p:sldId id="437" r:id="rId17"/>
    <p:sldId id="427" r:id="rId18"/>
    <p:sldId id="408" r:id="rId19"/>
    <p:sldId id="394" r:id="rId20"/>
    <p:sldId id="425" r:id="rId21"/>
    <p:sldId id="424" r:id="rId22"/>
    <p:sldId id="409" r:id="rId23"/>
    <p:sldId id="410" r:id="rId24"/>
    <p:sldId id="411" r:id="rId25"/>
    <p:sldId id="412" r:id="rId26"/>
    <p:sldId id="426" r:id="rId27"/>
    <p:sldId id="413" r:id="rId28"/>
    <p:sldId id="414" r:id="rId29"/>
    <p:sldId id="438" r:id="rId30"/>
    <p:sldId id="442" r:id="rId31"/>
    <p:sldId id="417" r:id="rId32"/>
    <p:sldId id="418" r:id="rId33"/>
    <p:sldId id="420" r:id="rId34"/>
    <p:sldId id="421" r:id="rId35"/>
    <p:sldId id="431" r:id="rId36"/>
    <p:sldId id="422" r:id="rId37"/>
    <p:sldId id="257" r:id="rId38"/>
    <p:sldId id="428" r:id="rId39"/>
    <p:sldId id="439" r:id="rId40"/>
    <p:sldId id="436" r:id="rId41"/>
    <p:sldId id="380" r:id="rId42"/>
    <p:sldId id="440" r:id="rId43"/>
    <p:sldId id="385" r:id="rId44"/>
    <p:sldId id="429" r:id="rId45"/>
    <p:sldId id="378" r:id="rId46"/>
    <p:sldId id="430" r:id="rId47"/>
    <p:sldId id="44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FBFE"/>
    <a:srgbClr val="000000"/>
    <a:srgbClr val="05202E"/>
    <a:srgbClr val="05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12949-AD7F-4EC8-91CF-CABA63942F56}" v="134" dt="2026-01-31T10:54:36.618"/>
  </p1510:revLst>
</p1510:revInfo>
</file>

<file path=ppt/tableStyles.xml><?xml version="1.0" encoding="utf-8"?>
<a:tblStyleLst xmlns:a="http://schemas.openxmlformats.org/drawingml/2006/main" def="{10A1B5D5-9B99-4C35-A422-299274C8766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9" autoAdjust="0"/>
    <p:restoredTop sz="95388" autoAdjust="0"/>
  </p:normalViewPr>
  <p:slideViewPr>
    <p:cSldViewPr snapToGrid="0" snapToObjects="1" showGuides="1">
      <p:cViewPr varScale="1">
        <p:scale>
          <a:sx n="51" d="100"/>
          <a:sy n="51" d="100"/>
        </p:scale>
        <p:origin x="1260" y="26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Fang" userId="a349bf32b3c98127" providerId="LiveId" clId="{A21441A6-B656-4DEE-8F71-47ECCF459B70}"/>
    <pc:docChg chg="undo custSel addSld delSld modSld sldOrd delMainMaster">
      <pc:chgData name="R Fang" userId="a349bf32b3c98127" providerId="LiveId" clId="{A21441A6-B656-4DEE-8F71-47ECCF459B70}" dt="2026-01-31T10:54:36.618" v="5154" actId="14100"/>
      <pc:docMkLst>
        <pc:docMk/>
      </pc:docMkLst>
      <pc:sldChg chg="add">
        <pc:chgData name="R Fang" userId="a349bf32b3c98127" providerId="LiveId" clId="{A21441A6-B656-4DEE-8F71-47ECCF459B70}" dt="2026-01-27T00:47:42.355" v="2205"/>
        <pc:sldMkLst>
          <pc:docMk/>
          <pc:sldMk cId="3106690514" sldId="257"/>
        </pc:sldMkLst>
      </pc:sldChg>
      <pc:sldChg chg="modSp add del mod">
        <pc:chgData name="R Fang" userId="a349bf32b3c98127" providerId="LiveId" clId="{A21441A6-B656-4DEE-8F71-47ECCF459B70}" dt="2026-01-27T03:59:15.995" v="2421" actId="20577"/>
        <pc:sldMkLst>
          <pc:docMk/>
          <pc:sldMk cId="4090953273" sldId="258"/>
        </pc:sldMkLst>
        <pc:spChg chg="mod">
          <ac:chgData name="R Fang" userId="a349bf32b3c98127" providerId="LiveId" clId="{A21441A6-B656-4DEE-8F71-47ECCF459B70}" dt="2026-01-27T03:59:15.995" v="2421" actId="20577"/>
          <ac:spMkLst>
            <pc:docMk/>
            <pc:sldMk cId="4090953273" sldId="258"/>
            <ac:spMk id="2" creationId="{67248F0C-161C-373C-B54D-B2D012C42717}"/>
          </ac:spMkLst>
        </pc:spChg>
        <pc:spChg chg="mod">
          <ac:chgData name="R Fang" userId="a349bf32b3c98127" providerId="LiveId" clId="{A21441A6-B656-4DEE-8F71-47ECCF459B70}" dt="2026-01-27T03:55:55.667" v="2409" actId="255"/>
          <ac:spMkLst>
            <pc:docMk/>
            <pc:sldMk cId="4090953273" sldId="258"/>
            <ac:spMk id="3" creationId="{1120CEBA-C8D9-B988-8983-DCE1F6B3327E}"/>
          </ac:spMkLst>
        </pc:spChg>
      </pc:sldChg>
      <pc:sldChg chg="modSp add mod">
        <pc:chgData name="R Fang" userId="a349bf32b3c98127" providerId="LiveId" clId="{A21441A6-B656-4DEE-8F71-47ECCF459B70}" dt="2026-01-30T23:56:07.839" v="5088" actId="1076"/>
        <pc:sldMkLst>
          <pc:docMk/>
          <pc:sldMk cId="907514997" sldId="263"/>
        </pc:sldMkLst>
        <pc:spChg chg="mod">
          <ac:chgData name="R Fang" userId="a349bf32b3c98127" providerId="LiveId" clId="{A21441A6-B656-4DEE-8F71-47ECCF459B70}" dt="2026-01-30T23:55:52.262" v="5086" actId="1076"/>
          <ac:spMkLst>
            <pc:docMk/>
            <pc:sldMk cId="907514997" sldId="263"/>
            <ac:spMk id="2" creationId="{D7C47096-53C0-8C83-5AC5-96CDAA14FC51}"/>
          </ac:spMkLst>
        </pc:spChg>
        <pc:spChg chg="mod">
          <ac:chgData name="R Fang" userId="a349bf32b3c98127" providerId="LiveId" clId="{A21441A6-B656-4DEE-8F71-47ECCF459B70}" dt="2026-01-30T23:55:57.013" v="5087" actId="1076"/>
          <ac:spMkLst>
            <pc:docMk/>
            <pc:sldMk cId="907514997" sldId="263"/>
            <ac:spMk id="3" creationId="{11DE79B7-0AA9-1DD4-16A9-CF14BD53DD5B}"/>
          </ac:spMkLst>
        </pc:spChg>
        <pc:picChg chg="mod">
          <ac:chgData name="R Fang" userId="a349bf32b3c98127" providerId="LiveId" clId="{A21441A6-B656-4DEE-8F71-47ECCF459B70}" dt="2026-01-30T23:56:07.839" v="5088" actId="1076"/>
          <ac:picMkLst>
            <pc:docMk/>
            <pc:sldMk cId="907514997" sldId="263"/>
            <ac:picMk id="4" creationId="{F3E18656-4C0D-EF2B-7DE3-EBF2F72948E4}"/>
          </ac:picMkLst>
        </pc:picChg>
      </pc:sldChg>
      <pc:sldChg chg="modSp mod">
        <pc:chgData name="R Fang" userId="a349bf32b3c98127" providerId="LiveId" clId="{A21441A6-B656-4DEE-8F71-47ECCF459B70}" dt="2026-01-30T05:55:03.771" v="4832" actId="121"/>
        <pc:sldMkLst>
          <pc:docMk/>
          <pc:sldMk cId="2498031464" sldId="342"/>
        </pc:sldMkLst>
        <pc:spChg chg="mod">
          <ac:chgData name="R Fang" userId="a349bf32b3c98127" providerId="LiveId" clId="{A21441A6-B656-4DEE-8F71-47ECCF459B70}" dt="2026-01-30T05:55:03.771" v="4832" actId="121"/>
          <ac:spMkLst>
            <pc:docMk/>
            <pc:sldMk cId="2498031464" sldId="342"/>
            <ac:spMk id="9" creationId="{2981AB9E-AF0F-CAD0-2DD2-D640FB871E66}"/>
          </ac:spMkLst>
        </pc:spChg>
      </pc:sldChg>
      <pc:sldChg chg="modSp add del mod">
        <pc:chgData name="R Fang" userId="a349bf32b3c98127" providerId="LiveId" clId="{A21441A6-B656-4DEE-8F71-47ECCF459B70}" dt="2026-01-30T06:40:06.578" v="5080" actId="20577"/>
        <pc:sldMkLst>
          <pc:docMk/>
          <pc:sldMk cId="910315636" sldId="378"/>
        </pc:sldMkLst>
        <pc:spChg chg="mod">
          <ac:chgData name="R Fang" userId="a349bf32b3c98127" providerId="LiveId" clId="{A21441A6-B656-4DEE-8F71-47ECCF459B70}" dt="2026-01-27T04:44:20.155" v="3293" actId="20577"/>
          <ac:spMkLst>
            <pc:docMk/>
            <pc:sldMk cId="910315636" sldId="378"/>
            <ac:spMk id="2" creationId="{D543EB8B-0AB9-7554-AEEA-E8D744959E9A}"/>
          </ac:spMkLst>
        </pc:spChg>
        <pc:spChg chg="mod">
          <ac:chgData name="R Fang" userId="a349bf32b3c98127" providerId="LiveId" clId="{A21441A6-B656-4DEE-8F71-47ECCF459B70}" dt="2026-01-30T06:40:06.578" v="5080" actId="20577"/>
          <ac:spMkLst>
            <pc:docMk/>
            <pc:sldMk cId="910315636" sldId="378"/>
            <ac:spMk id="3" creationId="{FB2F5F9A-B16D-CA49-7F40-A0142E41DC56}"/>
          </ac:spMkLst>
        </pc:spChg>
      </pc:sldChg>
      <pc:sldChg chg="addSp delSp modSp add mod">
        <pc:chgData name="R Fang" userId="a349bf32b3c98127" providerId="LiveId" clId="{A21441A6-B656-4DEE-8F71-47ECCF459B70}" dt="2026-01-30T06:17:31.815" v="4923" actId="14100"/>
        <pc:sldMkLst>
          <pc:docMk/>
          <pc:sldMk cId="79695288" sldId="380"/>
        </pc:sldMkLst>
        <pc:spChg chg="mod">
          <ac:chgData name="R Fang" userId="a349bf32b3c98127" providerId="LiveId" clId="{A21441A6-B656-4DEE-8F71-47ECCF459B70}" dt="2026-01-29T04:30:01.593" v="4346" actId="20577"/>
          <ac:spMkLst>
            <pc:docMk/>
            <pc:sldMk cId="79695288" sldId="380"/>
            <ac:spMk id="2" creationId="{A2DE810E-8E37-1D8A-245B-020E4E4C0B9F}"/>
          </ac:spMkLst>
        </pc:spChg>
        <pc:spChg chg="mod">
          <ac:chgData name="R Fang" userId="a349bf32b3c98127" providerId="LiveId" clId="{A21441A6-B656-4DEE-8F71-47ECCF459B70}" dt="2026-01-29T05:13:42.884" v="4644" actId="6549"/>
          <ac:spMkLst>
            <pc:docMk/>
            <pc:sldMk cId="79695288" sldId="380"/>
            <ac:spMk id="3" creationId="{7D7CECA3-144C-CD4B-9246-81B4F2E65466}"/>
          </ac:spMkLst>
        </pc:spChg>
        <pc:spChg chg="mod">
          <ac:chgData name="R Fang" userId="a349bf32b3c98127" providerId="LiveId" clId="{A21441A6-B656-4DEE-8F71-47ECCF459B70}" dt="2026-01-30T06:17:31.815" v="4923" actId="14100"/>
          <ac:spMkLst>
            <pc:docMk/>
            <pc:sldMk cId="79695288" sldId="380"/>
            <ac:spMk id="5" creationId="{A33D1544-95D3-8A05-6E1B-C08C307C55D4}"/>
          </ac:spMkLst>
        </pc:spChg>
      </pc:sldChg>
      <pc:sldChg chg="modSp add del mod ord">
        <pc:chgData name="R Fang" userId="a349bf32b3c98127" providerId="LiveId" clId="{A21441A6-B656-4DEE-8F71-47ECCF459B70}" dt="2026-01-29T05:11:07.073" v="4643"/>
        <pc:sldMkLst>
          <pc:docMk/>
          <pc:sldMk cId="3804334702" sldId="385"/>
        </pc:sldMkLst>
        <pc:spChg chg="mod">
          <ac:chgData name="R Fang" userId="a349bf32b3c98127" providerId="LiveId" clId="{A21441A6-B656-4DEE-8F71-47ECCF459B70}" dt="2026-01-27T04:49:34.106" v="3449" actId="6549"/>
          <ac:spMkLst>
            <pc:docMk/>
            <pc:sldMk cId="3804334702" sldId="385"/>
            <ac:spMk id="2" creationId="{052A11B1-5427-8286-2D4B-7B2700A9A54B}"/>
          </ac:spMkLst>
        </pc:spChg>
        <pc:spChg chg="mod">
          <ac:chgData name="R Fang" userId="a349bf32b3c98127" providerId="LiveId" clId="{A21441A6-B656-4DEE-8F71-47ECCF459B70}" dt="2026-01-27T04:52:24.901" v="3661" actId="313"/>
          <ac:spMkLst>
            <pc:docMk/>
            <pc:sldMk cId="3804334702" sldId="385"/>
            <ac:spMk id="4" creationId="{9D5A0319-A4DD-3A69-5E08-6710F633F6C6}"/>
          </ac:spMkLst>
        </pc:spChg>
      </pc:sldChg>
      <pc:sldChg chg="ord">
        <pc:chgData name="R Fang" userId="a349bf32b3c98127" providerId="LiveId" clId="{A21441A6-B656-4DEE-8F71-47ECCF459B70}" dt="2026-01-27T05:02:08.730" v="3791"/>
        <pc:sldMkLst>
          <pc:docMk/>
          <pc:sldMk cId="3676904226" sldId="394"/>
        </pc:sldMkLst>
      </pc:sldChg>
      <pc:sldChg chg="modSp add mod">
        <pc:chgData name="R Fang" userId="a349bf32b3c98127" providerId="LiveId" clId="{A21441A6-B656-4DEE-8F71-47ECCF459B70}" dt="2026-01-31T04:17:37.336" v="5090" actId="207"/>
        <pc:sldMkLst>
          <pc:docMk/>
          <pc:sldMk cId="2897339122" sldId="403"/>
        </pc:sldMkLst>
        <pc:spChg chg="mod">
          <ac:chgData name="R Fang" userId="a349bf32b3c98127" providerId="LiveId" clId="{A21441A6-B656-4DEE-8F71-47ECCF459B70}" dt="2026-01-26T00:24:24.043" v="332" actId="20577"/>
          <ac:spMkLst>
            <pc:docMk/>
            <pc:sldMk cId="2897339122" sldId="403"/>
            <ac:spMk id="2" creationId="{7B11C573-D583-F8BD-0912-F861D7F149C6}"/>
          </ac:spMkLst>
        </pc:spChg>
        <pc:spChg chg="mod">
          <ac:chgData name="R Fang" userId="a349bf32b3c98127" providerId="LiveId" clId="{A21441A6-B656-4DEE-8F71-47ECCF459B70}" dt="2026-01-31T04:17:37.336" v="5090" actId="207"/>
          <ac:spMkLst>
            <pc:docMk/>
            <pc:sldMk cId="2897339122" sldId="403"/>
            <ac:spMk id="4" creationId="{2862819E-DD2F-373A-BB14-A1C8ECA3B7A1}"/>
          </ac:spMkLst>
        </pc:spChg>
      </pc:sldChg>
      <pc:sldChg chg="modSp add mod">
        <pc:chgData name="R Fang" userId="a349bf32b3c98127" providerId="LiveId" clId="{A21441A6-B656-4DEE-8F71-47ECCF459B70}" dt="2026-01-31T04:18:39.826" v="5093" actId="207"/>
        <pc:sldMkLst>
          <pc:docMk/>
          <pc:sldMk cId="1315437843" sldId="404"/>
        </pc:sldMkLst>
        <pc:spChg chg="mod">
          <ac:chgData name="R Fang" userId="a349bf32b3c98127" providerId="LiveId" clId="{A21441A6-B656-4DEE-8F71-47ECCF459B70}" dt="2026-01-31T04:18:39.826" v="5093" actId="207"/>
          <ac:spMkLst>
            <pc:docMk/>
            <pc:sldMk cId="1315437843" sldId="404"/>
            <ac:spMk id="4" creationId="{06C3DF3A-752C-29DD-EAC5-D3232452399A}"/>
          </ac:spMkLst>
        </pc:spChg>
      </pc:sldChg>
      <pc:sldChg chg="addSp delSp modSp new mod modClrScheme chgLayout">
        <pc:chgData name="R Fang" userId="a349bf32b3c98127" providerId="LiveId" clId="{A21441A6-B656-4DEE-8F71-47ECCF459B70}" dt="2026-01-27T04:53:41.465" v="3663" actId="5793"/>
        <pc:sldMkLst>
          <pc:docMk/>
          <pc:sldMk cId="2170954279" sldId="405"/>
        </pc:sldMkLst>
        <pc:spChg chg="mod">
          <ac:chgData name="R Fang" userId="a349bf32b3c98127" providerId="LiveId" clId="{A21441A6-B656-4DEE-8F71-47ECCF459B70}" dt="2026-01-26T00:36:41.242" v="697" actId="122"/>
          <ac:spMkLst>
            <pc:docMk/>
            <pc:sldMk cId="2170954279" sldId="405"/>
            <ac:spMk id="2" creationId="{AB18B1F7-9026-E1E8-7733-D512520FD071}"/>
          </ac:spMkLst>
        </pc:spChg>
        <pc:spChg chg="mod">
          <ac:chgData name="R Fang" userId="a349bf32b3c98127" providerId="LiveId" clId="{A21441A6-B656-4DEE-8F71-47ECCF459B70}" dt="2026-01-26T00:29:53.607" v="468" actId="26606"/>
          <ac:spMkLst>
            <pc:docMk/>
            <pc:sldMk cId="2170954279" sldId="405"/>
            <ac:spMk id="4" creationId="{0E0092F6-F04F-77CB-F362-BEA8353EECF1}"/>
          </ac:spMkLst>
        </pc:spChg>
        <pc:spChg chg="add mod">
          <ac:chgData name="R Fang" userId="a349bf32b3c98127" providerId="LiveId" clId="{A21441A6-B656-4DEE-8F71-47ECCF459B70}" dt="2026-01-27T04:53:41.465" v="3663" actId="5793"/>
          <ac:spMkLst>
            <pc:docMk/>
            <pc:sldMk cId="2170954279" sldId="405"/>
            <ac:spMk id="9" creationId="{6FCE1267-C92C-AD0F-EDCD-120A2A6367CF}"/>
          </ac:spMkLst>
        </pc:spChg>
        <pc:spChg chg="add mod">
          <ac:chgData name="R Fang" userId="a349bf32b3c98127" providerId="LiveId" clId="{A21441A6-B656-4DEE-8F71-47ECCF459B70}" dt="2026-01-26T00:35:44.064" v="689" actId="207"/>
          <ac:spMkLst>
            <pc:docMk/>
            <pc:sldMk cId="2170954279" sldId="405"/>
            <ac:spMk id="11" creationId="{89EEEAD9-6558-BB37-B99A-7CA7D2FAF6D9}"/>
          </ac:spMkLst>
        </pc:spChg>
        <pc:picChg chg="add mod">
          <ac:chgData name="R Fang" userId="a349bf32b3c98127" providerId="LiveId" clId="{A21441A6-B656-4DEE-8F71-47ECCF459B70}" dt="2026-01-26T00:36:48.844" v="698" actId="1076"/>
          <ac:picMkLst>
            <pc:docMk/>
            <pc:sldMk cId="2170954279" sldId="405"/>
            <ac:picMk id="5" creationId="{238A6A69-0B59-61D3-8C26-87E9C8AB6F6F}"/>
          </ac:picMkLst>
        </pc:picChg>
      </pc:sldChg>
      <pc:sldChg chg="addSp delSp modSp new mod modClrScheme chgLayout">
        <pc:chgData name="R Fang" userId="a349bf32b3c98127" providerId="LiveId" clId="{A21441A6-B656-4DEE-8F71-47ECCF459B70}" dt="2026-01-27T03:40:56.058" v="2372" actId="20577"/>
        <pc:sldMkLst>
          <pc:docMk/>
          <pc:sldMk cId="4018463638" sldId="406"/>
        </pc:sldMkLst>
        <pc:spChg chg="mod">
          <ac:chgData name="R Fang" userId="a349bf32b3c98127" providerId="LiveId" clId="{A21441A6-B656-4DEE-8F71-47ECCF459B70}" dt="2026-01-27T03:40:56.058" v="2372" actId="20577"/>
          <ac:spMkLst>
            <pc:docMk/>
            <pc:sldMk cId="4018463638" sldId="406"/>
            <ac:spMk id="2" creationId="{0FDEE9FE-DC0C-0666-E3CA-F572DCE82590}"/>
          </ac:spMkLst>
        </pc:spChg>
        <pc:picChg chg="add mod">
          <ac:chgData name="R Fang" userId="a349bf32b3c98127" providerId="LiveId" clId="{A21441A6-B656-4DEE-8F71-47ECCF459B70}" dt="2026-01-26T00:40:58.952" v="747" actId="1076"/>
          <ac:picMkLst>
            <pc:docMk/>
            <pc:sldMk cId="4018463638" sldId="406"/>
            <ac:picMk id="3" creationId="{C8D774E6-0547-8744-F49A-8413713B4AAA}"/>
          </ac:picMkLst>
        </pc:picChg>
        <pc:picChg chg="add mod">
          <ac:chgData name="R Fang" userId="a349bf32b3c98127" providerId="LiveId" clId="{A21441A6-B656-4DEE-8F71-47ECCF459B70}" dt="2026-01-26T00:40:31.479" v="745" actId="26606"/>
          <ac:picMkLst>
            <pc:docMk/>
            <pc:sldMk cId="4018463638" sldId="406"/>
            <ac:picMk id="1026" creationId="{189C6EF8-3CA8-7066-61FB-12473BC6448B}"/>
          </ac:picMkLst>
        </pc:picChg>
      </pc:sldChg>
      <pc:sldChg chg="addSp modSp add mod">
        <pc:chgData name="R Fang" userId="a349bf32b3c98127" providerId="LiveId" clId="{A21441A6-B656-4DEE-8F71-47ECCF459B70}" dt="2026-01-26T00:43:44.988" v="782" actId="1076"/>
        <pc:sldMkLst>
          <pc:docMk/>
          <pc:sldMk cId="4007214434" sldId="407"/>
        </pc:sldMkLst>
        <pc:spChg chg="mod">
          <ac:chgData name="R Fang" userId="a349bf32b3c98127" providerId="LiveId" clId="{A21441A6-B656-4DEE-8F71-47ECCF459B70}" dt="2026-01-26T00:43:44.988" v="782" actId="1076"/>
          <ac:spMkLst>
            <pc:docMk/>
            <pc:sldMk cId="4007214434" sldId="407"/>
            <ac:spMk id="5" creationId="{7D768AB4-04C3-E72A-961D-9FB168E4F48D}"/>
          </ac:spMkLst>
        </pc:spChg>
        <pc:picChg chg="add mod">
          <ac:chgData name="R Fang" userId="a349bf32b3c98127" providerId="LiveId" clId="{A21441A6-B656-4DEE-8F71-47ECCF459B70}" dt="2026-01-26T00:43:02.525" v="752" actId="1076"/>
          <ac:picMkLst>
            <pc:docMk/>
            <pc:sldMk cId="4007214434" sldId="407"/>
            <ac:picMk id="2050" creationId="{5EC659EB-22CB-9DE6-BBE3-CB72BEB2B1CD}"/>
          </ac:picMkLst>
        </pc:picChg>
      </pc:sldChg>
      <pc:sldChg chg="modSp add mod ord">
        <pc:chgData name="R Fang" userId="a349bf32b3c98127" providerId="LiveId" clId="{A21441A6-B656-4DEE-8F71-47ECCF459B70}" dt="2026-01-30T05:57:46.782" v="4845" actId="20577"/>
        <pc:sldMkLst>
          <pc:docMk/>
          <pc:sldMk cId="3559590117" sldId="408"/>
        </pc:sldMkLst>
        <pc:spChg chg="mod">
          <ac:chgData name="R Fang" userId="a349bf32b3c98127" providerId="LiveId" clId="{A21441A6-B656-4DEE-8F71-47ECCF459B70}" dt="2026-01-26T01:03:20.858" v="1531" actId="20577"/>
          <ac:spMkLst>
            <pc:docMk/>
            <pc:sldMk cId="3559590117" sldId="408"/>
            <ac:spMk id="2" creationId="{D098D5AC-4316-40D4-A2C4-4CD63E7270F7}"/>
          </ac:spMkLst>
        </pc:spChg>
        <pc:spChg chg="mod">
          <ac:chgData name="R Fang" userId="a349bf32b3c98127" providerId="LiveId" clId="{A21441A6-B656-4DEE-8F71-47ECCF459B70}" dt="2026-01-30T05:57:46.782" v="4845" actId="20577"/>
          <ac:spMkLst>
            <pc:docMk/>
            <pc:sldMk cId="3559590117" sldId="408"/>
            <ac:spMk id="4" creationId="{8DAAC391-9E64-9C9B-31F6-2B201076E7B4}"/>
          </ac:spMkLst>
        </pc:spChg>
      </pc:sldChg>
      <pc:sldChg chg="addSp delSp modSp add del mod">
        <pc:chgData name="R Fang" userId="a349bf32b3c98127" providerId="LiveId" clId="{A21441A6-B656-4DEE-8F71-47ECCF459B70}" dt="2026-01-26T00:51:05.616" v="1060"/>
        <pc:sldMkLst>
          <pc:docMk/>
          <pc:sldMk cId="702820439" sldId="409"/>
        </pc:sldMkLst>
        <pc:spChg chg="mod">
          <ac:chgData name="R Fang" userId="a349bf32b3c98127" providerId="LiveId" clId="{A21441A6-B656-4DEE-8F71-47ECCF459B70}" dt="2026-01-26T00:50:50.625" v="1052" actId="1076"/>
          <ac:spMkLst>
            <pc:docMk/>
            <pc:sldMk cId="702820439" sldId="409"/>
            <ac:spMk id="5" creationId="{44A03017-3DC3-B10A-3592-06DA8B353678}"/>
          </ac:spMkLst>
        </pc:spChg>
        <pc:picChg chg="add mod">
          <ac:chgData name="R Fang" userId="a349bf32b3c98127" providerId="LiveId" clId="{A21441A6-B656-4DEE-8F71-47ECCF459B70}" dt="2026-01-26T00:50:20.109" v="1018" actId="1076"/>
          <ac:picMkLst>
            <pc:docMk/>
            <pc:sldMk cId="702820439" sldId="409"/>
            <ac:picMk id="3074" creationId="{4553E24C-77E3-289B-9EE1-B211ED2A0AF6}"/>
          </ac:picMkLst>
        </pc:picChg>
      </pc:sldChg>
      <pc:sldChg chg="modSp add mod">
        <pc:chgData name="R Fang" userId="a349bf32b3c98127" providerId="LiveId" clId="{A21441A6-B656-4DEE-8F71-47ECCF459B70}" dt="2026-01-30T06:04:04.731" v="4884" actId="12"/>
        <pc:sldMkLst>
          <pc:docMk/>
          <pc:sldMk cId="179647363" sldId="410"/>
        </pc:sldMkLst>
        <pc:spChg chg="mod">
          <ac:chgData name="R Fang" userId="a349bf32b3c98127" providerId="LiveId" clId="{A21441A6-B656-4DEE-8F71-47ECCF459B70}" dt="2026-01-26T01:02:47.331" v="1523" actId="207"/>
          <ac:spMkLst>
            <pc:docMk/>
            <pc:sldMk cId="179647363" sldId="410"/>
            <ac:spMk id="2" creationId="{1598B12C-A16E-D047-8CCD-E6A2CE691628}"/>
          </ac:spMkLst>
        </pc:spChg>
        <pc:spChg chg="mod">
          <ac:chgData name="R Fang" userId="a349bf32b3c98127" providerId="LiveId" clId="{A21441A6-B656-4DEE-8F71-47ECCF459B70}" dt="2026-01-30T06:04:04.731" v="4884" actId="12"/>
          <ac:spMkLst>
            <pc:docMk/>
            <pc:sldMk cId="179647363" sldId="410"/>
            <ac:spMk id="4" creationId="{84DAAB3D-0D9D-AC86-3C97-AAAF63B21593}"/>
          </ac:spMkLst>
        </pc:spChg>
      </pc:sldChg>
      <pc:sldChg chg="addSp delSp modSp add mod">
        <pc:chgData name="R Fang" userId="a349bf32b3c98127" providerId="LiveId" clId="{A21441A6-B656-4DEE-8F71-47ECCF459B70}" dt="2026-01-30T06:05:25.680" v="4889" actId="1076"/>
        <pc:sldMkLst>
          <pc:docMk/>
          <pc:sldMk cId="248648680" sldId="411"/>
        </pc:sldMkLst>
        <pc:spChg chg="mod">
          <ac:chgData name="R Fang" userId="a349bf32b3c98127" providerId="LiveId" clId="{A21441A6-B656-4DEE-8F71-47ECCF459B70}" dt="2026-01-30T06:05:25.680" v="4889" actId="1076"/>
          <ac:spMkLst>
            <pc:docMk/>
            <pc:sldMk cId="248648680" sldId="411"/>
            <ac:spMk id="5" creationId="{E93F3ED8-3F3A-DC1D-457B-7A554C9EF51C}"/>
          </ac:spMkLst>
        </pc:spChg>
        <pc:picChg chg="add mod">
          <ac:chgData name="R Fang" userId="a349bf32b3c98127" providerId="LiveId" clId="{A21441A6-B656-4DEE-8F71-47ECCF459B70}" dt="2026-01-30T06:05:21.558" v="4888" actId="14100"/>
          <ac:picMkLst>
            <pc:docMk/>
            <pc:sldMk cId="248648680" sldId="411"/>
            <ac:picMk id="4098" creationId="{2AA956AD-90AE-E976-8EB4-7B1F93FA2A82}"/>
          </ac:picMkLst>
        </pc:picChg>
      </pc:sldChg>
      <pc:sldChg chg="modSp add mod">
        <pc:chgData name="R Fang" userId="a349bf32b3c98127" providerId="LiveId" clId="{A21441A6-B656-4DEE-8F71-47ECCF459B70}" dt="2026-01-27T05:04:27.658" v="3794" actId="207"/>
        <pc:sldMkLst>
          <pc:docMk/>
          <pc:sldMk cId="2336444746" sldId="412"/>
        </pc:sldMkLst>
        <pc:spChg chg="mod">
          <ac:chgData name="R Fang" userId="a349bf32b3c98127" providerId="LiveId" clId="{A21441A6-B656-4DEE-8F71-47ECCF459B70}" dt="2026-01-26T01:11:55.881" v="1902" actId="207"/>
          <ac:spMkLst>
            <pc:docMk/>
            <pc:sldMk cId="2336444746" sldId="412"/>
            <ac:spMk id="2" creationId="{5A9BFCC8-7932-E2AA-C8B1-EACEC822E7EF}"/>
          </ac:spMkLst>
        </pc:spChg>
        <pc:spChg chg="mod">
          <ac:chgData name="R Fang" userId="a349bf32b3c98127" providerId="LiveId" clId="{A21441A6-B656-4DEE-8F71-47ECCF459B70}" dt="2026-01-27T05:04:27.658" v="3794" actId="207"/>
          <ac:spMkLst>
            <pc:docMk/>
            <pc:sldMk cId="2336444746" sldId="412"/>
            <ac:spMk id="4" creationId="{506C492D-2B58-B75E-6637-B2A010A44545}"/>
          </ac:spMkLst>
        </pc:spChg>
      </pc:sldChg>
      <pc:sldChg chg="addSp delSp modSp add mod">
        <pc:chgData name="R Fang" userId="a349bf32b3c98127" providerId="LiveId" clId="{A21441A6-B656-4DEE-8F71-47ECCF459B70}" dt="2026-01-26T01:11:39.368" v="1901" actId="20577"/>
        <pc:sldMkLst>
          <pc:docMk/>
          <pc:sldMk cId="1052584286" sldId="413"/>
        </pc:sldMkLst>
        <pc:spChg chg="mod">
          <ac:chgData name="R Fang" userId="a349bf32b3c98127" providerId="LiveId" clId="{A21441A6-B656-4DEE-8F71-47ECCF459B70}" dt="2026-01-26T01:11:39.368" v="1901" actId="20577"/>
          <ac:spMkLst>
            <pc:docMk/>
            <pc:sldMk cId="1052584286" sldId="413"/>
            <ac:spMk id="5" creationId="{F873D655-821C-C4B6-A80E-10D919C967C6}"/>
          </ac:spMkLst>
        </pc:spChg>
        <pc:picChg chg="add mod">
          <ac:chgData name="R Fang" userId="a349bf32b3c98127" providerId="LiveId" clId="{A21441A6-B656-4DEE-8F71-47ECCF459B70}" dt="2026-01-26T01:10:48.700" v="1889" actId="1076"/>
          <ac:picMkLst>
            <pc:docMk/>
            <pc:sldMk cId="1052584286" sldId="413"/>
            <ac:picMk id="5122" creationId="{416DBA9A-1CB1-B663-D440-7B28960A3060}"/>
          </ac:picMkLst>
        </pc:picChg>
      </pc:sldChg>
      <pc:sldChg chg="modSp add mod">
        <pc:chgData name="R Fang" userId="a349bf32b3c98127" providerId="LiveId" clId="{A21441A6-B656-4DEE-8F71-47ECCF459B70}" dt="2026-01-30T06:08:13.395" v="4897" actId="20577"/>
        <pc:sldMkLst>
          <pc:docMk/>
          <pc:sldMk cId="338705744" sldId="414"/>
        </pc:sldMkLst>
        <pc:spChg chg="mod">
          <ac:chgData name="R Fang" userId="a349bf32b3c98127" providerId="LiveId" clId="{A21441A6-B656-4DEE-8F71-47ECCF459B70}" dt="2026-01-27T03:45:20.871" v="2377" actId="313"/>
          <ac:spMkLst>
            <pc:docMk/>
            <pc:sldMk cId="338705744" sldId="414"/>
            <ac:spMk id="2" creationId="{990A9B14-2001-8872-37C8-9C5198A0BAC4}"/>
          </ac:spMkLst>
        </pc:spChg>
        <pc:spChg chg="mod">
          <ac:chgData name="R Fang" userId="a349bf32b3c98127" providerId="LiveId" clId="{A21441A6-B656-4DEE-8F71-47ECCF459B70}" dt="2026-01-30T06:08:13.395" v="4897" actId="20577"/>
          <ac:spMkLst>
            <pc:docMk/>
            <pc:sldMk cId="338705744" sldId="414"/>
            <ac:spMk id="4" creationId="{1AC4236A-B068-1F7D-7C76-E2F6C43473A1}"/>
          </ac:spMkLst>
        </pc:spChg>
      </pc:sldChg>
      <pc:sldChg chg="modSp add del mod">
        <pc:chgData name="R Fang" userId="a349bf32b3c98127" providerId="LiveId" clId="{A21441A6-B656-4DEE-8F71-47ECCF459B70}" dt="2026-01-31T04:33:27.007" v="5153" actId="47"/>
        <pc:sldMkLst>
          <pc:docMk/>
          <pc:sldMk cId="2645580558" sldId="416"/>
        </pc:sldMkLst>
        <pc:spChg chg="mod">
          <ac:chgData name="R Fang" userId="a349bf32b3c98127" providerId="LiveId" clId="{A21441A6-B656-4DEE-8F71-47ECCF459B70}" dt="2026-01-30T06:10:11.848" v="4900" actId="20577"/>
          <ac:spMkLst>
            <pc:docMk/>
            <pc:sldMk cId="2645580558" sldId="416"/>
            <ac:spMk id="4" creationId="{1D4BCC65-9D91-8125-0A9A-8A9FBBA9787F}"/>
          </ac:spMkLst>
        </pc:spChg>
      </pc:sldChg>
      <pc:sldChg chg="modSp add mod">
        <pc:chgData name="R Fang" userId="a349bf32b3c98127" providerId="LiveId" clId="{A21441A6-B656-4DEE-8F71-47ECCF459B70}" dt="2026-01-29T00:20:12.775" v="3802" actId="20577"/>
        <pc:sldMkLst>
          <pc:docMk/>
          <pc:sldMk cId="4223934272" sldId="417"/>
        </pc:sldMkLst>
        <pc:spChg chg="mod">
          <ac:chgData name="R Fang" userId="a349bf32b3c98127" providerId="LiveId" clId="{A21441A6-B656-4DEE-8F71-47ECCF459B70}" dt="2026-01-29T00:20:12.775" v="3802" actId="20577"/>
          <ac:spMkLst>
            <pc:docMk/>
            <pc:sldMk cId="4223934272" sldId="417"/>
            <ac:spMk id="4" creationId="{65E7FF5C-8361-3032-B484-E5820BE195AF}"/>
          </ac:spMkLst>
        </pc:spChg>
      </pc:sldChg>
      <pc:sldChg chg="add">
        <pc:chgData name="R Fang" userId="a349bf32b3c98127" providerId="LiveId" clId="{A21441A6-B656-4DEE-8F71-47ECCF459B70}" dt="2026-01-26T07:23:54.113" v="2159"/>
        <pc:sldMkLst>
          <pc:docMk/>
          <pc:sldMk cId="2248333968" sldId="418"/>
        </pc:sldMkLst>
      </pc:sldChg>
      <pc:sldChg chg="add">
        <pc:chgData name="R Fang" userId="a349bf32b3c98127" providerId="LiveId" clId="{A21441A6-B656-4DEE-8F71-47ECCF459B70}" dt="2026-01-26T07:24:46.475" v="2161"/>
        <pc:sldMkLst>
          <pc:docMk/>
          <pc:sldMk cId="907813743" sldId="420"/>
        </pc:sldMkLst>
      </pc:sldChg>
      <pc:sldChg chg="add">
        <pc:chgData name="R Fang" userId="a349bf32b3c98127" providerId="LiveId" clId="{A21441A6-B656-4DEE-8F71-47ECCF459B70}" dt="2026-01-26T07:25:13.923" v="2162"/>
        <pc:sldMkLst>
          <pc:docMk/>
          <pc:sldMk cId="3721119023" sldId="421"/>
        </pc:sldMkLst>
      </pc:sldChg>
      <pc:sldChg chg="addSp delSp modSp add mod">
        <pc:chgData name="R Fang" userId="a349bf32b3c98127" providerId="LiveId" clId="{A21441A6-B656-4DEE-8F71-47ECCF459B70}" dt="2026-01-27T03:49:08.135" v="2378" actId="478"/>
        <pc:sldMkLst>
          <pc:docMk/>
          <pc:sldMk cId="3038010802" sldId="422"/>
        </pc:sldMkLst>
      </pc:sldChg>
      <pc:sldChg chg="modSp add del mod ord">
        <pc:chgData name="R Fang" userId="a349bf32b3c98127" providerId="LiveId" clId="{A21441A6-B656-4DEE-8F71-47ECCF459B70}" dt="2026-01-30T06:40:22.797" v="5081" actId="47"/>
        <pc:sldMkLst>
          <pc:docMk/>
          <pc:sldMk cId="4227212717" sldId="423"/>
        </pc:sldMkLst>
      </pc:sldChg>
      <pc:sldChg chg="add ord">
        <pc:chgData name="R Fang" userId="a349bf32b3c98127" providerId="LiveId" clId="{A21441A6-B656-4DEE-8F71-47ECCF459B70}" dt="2026-01-26T07:31:01.051" v="2176"/>
        <pc:sldMkLst>
          <pc:docMk/>
          <pc:sldMk cId="117749" sldId="424"/>
        </pc:sldMkLst>
      </pc:sldChg>
      <pc:sldChg chg="modSp add mod">
        <pc:chgData name="R Fang" userId="a349bf32b3c98127" providerId="LiveId" clId="{A21441A6-B656-4DEE-8F71-47ECCF459B70}" dt="2026-01-30T06:02:28.649" v="4877" actId="20577"/>
        <pc:sldMkLst>
          <pc:docMk/>
          <pc:sldMk cId="2136836145" sldId="425"/>
        </pc:sldMkLst>
        <pc:spChg chg="mod">
          <ac:chgData name="R Fang" userId="a349bf32b3c98127" providerId="LiveId" clId="{A21441A6-B656-4DEE-8F71-47ECCF459B70}" dt="2026-01-30T06:02:28.649" v="4877" actId="20577"/>
          <ac:spMkLst>
            <pc:docMk/>
            <pc:sldMk cId="2136836145" sldId="425"/>
            <ac:spMk id="4" creationId="{0DA09752-C7E0-9EF0-8C66-45F0C3A46787}"/>
          </ac:spMkLst>
        </pc:spChg>
      </pc:sldChg>
      <pc:sldChg chg="add">
        <pc:chgData name="R Fang" userId="a349bf32b3c98127" providerId="LiveId" clId="{A21441A6-B656-4DEE-8F71-47ECCF459B70}" dt="2026-01-26T07:35:10.753" v="2180"/>
        <pc:sldMkLst>
          <pc:docMk/>
          <pc:sldMk cId="1779609333" sldId="426"/>
        </pc:sldMkLst>
      </pc:sldChg>
      <pc:sldChg chg="modSp add mod">
        <pc:chgData name="R Fang" userId="a349bf32b3c98127" providerId="LiveId" clId="{A21441A6-B656-4DEE-8F71-47ECCF459B70}" dt="2026-01-29T03:37:51.824" v="3838" actId="20577"/>
        <pc:sldMkLst>
          <pc:docMk/>
          <pc:sldMk cId="3889019076" sldId="427"/>
        </pc:sldMkLst>
        <pc:spChg chg="mod">
          <ac:chgData name="R Fang" userId="a349bf32b3c98127" providerId="LiveId" clId="{A21441A6-B656-4DEE-8F71-47ECCF459B70}" dt="2026-01-29T03:31:48.334" v="3835" actId="1036"/>
          <ac:spMkLst>
            <pc:docMk/>
            <pc:sldMk cId="3889019076" sldId="427"/>
            <ac:spMk id="6" creationId="{A29918C1-ABC2-2A65-783F-CD5A763F4CBB}"/>
          </ac:spMkLst>
        </pc:spChg>
        <pc:spChg chg="mod">
          <ac:chgData name="R Fang" userId="a349bf32b3c98127" providerId="LiveId" clId="{A21441A6-B656-4DEE-8F71-47ECCF459B70}" dt="2026-01-29T03:37:51.824" v="3838" actId="20577"/>
          <ac:spMkLst>
            <pc:docMk/>
            <pc:sldMk cId="3889019076" sldId="427"/>
            <ac:spMk id="9" creationId="{4E6A4C54-A796-FD3A-0D73-A96B95DE9D07}"/>
          </ac:spMkLst>
        </pc:spChg>
      </pc:sldChg>
      <pc:sldChg chg="modSp add mod ord">
        <pc:chgData name="R Fang" userId="a349bf32b3c98127" providerId="LiveId" clId="{A21441A6-B656-4DEE-8F71-47ECCF459B70}" dt="2026-01-29T05:08:46.801" v="4641" actId="20577"/>
        <pc:sldMkLst>
          <pc:docMk/>
          <pc:sldMk cId="735403791" sldId="428"/>
        </pc:sldMkLst>
        <pc:spChg chg="mod">
          <ac:chgData name="R Fang" userId="a349bf32b3c98127" providerId="LiveId" clId="{A21441A6-B656-4DEE-8F71-47ECCF459B70}" dt="2026-01-29T05:08:46.801" v="4641" actId="20577"/>
          <ac:spMkLst>
            <pc:docMk/>
            <pc:sldMk cId="735403791" sldId="428"/>
            <ac:spMk id="4" creationId="{D848FAB7-0969-B517-C1E2-ED1A49F40637}"/>
          </ac:spMkLst>
        </pc:spChg>
      </pc:sldChg>
      <pc:sldChg chg="modSp add mod">
        <pc:chgData name="R Fang" userId="a349bf32b3c98127" providerId="LiveId" clId="{A21441A6-B656-4DEE-8F71-47ECCF459B70}" dt="2026-01-30T06:20:29.140" v="4966" actId="14100"/>
        <pc:sldMkLst>
          <pc:docMk/>
          <pc:sldMk cId="3899304193" sldId="429"/>
        </pc:sldMkLst>
        <pc:spChg chg="mod">
          <ac:chgData name="R Fang" userId="a349bf32b3c98127" providerId="LiveId" clId="{A21441A6-B656-4DEE-8F71-47ECCF459B70}" dt="2026-01-30T06:20:29.140" v="4966" actId="14100"/>
          <ac:spMkLst>
            <pc:docMk/>
            <pc:sldMk cId="3899304193" sldId="429"/>
            <ac:spMk id="4" creationId="{B4BD2D8F-5916-9905-6150-FEF3354A6631}"/>
          </ac:spMkLst>
        </pc:spChg>
      </pc:sldChg>
      <pc:sldChg chg="addSp delSp modSp add mod">
        <pc:chgData name="R Fang" userId="a349bf32b3c98127" providerId="LiveId" clId="{A21441A6-B656-4DEE-8F71-47ECCF459B70}" dt="2026-01-31T10:54:36.618" v="5154" actId="14100"/>
        <pc:sldMkLst>
          <pc:docMk/>
          <pc:sldMk cId="327615482" sldId="430"/>
        </pc:sldMkLst>
        <pc:spChg chg="add mod">
          <ac:chgData name="R Fang" userId="a349bf32b3c98127" providerId="LiveId" clId="{A21441A6-B656-4DEE-8F71-47ECCF459B70}" dt="2026-01-27T01:19:09.043" v="2353" actId="20577"/>
          <ac:spMkLst>
            <pc:docMk/>
            <pc:sldMk cId="327615482" sldId="430"/>
            <ac:spMk id="2" creationId="{1BB60587-74BD-6B66-FC0A-47A2F2FA3E55}"/>
          </ac:spMkLst>
        </pc:spChg>
        <pc:spChg chg="add mod">
          <ac:chgData name="R Fang" userId="a349bf32b3c98127" providerId="LiveId" clId="{A21441A6-B656-4DEE-8F71-47ECCF459B70}" dt="2026-01-27T01:14:16.311" v="2242" actId="6549"/>
          <ac:spMkLst>
            <pc:docMk/>
            <pc:sldMk cId="327615482" sldId="430"/>
            <ac:spMk id="3" creationId="{2029DA56-A531-8C55-2C59-1DC6657B4BD8}"/>
          </ac:spMkLst>
        </pc:spChg>
        <pc:spChg chg="mod">
          <ac:chgData name="R Fang" userId="a349bf32b3c98127" providerId="LiveId" clId="{A21441A6-B656-4DEE-8F71-47ECCF459B70}" dt="2026-01-27T00:31:05.243" v="2200" actId="14100"/>
          <ac:spMkLst>
            <pc:docMk/>
            <pc:sldMk cId="327615482" sldId="430"/>
            <ac:spMk id="24" creationId="{9DEFC5BC-E5AD-0237-73B2-171923267548}"/>
          </ac:spMkLst>
        </pc:spChg>
        <pc:picChg chg="add mod">
          <ac:chgData name="R Fang" userId="a349bf32b3c98127" providerId="LiveId" clId="{A21441A6-B656-4DEE-8F71-47ECCF459B70}" dt="2026-01-27T01:18:58.520" v="2351" actId="14100"/>
          <ac:picMkLst>
            <pc:docMk/>
            <pc:sldMk cId="327615482" sldId="430"/>
            <ac:picMk id="4" creationId="{ABBB2D1B-7B75-7430-D276-D353CDE0A1F8}"/>
          </ac:picMkLst>
        </pc:picChg>
        <pc:picChg chg="add mod">
          <ac:chgData name="R Fang" userId="a349bf32b3c98127" providerId="LiveId" clId="{A21441A6-B656-4DEE-8F71-47ECCF459B70}" dt="2026-01-27T01:19:32.957" v="2355" actId="1076"/>
          <ac:picMkLst>
            <pc:docMk/>
            <pc:sldMk cId="327615482" sldId="430"/>
            <ac:picMk id="7" creationId="{F86251B7-1224-BCBF-66A6-862167401255}"/>
          </ac:picMkLst>
        </pc:picChg>
        <pc:picChg chg="add mod">
          <ac:chgData name="R Fang" userId="a349bf32b3c98127" providerId="LiveId" clId="{A21441A6-B656-4DEE-8F71-47ECCF459B70}" dt="2026-01-31T10:54:36.618" v="5154" actId="14100"/>
          <ac:picMkLst>
            <pc:docMk/>
            <pc:sldMk cId="327615482" sldId="430"/>
            <ac:picMk id="1030" creationId="{48F19F1C-80D3-805F-83EA-1647C4A61BF2}"/>
          </ac:picMkLst>
        </pc:picChg>
      </pc:sldChg>
      <pc:sldChg chg="modSp add mod">
        <pc:chgData name="R Fang" userId="a349bf32b3c98127" providerId="LiveId" clId="{A21441A6-B656-4DEE-8F71-47ECCF459B70}" dt="2026-01-30T06:12:31.537" v="4901" actId="20577"/>
        <pc:sldMkLst>
          <pc:docMk/>
          <pc:sldMk cId="4251769412" sldId="431"/>
        </pc:sldMkLst>
        <pc:spChg chg="mod">
          <ac:chgData name="R Fang" userId="a349bf32b3c98127" providerId="LiveId" clId="{A21441A6-B656-4DEE-8F71-47ECCF459B70}" dt="2026-01-30T06:12:31.537" v="4901" actId="20577"/>
          <ac:spMkLst>
            <pc:docMk/>
            <pc:sldMk cId="4251769412" sldId="431"/>
            <ac:spMk id="4" creationId="{84332AE8-BFC8-B8A3-7766-7AAF847BE9A1}"/>
          </ac:spMkLst>
        </pc:spChg>
      </pc:sldChg>
      <pc:sldChg chg="modSp add mod">
        <pc:chgData name="R Fang" userId="a349bf32b3c98127" providerId="LiveId" clId="{A21441A6-B656-4DEE-8F71-47ECCF459B70}" dt="2026-01-27T03:57:19.335" v="2417" actId="20577"/>
        <pc:sldMkLst>
          <pc:docMk/>
          <pc:sldMk cId="2186249193" sldId="434"/>
        </pc:sldMkLst>
        <pc:spChg chg="mod">
          <ac:chgData name="R Fang" userId="a349bf32b3c98127" providerId="LiveId" clId="{A21441A6-B656-4DEE-8F71-47ECCF459B70}" dt="2026-01-27T03:57:19.335" v="2417" actId="20577"/>
          <ac:spMkLst>
            <pc:docMk/>
            <pc:sldMk cId="2186249193" sldId="434"/>
            <ac:spMk id="2" creationId="{9468C4EA-CD99-8425-482A-27FFD0676166}"/>
          </ac:spMkLst>
        </pc:spChg>
        <pc:spChg chg="mod">
          <ac:chgData name="R Fang" userId="a349bf32b3c98127" providerId="LiveId" clId="{A21441A6-B656-4DEE-8F71-47ECCF459B70}" dt="2026-01-27T03:57:05.060" v="2415" actId="20577"/>
          <ac:spMkLst>
            <pc:docMk/>
            <pc:sldMk cId="2186249193" sldId="434"/>
            <ac:spMk id="3" creationId="{86985D34-2644-BCCD-489A-7777D2EBCFE3}"/>
          </ac:spMkLst>
        </pc:spChg>
      </pc:sldChg>
      <pc:sldChg chg="modSp add mod ord">
        <pc:chgData name="R Fang" userId="a349bf32b3c98127" providerId="LiveId" clId="{A21441A6-B656-4DEE-8F71-47ECCF459B70}" dt="2026-01-29T04:53:10.305" v="4354"/>
        <pc:sldMkLst>
          <pc:docMk/>
          <pc:sldMk cId="3561075873" sldId="436"/>
        </pc:sldMkLst>
        <pc:spChg chg="mod">
          <ac:chgData name="R Fang" userId="a349bf32b3c98127" providerId="LiveId" clId="{A21441A6-B656-4DEE-8F71-47ECCF459B70}" dt="2026-01-27T04:38:41.749" v="3071" actId="6549"/>
          <ac:spMkLst>
            <pc:docMk/>
            <pc:sldMk cId="3561075873" sldId="436"/>
            <ac:spMk id="2" creationId="{8875A6B3-E975-BCCA-B757-849D09B518BC}"/>
          </ac:spMkLst>
        </pc:spChg>
        <pc:spChg chg="mod">
          <ac:chgData name="R Fang" userId="a349bf32b3c98127" providerId="LiveId" clId="{A21441A6-B656-4DEE-8F71-47ECCF459B70}" dt="2026-01-27T04:38:07.564" v="3055" actId="20577"/>
          <ac:spMkLst>
            <pc:docMk/>
            <pc:sldMk cId="3561075873" sldId="436"/>
            <ac:spMk id="4" creationId="{A1094C68-D854-F949-7531-4B7172EAC46C}"/>
          </ac:spMkLst>
        </pc:spChg>
      </pc:sldChg>
      <pc:sldChg chg="modSp add mod">
        <pc:chgData name="R Fang" userId="a349bf32b3c98127" providerId="LiveId" clId="{A21441A6-B656-4DEE-8F71-47ECCF459B70}" dt="2026-01-27T05:01:18.601" v="3789" actId="14100"/>
        <pc:sldMkLst>
          <pc:docMk/>
          <pc:sldMk cId="3952591435" sldId="437"/>
        </pc:sldMkLst>
        <pc:spChg chg="mod">
          <ac:chgData name="R Fang" userId="a349bf32b3c98127" providerId="LiveId" clId="{A21441A6-B656-4DEE-8F71-47ECCF459B70}" dt="2026-01-27T05:01:18.601" v="3789" actId="14100"/>
          <ac:spMkLst>
            <pc:docMk/>
            <pc:sldMk cId="3952591435" sldId="437"/>
            <ac:spMk id="6" creationId="{B4E531CB-CCB5-E95C-BE67-83619291F8CE}"/>
          </ac:spMkLst>
        </pc:spChg>
        <pc:spChg chg="mod">
          <ac:chgData name="R Fang" userId="a349bf32b3c98127" providerId="LiveId" clId="{A21441A6-B656-4DEE-8F71-47ECCF459B70}" dt="2026-01-27T05:00:54.935" v="3785" actId="1076"/>
          <ac:spMkLst>
            <pc:docMk/>
            <pc:sldMk cId="3952591435" sldId="437"/>
            <ac:spMk id="9" creationId="{14486CAC-B9E6-739E-B43E-9A340DDE3BD5}"/>
          </ac:spMkLst>
        </pc:spChg>
      </pc:sldChg>
      <pc:sldChg chg="modSp add mod">
        <pc:chgData name="R Fang" userId="a349bf32b3c98127" providerId="LiveId" clId="{A21441A6-B656-4DEE-8F71-47ECCF459B70}" dt="2026-01-29T03:50:19.676" v="4114" actId="255"/>
        <pc:sldMkLst>
          <pc:docMk/>
          <pc:sldMk cId="512358749" sldId="438"/>
        </pc:sldMkLst>
        <pc:spChg chg="mod">
          <ac:chgData name="R Fang" userId="a349bf32b3c98127" providerId="LiveId" clId="{A21441A6-B656-4DEE-8F71-47ECCF459B70}" dt="2026-01-29T03:50:19.676" v="4114" actId="255"/>
          <ac:spMkLst>
            <pc:docMk/>
            <pc:sldMk cId="512358749" sldId="438"/>
            <ac:spMk id="4" creationId="{3112A305-EDC1-F1E6-EE03-47A1215F3B22}"/>
          </ac:spMkLst>
        </pc:spChg>
      </pc:sldChg>
      <pc:sldChg chg="modSp add mod ord">
        <pc:chgData name="R Fang" userId="a349bf32b3c98127" providerId="LiveId" clId="{A21441A6-B656-4DEE-8F71-47ECCF459B70}" dt="2026-01-30T06:14:34.775" v="4915" actId="6549"/>
        <pc:sldMkLst>
          <pc:docMk/>
          <pc:sldMk cId="4138216960" sldId="439"/>
        </pc:sldMkLst>
        <pc:spChg chg="mod">
          <ac:chgData name="R Fang" userId="a349bf32b3c98127" providerId="LiveId" clId="{A21441A6-B656-4DEE-8F71-47ECCF459B70}" dt="2026-01-30T06:14:34.775" v="4915" actId="6549"/>
          <ac:spMkLst>
            <pc:docMk/>
            <pc:sldMk cId="4138216960" sldId="439"/>
            <ac:spMk id="6" creationId="{3E8CE8F6-14DD-3767-9DFD-6E1DAC4AC873}"/>
          </ac:spMkLst>
        </pc:spChg>
        <pc:spChg chg="mod">
          <ac:chgData name="R Fang" userId="a349bf32b3c98127" providerId="LiveId" clId="{A21441A6-B656-4DEE-8F71-47ECCF459B70}" dt="2026-01-30T06:13:59.113" v="4902" actId="20577"/>
          <ac:spMkLst>
            <pc:docMk/>
            <pc:sldMk cId="4138216960" sldId="439"/>
            <ac:spMk id="9" creationId="{6B83751C-BA6F-C06E-2B05-916794E27A7C}"/>
          </ac:spMkLst>
        </pc:spChg>
      </pc:sldChg>
      <pc:sldChg chg="addSp delSp modSp add mod">
        <pc:chgData name="R Fang" userId="a349bf32b3c98127" providerId="LiveId" clId="{A21441A6-B656-4DEE-8F71-47ECCF459B70}" dt="2026-01-29T23:51:13.745" v="4823" actId="1076"/>
        <pc:sldMkLst>
          <pc:docMk/>
          <pc:sldMk cId="3675278278" sldId="440"/>
        </pc:sldMkLst>
        <pc:spChg chg="mod">
          <ac:chgData name="R Fang" userId="a349bf32b3c98127" providerId="LiveId" clId="{A21441A6-B656-4DEE-8F71-47ECCF459B70}" dt="2026-01-29T23:48:54.167" v="4813" actId="1076"/>
          <ac:spMkLst>
            <pc:docMk/>
            <pc:sldMk cId="3675278278" sldId="440"/>
            <ac:spMk id="5" creationId="{3E171C94-6AA5-22FC-DE0E-33E2B2778709}"/>
          </ac:spMkLst>
        </pc:spChg>
        <pc:picChg chg="add mod">
          <ac:chgData name="R Fang" userId="a349bf32b3c98127" providerId="LiveId" clId="{A21441A6-B656-4DEE-8F71-47ECCF459B70}" dt="2026-01-29T23:51:13.745" v="4823" actId="1076"/>
          <ac:picMkLst>
            <pc:docMk/>
            <pc:sldMk cId="3675278278" sldId="440"/>
            <ac:picMk id="3" creationId="{FF8D914F-3E2E-9997-CC36-F16C21E04953}"/>
          </ac:picMkLst>
        </pc:picChg>
        <pc:picChg chg="mod">
          <ac:chgData name="R Fang" userId="a349bf32b3c98127" providerId="LiveId" clId="{A21441A6-B656-4DEE-8F71-47ECCF459B70}" dt="2026-01-29T23:51:02.488" v="4821" actId="1076"/>
          <ac:picMkLst>
            <pc:docMk/>
            <pc:sldMk cId="3675278278" sldId="440"/>
            <ac:picMk id="8" creationId="{94DADF16-837A-C1CE-768C-F03BD583B004}"/>
          </ac:picMkLst>
        </pc:picChg>
      </pc:sldChg>
      <pc:sldChg chg="add del">
        <pc:chgData name="R Fang" userId="a349bf32b3c98127" providerId="LiveId" clId="{A21441A6-B656-4DEE-8F71-47ECCF459B70}" dt="2026-01-31T04:28:55.583" v="5094"/>
        <pc:sldMkLst>
          <pc:docMk/>
          <pc:sldMk cId="1981117291" sldId="441"/>
        </pc:sldMkLst>
      </pc:sldChg>
      <pc:sldChg chg="addSp delSp modSp add mod">
        <pc:chgData name="R Fang" userId="a349bf32b3c98127" providerId="LiveId" clId="{A21441A6-B656-4DEE-8F71-47ECCF459B70}" dt="2026-01-31T04:32:42.964" v="5152" actId="207"/>
        <pc:sldMkLst>
          <pc:docMk/>
          <pc:sldMk cId="2560504087" sldId="442"/>
        </pc:sldMkLst>
        <pc:spChg chg="mod">
          <ac:chgData name="R Fang" userId="a349bf32b3c98127" providerId="LiveId" clId="{A21441A6-B656-4DEE-8F71-47ECCF459B70}" dt="2026-01-31T04:32:42.964" v="5152" actId="207"/>
          <ac:spMkLst>
            <pc:docMk/>
            <pc:sldMk cId="2560504087" sldId="442"/>
            <ac:spMk id="2" creationId="{3A2D59D6-15B4-7C93-9A3A-688B1C55BFF7}"/>
          </ac:spMkLst>
        </pc:spChg>
        <pc:spChg chg="add mod">
          <ac:chgData name="R Fang" userId="a349bf32b3c98127" providerId="LiveId" clId="{A21441A6-B656-4DEE-8F71-47ECCF459B70}" dt="2026-01-31T04:32:32.718" v="5151" actId="1076"/>
          <ac:spMkLst>
            <pc:docMk/>
            <pc:sldMk cId="2560504087" sldId="442"/>
            <ac:spMk id="5" creationId="{4F391097-5B5E-57F1-9151-0C6C4F903D8F}"/>
          </ac:spMkLst>
        </pc:spChg>
        <pc:picChg chg="del">
          <ac:chgData name="R Fang" userId="a349bf32b3c98127" providerId="LiveId" clId="{A21441A6-B656-4DEE-8F71-47ECCF459B70}" dt="2026-01-31T04:30:16.748" v="5096" actId="478"/>
          <ac:picMkLst>
            <pc:docMk/>
            <pc:sldMk cId="2560504087" sldId="442"/>
            <ac:picMk id="1026" creationId="{5F10B80F-71C2-F6EC-1EDF-CB3598C8E3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59878-C319-6BF3-52DC-16FA4340A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82FA7FC-DFAE-8499-5A3E-AD9648D7F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BFD57-AB0A-470B-A7AF-56DFE7B5174A}" type="datetimeFigureOut">
              <a:rPr lang="en-US" smtClean="0"/>
              <a:t>1/31/2026</a:t>
            </a:fld>
            <a:endParaRPr lang="en-US" dirty="0"/>
          </a:p>
        </p:txBody>
      </p:sp>
      <p:sp>
        <p:nvSpPr>
          <p:cNvPr id="4" name="Footer Placeholder 3">
            <a:extLst>
              <a:ext uri="{FF2B5EF4-FFF2-40B4-BE49-F238E27FC236}">
                <a16:creationId xmlns:a16="http://schemas.microsoft.com/office/drawing/2014/main" id="{4C9C12BB-9544-9F9A-BEDA-E71686438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D1E77E4-B9A2-A882-9240-3AE65EE217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61A1-75D9-49F7-83EB-F5872642613A}" type="slidenum">
              <a:rPr lang="en-US" smtClean="0"/>
              <a:t>‹#›</a:t>
            </a:fld>
            <a:endParaRPr lang="en-US" dirty="0"/>
          </a:p>
        </p:txBody>
      </p:sp>
    </p:spTree>
    <p:extLst>
      <p:ext uri="{BB962C8B-B14F-4D97-AF65-F5344CB8AC3E}">
        <p14:creationId xmlns:p14="http://schemas.microsoft.com/office/powerpoint/2010/main" val="147732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3339F-6CEA-4641-BE08-40DAFD6FCF25}" type="datetimeFigureOut">
              <a:rPr lang="en-US" smtClean="0"/>
              <a:t>1/31/2026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75CB5-5666-5049-9AE0-38EFD385C21E}" type="slidenum">
              <a:rPr lang="en-US" smtClean="0"/>
              <a:t>‹#›</a:t>
            </a:fld>
            <a:endParaRPr lang="en-US" dirty="0"/>
          </a:p>
        </p:txBody>
      </p:sp>
    </p:spTree>
    <p:extLst>
      <p:ext uri="{BB962C8B-B14F-4D97-AF65-F5344CB8AC3E}">
        <p14:creationId xmlns:p14="http://schemas.microsoft.com/office/powerpoint/2010/main" val="475562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EF75CB5-5666-5049-9AE0-38EFD385C21E}" type="slidenum">
              <a:rPr lang="en-US" smtClean="0"/>
              <a:t>3</a:t>
            </a:fld>
            <a:endParaRPr lang="en-US" dirty="0"/>
          </a:p>
        </p:txBody>
      </p:sp>
    </p:spTree>
    <p:extLst>
      <p:ext uri="{BB962C8B-B14F-4D97-AF65-F5344CB8AC3E}">
        <p14:creationId xmlns:p14="http://schemas.microsoft.com/office/powerpoint/2010/main" val="2945355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2FFE8-8E61-CD3C-0E8F-E84D6E278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EEFAF-046A-145A-2852-6CA42CDEE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D4385-3BB1-B273-0EE7-4E11F780A5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994697-4C9D-D50C-F87F-F99A54EC11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50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32DB3-1F0D-F80A-0762-0B2335920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3D276-BD24-BC96-5126-6AE75FE4F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DE3C4B-F2D3-CDC7-1CD2-DEDF01525C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2EA41D-6197-A5B7-7278-FF04259988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4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F220B-FDB5-4D7C-E6AF-241269704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993AF-FCC2-C2F8-038B-4C4312C0B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031B7-053D-0B63-CCD5-D5F4965D72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290F71-9320-E309-1923-69442D12A3FE}"/>
              </a:ext>
            </a:extLst>
          </p:cNvPr>
          <p:cNvSpPr>
            <a:spLocks noGrp="1"/>
          </p:cNvSpPr>
          <p:nvPr>
            <p:ph type="sldNum" sz="quarter" idx="5"/>
          </p:nvPr>
        </p:nvSpPr>
        <p:spPr/>
        <p:txBody>
          <a:bodyPr/>
          <a:lstStyle/>
          <a:p>
            <a:fld id="{DEF75CB5-5666-5049-9AE0-38EFD385C21E}" type="slidenum">
              <a:rPr lang="en-US" smtClean="0"/>
              <a:t>17</a:t>
            </a:fld>
            <a:endParaRPr lang="en-US" dirty="0"/>
          </a:p>
        </p:txBody>
      </p:sp>
    </p:spTree>
    <p:extLst>
      <p:ext uri="{BB962C8B-B14F-4D97-AF65-F5344CB8AC3E}">
        <p14:creationId xmlns:p14="http://schemas.microsoft.com/office/powerpoint/2010/main" val="1615600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A9F01-C08C-9708-5E2A-9026A4B8E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7CAFE-078E-A7BC-FC4E-7362894FC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13C70-5057-1F31-92AA-E48CDC39D5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3C4A93-A54A-A41F-D3BF-813E6719A9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714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A736C-C4B0-D930-0B3D-E1EA55BEF7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0882B-B018-EDD3-B3B3-4C29E8EB84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CBF58F-9BCE-91F8-2BED-A88D796BAE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8F73B9-109C-794B-3FB1-B426887BD16A}"/>
              </a:ext>
            </a:extLst>
          </p:cNvPr>
          <p:cNvSpPr>
            <a:spLocks noGrp="1"/>
          </p:cNvSpPr>
          <p:nvPr>
            <p:ph type="sldNum" sz="quarter" idx="5"/>
          </p:nvPr>
        </p:nvSpPr>
        <p:spPr/>
        <p:txBody>
          <a:bodyPr/>
          <a:lstStyle/>
          <a:p>
            <a:fld id="{DEF75CB5-5666-5049-9AE0-38EFD385C21E}" type="slidenum">
              <a:rPr lang="en-US" smtClean="0"/>
              <a:t>19</a:t>
            </a:fld>
            <a:endParaRPr lang="en-US" dirty="0"/>
          </a:p>
        </p:txBody>
      </p:sp>
    </p:spTree>
    <p:extLst>
      <p:ext uri="{BB962C8B-B14F-4D97-AF65-F5344CB8AC3E}">
        <p14:creationId xmlns:p14="http://schemas.microsoft.com/office/powerpoint/2010/main" val="2497328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B9F1F-7406-FD01-BFAE-9CA2CEADA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6A96B-25D9-F991-2693-867ACAB7F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59DC8C-A002-C5C9-3EF5-C32C457EEC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CEB3EE-3AF8-6ADF-67D6-61E6BF2583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331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2B93D-3DB5-7FA6-CAD1-01A27018F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B54FD-691D-8A49-0119-90D7B311A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88098-69EF-26F9-51C1-CE9729ECAC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2FC344-EABC-A238-9FF7-9C086F12C7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975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9D225-CCA6-F800-A05A-9196CA533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060EB-DC49-7AE8-85B6-293F88CF3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14FC8C-0ABC-6512-CFB5-2BA5D3824C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B9556C-65DA-24F8-C440-D74DB3DD2257}"/>
              </a:ext>
            </a:extLst>
          </p:cNvPr>
          <p:cNvSpPr>
            <a:spLocks noGrp="1"/>
          </p:cNvSpPr>
          <p:nvPr>
            <p:ph type="sldNum" sz="quarter" idx="5"/>
          </p:nvPr>
        </p:nvSpPr>
        <p:spPr/>
        <p:txBody>
          <a:bodyPr/>
          <a:lstStyle/>
          <a:p>
            <a:fld id="{DEF75CB5-5666-5049-9AE0-38EFD385C21E}" type="slidenum">
              <a:rPr lang="en-US" smtClean="0"/>
              <a:t>22</a:t>
            </a:fld>
            <a:endParaRPr lang="en-US" dirty="0"/>
          </a:p>
        </p:txBody>
      </p:sp>
    </p:spTree>
    <p:extLst>
      <p:ext uri="{BB962C8B-B14F-4D97-AF65-F5344CB8AC3E}">
        <p14:creationId xmlns:p14="http://schemas.microsoft.com/office/powerpoint/2010/main" val="1550442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EC6BE-8EE2-DD0C-B9DC-CB0513693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10FB4-B59F-2E1A-57CF-66F8EE486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8A71DD-C7D9-6601-DFED-ADADE198FC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E49059-886E-67F2-2987-0DAA4A331CE6}"/>
              </a:ext>
            </a:extLst>
          </p:cNvPr>
          <p:cNvSpPr>
            <a:spLocks noGrp="1"/>
          </p:cNvSpPr>
          <p:nvPr>
            <p:ph type="sldNum" sz="quarter" idx="5"/>
          </p:nvPr>
        </p:nvSpPr>
        <p:spPr/>
        <p:txBody>
          <a:bodyPr/>
          <a:lstStyle/>
          <a:p>
            <a:fld id="{DEF75CB5-5666-5049-9AE0-38EFD385C21E}" type="slidenum">
              <a:rPr lang="en-US" smtClean="0"/>
              <a:t>23</a:t>
            </a:fld>
            <a:endParaRPr lang="en-US" dirty="0"/>
          </a:p>
        </p:txBody>
      </p:sp>
    </p:spTree>
    <p:extLst>
      <p:ext uri="{BB962C8B-B14F-4D97-AF65-F5344CB8AC3E}">
        <p14:creationId xmlns:p14="http://schemas.microsoft.com/office/powerpoint/2010/main" val="161096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5F25C-35EE-DC59-BE7D-0E4277099B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47DD0-0405-7775-D472-FC3EBFEB0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9DF6B-15AD-D26C-973D-AD8DACF0E6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6A8589-1D38-8D3B-A53E-544E6777D6AF}"/>
              </a:ext>
            </a:extLst>
          </p:cNvPr>
          <p:cNvSpPr>
            <a:spLocks noGrp="1"/>
          </p:cNvSpPr>
          <p:nvPr>
            <p:ph type="sldNum" sz="quarter" idx="5"/>
          </p:nvPr>
        </p:nvSpPr>
        <p:spPr/>
        <p:txBody>
          <a:bodyPr/>
          <a:lstStyle/>
          <a:p>
            <a:fld id="{DEF75CB5-5666-5049-9AE0-38EFD385C21E}" type="slidenum">
              <a:rPr lang="en-US" smtClean="0"/>
              <a:t>25</a:t>
            </a:fld>
            <a:endParaRPr lang="en-US" dirty="0"/>
          </a:p>
        </p:txBody>
      </p:sp>
    </p:spTree>
    <p:extLst>
      <p:ext uri="{BB962C8B-B14F-4D97-AF65-F5344CB8AC3E}">
        <p14:creationId xmlns:p14="http://schemas.microsoft.com/office/powerpoint/2010/main" val="258032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4</a:t>
            </a:fld>
            <a:endParaRPr lang="en-US" dirty="0"/>
          </a:p>
        </p:txBody>
      </p:sp>
    </p:spTree>
    <p:extLst>
      <p:ext uri="{BB962C8B-B14F-4D97-AF65-F5344CB8AC3E}">
        <p14:creationId xmlns:p14="http://schemas.microsoft.com/office/powerpoint/2010/main" val="1575999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1D7C-826F-39C5-81E5-A696D8D07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8EE9A-E94C-871C-5E66-BB149B966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F8FEB7-F366-C425-520F-251DD246F9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81330-2097-136C-A18C-8CB138A7B2CA}"/>
              </a:ext>
            </a:extLst>
          </p:cNvPr>
          <p:cNvSpPr>
            <a:spLocks noGrp="1"/>
          </p:cNvSpPr>
          <p:nvPr>
            <p:ph type="sldNum" sz="quarter" idx="5"/>
          </p:nvPr>
        </p:nvSpPr>
        <p:spPr/>
        <p:txBody>
          <a:bodyPr/>
          <a:lstStyle/>
          <a:p>
            <a:fld id="{DEF75CB5-5666-5049-9AE0-38EFD385C21E}" type="slidenum">
              <a:rPr lang="en-US" smtClean="0"/>
              <a:t>26</a:t>
            </a:fld>
            <a:endParaRPr lang="en-US" dirty="0"/>
          </a:p>
        </p:txBody>
      </p:sp>
    </p:spTree>
    <p:extLst>
      <p:ext uri="{BB962C8B-B14F-4D97-AF65-F5344CB8AC3E}">
        <p14:creationId xmlns:p14="http://schemas.microsoft.com/office/powerpoint/2010/main" val="2605250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3AC9B-7270-9F37-DE04-8E291DA07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27A0E-34FA-6DA9-1DAF-7A2B017FB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A9937-9567-A7FE-8072-01B10EA267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C8EA44-4347-D8F0-D1E8-7766A83773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561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47D40-1ABF-B07E-FF38-F24BFB73E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1131A-6AE0-3FF9-23AF-DCBA12627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A4B80F-0F67-F99D-EB66-2BDBF3E9D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079E93-5B72-9C72-2BBF-EC7A51BEC9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689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8E99-2026-C194-CF7B-7BA1BE937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9183D-5AD5-0BF6-E6F0-6B021840C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5E3A8-FFFA-A5E4-7140-7B9C15E6C4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E0B953-0476-244F-18E0-36AB5F0F9F07}"/>
              </a:ext>
            </a:extLst>
          </p:cNvPr>
          <p:cNvSpPr>
            <a:spLocks noGrp="1"/>
          </p:cNvSpPr>
          <p:nvPr>
            <p:ph type="sldNum" sz="quarter" idx="5"/>
          </p:nvPr>
        </p:nvSpPr>
        <p:spPr/>
        <p:txBody>
          <a:bodyPr/>
          <a:lstStyle/>
          <a:p>
            <a:fld id="{DEF75CB5-5666-5049-9AE0-38EFD385C21E}" type="slidenum">
              <a:rPr lang="en-US" smtClean="0"/>
              <a:t>29</a:t>
            </a:fld>
            <a:endParaRPr lang="en-US" dirty="0"/>
          </a:p>
        </p:txBody>
      </p:sp>
    </p:spTree>
    <p:extLst>
      <p:ext uri="{BB962C8B-B14F-4D97-AF65-F5344CB8AC3E}">
        <p14:creationId xmlns:p14="http://schemas.microsoft.com/office/powerpoint/2010/main" val="782808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CDB5B-6DC4-088E-E24B-166A900420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5E71C-7703-94F1-483C-3298BEF29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632B3-F8EB-7D91-DDB3-829D3787EA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E7C5C4-DF4A-CBB5-CFAD-CA2E2475C7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125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6A005-0D66-D062-AA68-8D8DD8BFF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14FD9C-34AB-9C9C-C62E-191FA99A4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D3729-15AF-0117-9B8D-BA826D369A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9B85A0-9F2E-F7D1-0201-6C789A1EC2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596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B0003-F61D-6ACD-DB4F-DD306589A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91D99-C36D-A313-8861-AB98AFF2D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318AD-C013-EE75-D62E-ED60BC2A94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092412-42C0-2002-47F5-5A2FB28CE8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253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22D28-35A3-5C9D-41E9-6AB61B374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848D3-D88E-3C03-DABC-8A38875FA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65A4A-2244-6C1F-2D75-031049E573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3C0E31-BEE5-F205-3E2A-9BDB89BA8888}"/>
              </a:ext>
            </a:extLst>
          </p:cNvPr>
          <p:cNvSpPr>
            <a:spLocks noGrp="1"/>
          </p:cNvSpPr>
          <p:nvPr>
            <p:ph type="sldNum" sz="quarter" idx="5"/>
          </p:nvPr>
        </p:nvSpPr>
        <p:spPr/>
        <p:txBody>
          <a:bodyPr/>
          <a:lstStyle/>
          <a:p>
            <a:fld id="{DEF75CB5-5666-5049-9AE0-38EFD385C21E}" type="slidenum">
              <a:rPr lang="en-US" smtClean="0"/>
              <a:t>34</a:t>
            </a:fld>
            <a:endParaRPr lang="en-US" dirty="0"/>
          </a:p>
        </p:txBody>
      </p:sp>
    </p:spTree>
    <p:extLst>
      <p:ext uri="{BB962C8B-B14F-4D97-AF65-F5344CB8AC3E}">
        <p14:creationId xmlns:p14="http://schemas.microsoft.com/office/powerpoint/2010/main" val="1363983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35</a:t>
            </a:fld>
            <a:endParaRPr lang="en-US" dirty="0"/>
          </a:p>
        </p:txBody>
      </p:sp>
    </p:spTree>
    <p:extLst>
      <p:ext uri="{BB962C8B-B14F-4D97-AF65-F5344CB8AC3E}">
        <p14:creationId xmlns:p14="http://schemas.microsoft.com/office/powerpoint/2010/main" val="839213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A4435-6C86-C48B-94C4-A8DF0E323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A4F83-13AC-D3DA-76EC-7398D9F2D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76AE6-C57F-204A-6B4B-08C8F68059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6DE87-A420-0BB0-CBB5-0F00DEE30E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84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C9308-EE85-C483-9051-27AF4F6DA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A1AA5-BC9A-921B-66BB-2B2F2EBB8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5833C-AC6A-E6D9-E57E-4406201C42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76819D-4D65-3890-E988-AB670D892B58}"/>
              </a:ext>
            </a:extLst>
          </p:cNvPr>
          <p:cNvSpPr>
            <a:spLocks noGrp="1"/>
          </p:cNvSpPr>
          <p:nvPr>
            <p:ph type="sldNum" sz="quarter" idx="5"/>
          </p:nvPr>
        </p:nvSpPr>
        <p:spPr/>
        <p:txBody>
          <a:bodyPr/>
          <a:lstStyle/>
          <a:p>
            <a:fld id="{DEF75CB5-5666-5049-9AE0-38EFD385C21E}" type="slidenum">
              <a:rPr lang="en-US" smtClean="0"/>
              <a:t>5</a:t>
            </a:fld>
            <a:endParaRPr lang="en-US" dirty="0"/>
          </a:p>
        </p:txBody>
      </p:sp>
    </p:spTree>
    <p:extLst>
      <p:ext uri="{BB962C8B-B14F-4D97-AF65-F5344CB8AC3E}">
        <p14:creationId xmlns:p14="http://schemas.microsoft.com/office/powerpoint/2010/main" val="611179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5B5D4-AEC2-9870-7E0B-E8C23E33E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C0050-0539-B5AB-A685-A1D253BDA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5E6FC-E760-2571-6829-262B56C688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025C31-36B5-04C1-1731-56D2474DFDA0}"/>
              </a:ext>
            </a:extLst>
          </p:cNvPr>
          <p:cNvSpPr>
            <a:spLocks noGrp="1"/>
          </p:cNvSpPr>
          <p:nvPr>
            <p:ph type="sldNum" sz="quarter" idx="5"/>
          </p:nvPr>
        </p:nvSpPr>
        <p:spPr/>
        <p:txBody>
          <a:bodyPr/>
          <a:lstStyle/>
          <a:p>
            <a:fld id="{DEF75CB5-5666-5049-9AE0-38EFD385C21E}" type="slidenum">
              <a:rPr lang="en-US" smtClean="0"/>
              <a:t>37</a:t>
            </a:fld>
            <a:endParaRPr lang="en-US" dirty="0"/>
          </a:p>
        </p:txBody>
      </p:sp>
    </p:spTree>
    <p:extLst>
      <p:ext uri="{BB962C8B-B14F-4D97-AF65-F5344CB8AC3E}">
        <p14:creationId xmlns:p14="http://schemas.microsoft.com/office/powerpoint/2010/main" val="3755608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3218C-9865-25D1-87F6-A6616F1B4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0AD94-0625-2317-F687-0889D7E87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595C0-2351-F529-519F-F1D8774135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6B03D5-4F38-A35E-7DDB-C325A28FE9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028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75CB5-5666-5049-9AE0-38EFD385C21E}" type="slidenum">
              <a:rPr lang="en-US" smtClean="0"/>
              <a:t>39</a:t>
            </a:fld>
            <a:endParaRPr lang="en-US" dirty="0"/>
          </a:p>
        </p:txBody>
      </p:sp>
    </p:spTree>
    <p:extLst>
      <p:ext uri="{BB962C8B-B14F-4D97-AF65-F5344CB8AC3E}">
        <p14:creationId xmlns:p14="http://schemas.microsoft.com/office/powerpoint/2010/main" val="3765125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230C1-C4F7-20D8-9138-66B8BAF8B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CD0BA0-4197-20C8-7CA7-CD28A9D75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59733-FB9B-BB98-0E91-789C6487F2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93A6D1-9E2B-E748-CC08-58B061D229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95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E3ACD-1E17-9915-E07E-E623E729D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82DBC-39B3-BA32-0798-A9543BA4B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4D1A1-ECED-4FC9-32C1-89E307671A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0D15E2-8ED3-355B-FEF8-749FF366C927}"/>
              </a:ext>
            </a:extLst>
          </p:cNvPr>
          <p:cNvSpPr>
            <a:spLocks noGrp="1"/>
          </p:cNvSpPr>
          <p:nvPr>
            <p:ph type="sldNum" sz="quarter" idx="5"/>
          </p:nvPr>
        </p:nvSpPr>
        <p:spPr/>
        <p:txBody>
          <a:bodyPr/>
          <a:lstStyle/>
          <a:p>
            <a:fld id="{DEF75CB5-5666-5049-9AE0-38EFD385C21E}" type="slidenum">
              <a:rPr lang="en-US" smtClean="0"/>
              <a:t>6</a:t>
            </a:fld>
            <a:endParaRPr lang="en-US" dirty="0"/>
          </a:p>
        </p:txBody>
      </p:sp>
    </p:spTree>
    <p:extLst>
      <p:ext uri="{BB962C8B-B14F-4D97-AF65-F5344CB8AC3E}">
        <p14:creationId xmlns:p14="http://schemas.microsoft.com/office/powerpoint/2010/main" val="134565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53E0C-8FEA-C668-F381-0C4C76B15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B7CB8-66F5-B431-41F5-6C0C7DD41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50F4F-09E8-E991-5F32-438735E78A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CB3AF9-E4DB-D93E-CA67-BDDA06BC5E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61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AC70C-A43C-242B-4293-FF284F626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94EDF-AC60-617D-8606-ADD6E94EC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F98CF-66C5-99BF-4F59-3853D54B9F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F0E808-E109-590A-A4C2-4C54951254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66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1B000-9EB5-8B5C-1DE7-452838AEB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64F85-E5D1-00C9-BD24-6193FF377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F32AE6-7E0B-7131-4015-56A160AA54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8136CF-53D6-DC31-041D-99CAE8D1C2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80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AD71A-D35F-8A46-5B6C-7F3AD12A2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39613-1855-92D6-9EE8-A9B09EEDF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D5EFC1-8C95-E368-8315-DA1342C935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4B433D-E58F-1E29-D23D-F8D568C4E3C6}"/>
              </a:ext>
            </a:extLst>
          </p:cNvPr>
          <p:cNvSpPr>
            <a:spLocks noGrp="1"/>
          </p:cNvSpPr>
          <p:nvPr>
            <p:ph type="sldNum" sz="quarter" idx="5"/>
          </p:nvPr>
        </p:nvSpPr>
        <p:spPr/>
        <p:txBody>
          <a:bodyPr/>
          <a:lstStyle/>
          <a:p>
            <a:fld id="{DEF75CB5-5666-5049-9AE0-38EFD385C21E}" type="slidenum">
              <a:rPr lang="en-US" smtClean="0"/>
              <a:t>12</a:t>
            </a:fld>
            <a:endParaRPr lang="en-US" dirty="0"/>
          </a:p>
        </p:txBody>
      </p:sp>
    </p:spTree>
    <p:extLst>
      <p:ext uri="{BB962C8B-B14F-4D97-AF65-F5344CB8AC3E}">
        <p14:creationId xmlns:p14="http://schemas.microsoft.com/office/powerpoint/2010/main" val="41890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5955-D13B-55DF-7EC0-3E18210FE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95732-AF93-D0A8-DC3D-C58F5E587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FFE570-785E-16FE-C85D-9F9C96291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292D3E-8B14-8F89-D24A-624AA06214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75CB5-5666-5049-9AE0-38EFD385C2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0" y="304799"/>
            <a:ext cx="12191998" cy="3215641"/>
          </a:xfrm>
        </p:spPr>
        <p:txBody>
          <a:bodyPr lIns="0" rIns="0" bIns="0" anchor="b" anchorCtr="0">
            <a:noAutofit/>
          </a:bodyPr>
          <a:lstStyle>
            <a:lvl1pPr algn="ctr">
              <a:defRPr sz="6000" kern="1200" cap="all" spc="300" baseline="0">
                <a:solidFill>
                  <a:schemeClr val="accent3">
                    <a:lumMod val="75000"/>
                  </a:schemeClr>
                </a:solidFill>
              </a:defRPr>
            </a:lvl1pPr>
          </a:lstStyle>
          <a:p>
            <a:r>
              <a:rPr lang="en-US" dirty="0"/>
              <a:t>Click to add title</a:t>
            </a:r>
          </a:p>
        </p:txBody>
      </p:sp>
      <p:sp>
        <p:nvSpPr>
          <p:cNvPr id="12" name="Subtitle 2">
            <a:extLst>
              <a:ext uri="{FF2B5EF4-FFF2-40B4-BE49-F238E27FC236}">
                <a16:creationId xmlns:a16="http://schemas.microsoft.com/office/drawing/2014/main" id="{58B9CAE2-F3DD-D6D3-96C8-D947A4117752}"/>
              </a:ext>
            </a:extLst>
          </p:cNvPr>
          <p:cNvSpPr>
            <a:spLocks noGrp="1"/>
          </p:cNvSpPr>
          <p:nvPr>
            <p:ph type="subTitle" idx="1" hasCustomPrompt="1"/>
          </p:nvPr>
        </p:nvSpPr>
        <p:spPr>
          <a:xfrm>
            <a:off x="3" y="3670628"/>
            <a:ext cx="12191997" cy="2577772"/>
          </a:xfrm>
        </p:spPr>
        <p:txBody>
          <a:bodyPr>
            <a:noAutofit/>
          </a:bodyPr>
          <a:lstStyle>
            <a:lvl1pPr marL="0" indent="0" algn="ctr">
              <a:buNone/>
              <a:defRPr sz="3200" b="0" i="0" cap="all" spc="600" baseline="0">
                <a:solidFill>
                  <a:schemeClr val="accent3"/>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119321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 column">
    <p:bg>
      <p:bgPr>
        <a:gradFill>
          <a:gsLst>
            <a:gs pos="100000">
              <a:schemeClr val="tx2"/>
            </a:gs>
            <a:gs pos="81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23B0D0-B01D-0BB0-6127-A878BE49D18E}"/>
              </a:ext>
              <a:ext uri="{C183D7F6-B498-43B3-948B-1728B52AA6E4}">
                <adec:decorative xmlns:adec="http://schemas.microsoft.com/office/drawing/2017/decorative" val="1"/>
              </a:ext>
            </a:extLst>
          </p:cNvPr>
          <p:cNvSpPr/>
          <p:nvPr userDrawn="1"/>
        </p:nvSpPr>
        <p:spPr>
          <a:xfrm>
            <a:off x="6039728" y="-6350"/>
            <a:ext cx="6154615"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6889627" y="173736"/>
            <a:ext cx="4352662" cy="220370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Picture Placeholder 9">
            <a:extLst>
              <a:ext uri="{FF2B5EF4-FFF2-40B4-BE49-F238E27FC236}">
                <a16:creationId xmlns:a16="http://schemas.microsoft.com/office/drawing/2014/main" id="{6C363351-4779-B42E-ED7A-C4AF2920BABC}"/>
              </a:ext>
            </a:extLst>
          </p:cNvPr>
          <p:cNvSpPr>
            <a:spLocks noGrp="1"/>
          </p:cNvSpPr>
          <p:nvPr>
            <p:ph type="pic" sz="quarter" idx="37"/>
          </p:nvPr>
        </p:nvSpPr>
        <p:spPr>
          <a:xfrm>
            <a:off x="336550" y="336550"/>
            <a:ext cx="5303640" cy="6184900"/>
          </a:xfrm>
        </p:spPr>
        <p:txBody>
          <a:bodyPr/>
          <a:lstStyle>
            <a:lvl1pPr algn="ctr">
              <a:defRPr sz="2000"/>
            </a:lvl1pPr>
          </a:lstStyle>
          <a:p>
            <a:r>
              <a:rPr lang="en-US"/>
              <a:t>Click icon to add picture</a:t>
            </a:r>
            <a:endParaRPr lang="en-US" dirty="0"/>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6889627" y="3104277"/>
            <a:ext cx="4371560" cy="3022201"/>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cxnSp>
        <p:nvCxnSpPr>
          <p:cNvPr id="4" name="Straight Connector 3">
            <a:extLst>
              <a:ext uri="{FF2B5EF4-FFF2-40B4-BE49-F238E27FC236}">
                <a16:creationId xmlns:a16="http://schemas.microsoft.com/office/drawing/2014/main" id="{F0712911-615E-724B-FC0F-996291526D31}"/>
              </a:ext>
              <a:ext uri="{C183D7F6-B498-43B3-948B-1728B52AA6E4}">
                <adec:decorative xmlns:adec="http://schemas.microsoft.com/office/drawing/2017/decorative" val="1"/>
              </a:ext>
            </a:extLst>
          </p:cNvPr>
          <p:cNvCxnSpPr>
            <a:cxnSpLocks/>
          </p:cNvCxnSpPr>
          <p:nvPr userDrawn="1"/>
        </p:nvCxnSpPr>
        <p:spPr>
          <a:xfrm>
            <a:off x="6889627" y="2679480"/>
            <a:ext cx="4352662"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082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2 column">
    <p:bg>
      <p:bgPr>
        <a:gradFill>
          <a:gsLst>
            <a:gs pos="100000">
              <a:schemeClr val="tx2"/>
            </a:gs>
            <a:gs pos="81000">
              <a:schemeClr val="accent6"/>
            </a:gs>
            <a:gs pos="55000">
              <a:srgbClr val="02090E"/>
            </a:gs>
            <a:gs pos="14000">
              <a:schemeClr val="accent4">
                <a:lumMod val="75000"/>
              </a:schemeClr>
            </a:gs>
            <a:gs pos="0">
              <a:schemeClr val="accent4"/>
            </a:gs>
          </a:gsLst>
          <a:lin ang="27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FF0E2-6B47-67EB-D6AA-D972E7B7C367}"/>
              </a:ext>
              <a:ext uri="{C183D7F6-B498-43B3-948B-1728B52AA6E4}">
                <adec:decorative xmlns:adec="http://schemas.microsoft.com/office/drawing/2017/decorative" val="1"/>
              </a:ext>
            </a:extLst>
          </p:cNvPr>
          <p:cNvSpPr/>
          <p:nvPr userDrawn="1"/>
        </p:nvSpPr>
        <p:spPr>
          <a:xfrm>
            <a:off x="0" y="-6350"/>
            <a:ext cx="464695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cxnSp>
        <p:nvCxnSpPr>
          <p:cNvPr id="4" name="Straight Connector 3">
            <a:extLst>
              <a:ext uri="{FF2B5EF4-FFF2-40B4-BE49-F238E27FC236}">
                <a16:creationId xmlns:a16="http://schemas.microsoft.com/office/drawing/2014/main" id="{94827F6F-999F-23E9-8C09-325D1A76B07A}"/>
              </a:ext>
              <a:ext uri="{C183D7F6-B498-43B3-948B-1728B52AA6E4}">
                <adec:decorative xmlns:adec="http://schemas.microsoft.com/office/drawing/2017/decorative" val="1"/>
              </a:ext>
            </a:extLst>
          </p:cNvPr>
          <p:cNvCxnSpPr>
            <a:cxnSpLocks/>
          </p:cNvCxnSpPr>
          <p:nvPr userDrawn="1"/>
        </p:nvCxnSpPr>
        <p:spPr>
          <a:xfrm>
            <a:off x="835831" y="2680134"/>
            <a:ext cx="3114078"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171396"/>
            <a:ext cx="3736630" cy="2202350"/>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41716" y="3078480"/>
            <a:ext cx="3108193" cy="3047997"/>
          </a:xfrm>
        </p:spPr>
        <p:txBody>
          <a:bodyPr/>
          <a:lstStyle>
            <a:lvl1pPr marL="0" indent="0">
              <a:lnSpc>
                <a:spcPct val="120000"/>
              </a:lnSpc>
              <a:spcBef>
                <a:spcPts val="1000"/>
              </a:spcBef>
              <a:spcAft>
                <a:spcPts val="600"/>
              </a:spcAft>
              <a:buClr>
                <a:schemeClr val="accent6"/>
              </a:buClr>
              <a:buFont typeface="Arial" panose="020B0604020202020204" pitchFamily="34" charset="0"/>
              <a:buNone/>
              <a:defRPr sz="1800" spc="0" baseline="0">
                <a:solidFill>
                  <a:schemeClr val="bg1"/>
                </a:solidFill>
                <a:latin typeface="+mn-lt"/>
              </a:defRPr>
            </a:lvl1pPr>
            <a:lvl2pPr marL="569214" indent="-285750">
              <a:lnSpc>
                <a:spcPct val="120000"/>
              </a:lnSpc>
              <a:spcBef>
                <a:spcPts val="1000"/>
              </a:spcBef>
              <a:spcAft>
                <a:spcPts val="600"/>
              </a:spcAft>
              <a:buClr>
                <a:schemeClr val="accent3"/>
              </a:buClr>
              <a:buFont typeface="Arial" panose="020B0604020202020204" pitchFamily="34" charset="0"/>
              <a:buChar char="•"/>
              <a:defRPr sz="1800" spc="0"/>
            </a:lvl2pPr>
            <a:lvl3pPr marL="861822" indent="-285750">
              <a:lnSpc>
                <a:spcPct val="120000"/>
              </a:lnSpc>
              <a:spcBef>
                <a:spcPts val="1000"/>
              </a:spcBef>
              <a:spcAft>
                <a:spcPts val="600"/>
              </a:spcAft>
              <a:buClr>
                <a:schemeClr val="accent3"/>
              </a:buClr>
              <a:buFont typeface="Arial" panose="020B0604020202020204" pitchFamily="34" charset="0"/>
              <a:buChar char="•"/>
              <a:defRPr sz="1800" spc="0"/>
            </a:lvl3pPr>
            <a:lvl4pPr marL="1152144" indent="-285750">
              <a:lnSpc>
                <a:spcPct val="120000"/>
              </a:lnSpc>
              <a:spcBef>
                <a:spcPts val="1000"/>
              </a:spcBef>
              <a:spcAft>
                <a:spcPts val="600"/>
              </a:spcAft>
              <a:buClr>
                <a:schemeClr val="accent3"/>
              </a:buClr>
              <a:buFont typeface="Arial" panose="020B0604020202020204" pitchFamily="34" charset="0"/>
              <a:buChar cha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2" name="Table Placeholder 11">
            <a:extLst>
              <a:ext uri="{FF2B5EF4-FFF2-40B4-BE49-F238E27FC236}">
                <a16:creationId xmlns:a16="http://schemas.microsoft.com/office/drawing/2014/main" id="{D360C16C-E69B-FDEF-F033-CA9A2E238288}"/>
              </a:ext>
            </a:extLst>
          </p:cNvPr>
          <p:cNvSpPr>
            <a:spLocks noGrp="1"/>
          </p:cNvSpPr>
          <p:nvPr>
            <p:ph type="tbl" sz="quarter" idx="37"/>
          </p:nvPr>
        </p:nvSpPr>
        <p:spPr>
          <a:xfrm>
            <a:off x="5067300" y="404813"/>
            <a:ext cx="6705600" cy="6048375"/>
          </a:xfrm>
        </p:spPr>
        <p:txBody>
          <a:bodyPr/>
          <a:lstStyle>
            <a:lvl1pPr>
              <a:defRPr sz="2400">
                <a:latin typeface="+mn-lt"/>
              </a:defRPr>
            </a:lvl1pPr>
          </a:lstStyle>
          <a:p>
            <a:r>
              <a:rPr lang="en-US"/>
              <a:t>Click icon to add table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Tree>
    <p:extLst>
      <p:ext uri="{BB962C8B-B14F-4D97-AF65-F5344CB8AC3E}">
        <p14:creationId xmlns:p14="http://schemas.microsoft.com/office/powerpoint/2010/main" val="39072198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96A82D-0723-4BA3-0283-9F0D67B0CEF4}"/>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6A20A5FD-BDFB-45F2-E644-E93FB81CA575}"/>
              </a:ext>
              <a:ext uri="{C183D7F6-B498-43B3-948B-1728B52AA6E4}">
                <adec:decorative xmlns:adec="http://schemas.microsoft.com/office/drawing/2017/decorative" val="1"/>
              </a:ext>
            </a:extLst>
          </p:cNvPr>
          <p:cNvCxnSpPr>
            <a:cxnSpLocks/>
          </p:cNvCxnSpPr>
          <p:nvPr userDrawn="1"/>
        </p:nvCxnSpPr>
        <p:spPr>
          <a:xfrm>
            <a:off x="807039" y="1983416"/>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33562" y="433906"/>
            <a:ext cx="10515601"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814302" y="2465535"/>
            <a:ext cx="7303538" cy="3427265"/>
          </a:xfrm>
        </p:spPr>
        <p:txBody>
          <a:bodyPr/>
          <a:lstStyle>
            <a:lvl1pPr marL="283464" indent="-283464">
              <a:lnSpc>
                <a:spcPct val="120000"/>
              </a:lnSpc>
              <a:spcBef>
                <a:spcPts val="1000"/>
              </a:spcBef>
              <a:buClr>
                <a:schemeClr val="accent3"/>
              </a:buClr>
              <a:buFont typeface="Arial" panose="020B0604020202020204" pitchFamily="34" charset="0"/>
              <a:buChar char="•"/>
              <a:defRPr sz="1800" spc="0" baseline="0">
                <a:solidFill>
                  <a:schemeClr val="bg1"/>
                </a:solidFill>
                <a:latin typeface="+mn-lt"/>
              </a:defRPr>
            </a:lvl1pPr>
            <a:lvl2pPr marL="566928" indent="-283464">
              <a:lnSpc>
                <a:spcPct val="120000"/>
              </a:lnSpc>
              <a:spcBef>
                <a:spcPts val="500"/>
              </a:spcBef>
              <a:buClr>
                <a:schemeClr val="accent3"/>
              </a:buClr>
              <a:defRPr sz="1800" spc="0"/>
            </a:lvl2pPr>
            <a:lvl3pPr marL="859536" indent="-283464">
              <a:lnSpc>
                <a:spcPct val="120000"/>
              </a:lnSpc>
              <a:spcBef>
                <a:spcPts val="500"/>
              </a:spcBef>
              <a:buClr>
                <a:schemeClr val="accent3"/>
              </a:buClr>
              <a:defRPr sz="1800" spc="0"/>
            </a:lvl3pPr>
            <a:lvl4pPr marL="1152144">
              <a:lnSpc>
                <a:spcPct val="120000"/>
              </a:lnSpc>
              <a:spcBef>
                <a:spcPts val="500"/>
              </a:spcBef>
              <a:buClr>
                <a:schemeClr val="accent3"/>
              </a:buClr>
              <a:defRPr sz="1800" spc="0"/>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0" name="Content Placeholder 9">
            <a:extLst>
              <a:ext uri="{FF2B5EF4-FFF2-40B4-BE49-F238E27FC236}">
                <a16:creationId xmlns:a16="http://schemas.microsoft.com/office/drawing/2014/main" id="{4E7FC75E-AA73-003E-D4E3-B1819886AF9C}"/>
              </a:ext>
            </a:extLst>
          </p:cNvPr>
          <p:cNvSpPr>
            <a:spLocks noGrp="1"/>
          </p:cNvSpPr>
          <p:nvPr>
            <p:ph sz="quarter" idx="37" hasCustomPrompt="1"/>
          </p:nvPr>
        </p:nvSpPr>
        <p:spPr>
          <a:xfrm>
            <a:off x="8392160" y="2465388"/>
            <a:ext cx="2856865" cy="3427412"/>
          </a:xfrm>
        </p:spPr>
        <p:txBody>
          <a:bodyPr/>
          <a:lstStyle>
            <a:lvl1pPr marL="0" indent="0">
              <a:lnSpc>
                <a:spcPct val="120000"/>
              </a:lnSpc>
              <a:spcBef>
                <a:spcPts val="1000"/>
              </a:spcBef>
              <a:buFont typeface="Arial" panose="020B0604020202020204" pitchFamily="34" charset="0"/>
              <a:buNone/>
              <a:defRPr sz="1800">
                <a:solidFill>
                  <a:schemeClr val="bg1"/>
                </a:solidFill>
                <a:latin typeface="+mn-lt"/>
              </a:defRPr>
            </a:lvl1pPr>
            <a:lvl2pPr marL="457200" indent="0">
              <a:lnSpc>
                <a:spcPct val="120000"/>
              </a:lnSpc>
              <a:spcBef>
                <a:spcPts val="1000"/>
              </a:spcBef>
              <a:buNone/>
              <a:defRPr sz="1600">
                <a:solidFill>
                  <a:schemeClr val="bg1"/>
                </a:solidFill>
                <a:latin typeface="+mn-lt"/>
              </a:defRPr>
            </a:lvl2pPr>
            <a:lvl3pPr marL="914400" indent="0">
              <a:lnSpc>
                <a:spcPct val="120000"/>
              </a:lnSpc>
              <a:spcBef>
                <a:spcPts val="1000"/>
              </a:spcBef>
              <a:buNone/>
              <a:defRPr sz="1400">
                <a:solidFill>
                  <a:schemeClr val="bg1"/>
                </a:solidFill>
                <a:latin typeface="+mn-lt"/>
              </a:defRPr>
            </a:lvl3pPr>
            <a:lvl4pPr marL="1371600" indent="0">
              <a:lnSpc>
                <a:spcPct val="120000"/>
              </a:lnSpc>
              <a:spcBef>
                <a:spcPts val="1000"/>
              </a:spcBef>
              <a:buNone/>
              <a:defRPr sz="1200">
                <a:solidFill>
                  <a:schemeClr val="bg1"/>
                </a:solidFill>
                <a:latin typeface="+mn-lt"/>
              </a:defRPr>
            </a:lvl4pPr>
            <a:lvl5pPr marL="1828800" indent="0">
              <a:lnSpc>
                <a:spcPct val="120000"/>
              </a:lnSpc>
              <a:spcBef>
                <a:spcPts val="1000"/>
              </a:spcBef>
              <a:buNone/>
              <a:defRPr sz="120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2456119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51531-1219-2E4B-DCE7-C6FD9D809F0C}"/>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BEC02E56-87A4-158A-F0B0-DB8E9BE3AE5E}"/>
              </a:ext>
              <a:ext uri="{C183D7F6-B498-43B3-948B-1728B52AA6E4}">
                <adec:decorative xmlns:adec="http://schemas.microsoft.com/office/drawing/2017/decorative" val="1"/>
              </a:ext>
            </a:extLst>
          </p:cNvPr>
          <p:cNvCxnSpPr>
            <a:cxnSpLocks/>
          </p:cNvCxnSpPr>
          <p:nvPr userDrawn="1"/>
        </p:nvCxnSpPr>
        <p:spPr>
          <a:xfrm>
            <a:off x="807039" y="1991547"/>
            <a:ext cx="10546763"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835370" y="643842"/>
            <a:ext cx="10515601" cy="1140849"/>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0" name="Table Placeholder 9">
            <a:extLst>
              <a:ext uri="{FF2B5EF4-FFF2-40B4-BE49-F238E27FC236}">
                <a16:creationId xmlns:a16="http://schemas.microsoft.com/office/drawing/2014/main" id="{471D7DE3-05F5-8052-02FA-6EF9717E15BE}"/>
              </a:ext>
            </a:extLst>
          </p:cNvPr>
          <p:cNvSpPr>
            <a:spLocks noGrp="1"/>
          </p:cNvSpPr>
          <p:nvPr>
            <p:ph type="tbl" sz="quarter" idx="13"/>
          </p:nvPr>
        </p:nvSpPr>
        <p:spPr>
          <a:xfrm>
            <a:off x="835025" y="2560638"/>
            <a:ext cx="10515600" cy="3478212"/>
          </a:xfrm>
        </p:spPr>
        <p:txBody>
          <a:bodyPr/>
          <a:lstStyle>
            <a:lvl1pPr>
              <a:defRPr sz="2400">
                <a:latin typeface="+mn-lt"/>
              </a:defRPr>
            </a:lvl1pPr>
          </a:lstStyle>
          <a:p>
            <a:r>
              <a:rPr lang="en-US"/>
              <a:t>Click icon to add table</a:t>
            </a:r>
            <a:endParaRPr lang="en-US" dirty="0"/>
          </a:p>
        </p:txBody>
      </p:sp>
      <p:cxnSp>
        <p:nvCxnSpPr>
          <p:cNvPr id="8" name="Straight Connector 7">
            <a:extLst>
              <a:ext uri="{FF2B5EF4-FFF2-40B4-BE49-F238E27FC236}">
                <a16:creationId xmlns:a16="http://schemas.microsoft.com/office/drawing/2014/main" id="{6468DE94-FC46-A848-7949-ABFEADADEA16}"/>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454591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81987">
              <a:schemeClr val="accent6">
                <a:lumMod val="50000"/>
              </a:schemeClr>
            </a:gs>
            <a:gs pos="35040">
              <a:srgbClr val="020B11"/>
            </a:gs>
            <a:gs pos="11979">
              <a:schemeClr val="accent4">
                <a:lumMod val="50000"/>
              </a:schemeClr>
            </a:gs>
            <a:gs pos="0">
              <a:schemeClr val="accent4"/>
            </a:gs>
            <a:gs pos="99000">
              <a:schemeClr val="tx2"/>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9F5C3D-E9E6-75E0-BF7D-799B5CFE5ED0}"/>
              </a:ext>
              <a:ext uri="{C183D7F6-B498-43B3-948B-1728B52AA6E4}">
                <adec:decorative xmlns:adec="http://schemas.microsoft.com/office/drawing/2017/decorative" val="1"/>
              </a:ext>
            </a:extLst>
          </p:cNvPr>
          <p:cNvGrpSpPr/>
          <p:nvPr userDrawn="1"/>
        </p:nvGrpSpPr>
        <p:grpSpPr>
          <a:xfrm>
            <a:off x="4575462" y="4137"/>
            <a:ext cx="7616537" cy="6853863"/>
            <a:chOff x="4575462" y="4137"/>
            <a:chExt cx="7616537" cy="6853863"/>
          </a:xfrm>
        </p:grpSpPr>
        <p:grpSp>
          <p:nvGrpSpPr>
            <p:cNvPr id="16" name="Group 15">
              <a:extLst>
                <a:ext uri="{FF2B5EF4-FFF2-40B4-BE49-F238E27FC236}">
                  <a16:creationId xmlns:a16="http://schemas.microsoft.com/office/drawing/2014/main" id="{CDE1D2C2-40C4-6B80-E8C6-B4CE94C23037}"/>
                </a:ext>
              </a:extLst>
            </p:cNvPr>
            <p:cNvGrpSpPr/>
            <p:nvPr/>
          </p:nvGrpSpPr>
          <p:grpSpPr>
            <a:xfrm>
              <a:off x="4575462" y="691665"/>
              <a:ext cx="364018" cy="857035"/>
              <a:chOff x="468157" y="1144246"/>
              <a:chExt cx="364018" cy="857035"/>
            </a:xfrm>
          </p:grpSpPr>
          <p:sp>
            <p:nvSpPr>
              <p:cNvPr id="27" name="Oval 26">
                <a:extLst>
                  <a:ext uri="{FF2B5EF4-FFF2-40B4-BE49-F238E27FC236}">
                    <a16:creationId xmlns:a16="http://schemas.microsoft.com/office/drawing/2014/main" id="{7C904D88-E1BE-F1FA-D405-F55DA966DA84}"/>
                  </a:ext>
                  <a:ext uri="{C183D7F6-B498-43B3-948B-1728B52AA6E4}">
                    <adec:decorative xmlns:adec="http://schemas.microsoft.com/office/drawing/2017/decorative" val="1"/>
                  </a:ext>
                </a:extLst>
              </p:cNvPr>
              <p:cNvSpPr/>
              <p:nvPr/>
            </p:nvSpPr>
            <p:spPr>
              <a:xfrm>
                <a:off x="705405" y="1144246"/>
                <a:ext cx="126770" cy="126770"/>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 name="Graphic 12">
                <a:extLst>
                  <a:ext uri="{FF2B5EF4-FFF2-40B4-BE49-F238E27FC236}">
                    <a16:creationId xmlns:a16="http://schemas.microsoft.com/office/drawing/2014/main" id="{1D8F0816-C429-D32E-058B-33405874DFA7}"/>
                  </a:ext>
                  <a:ext uri="{C183D7F6-B498-43B3-948B-1728B52AA6E4}">
                    <adec:decorative xmlns:adec="http://schemas.microsoft.com/office/drawing/2017/decorative" val="1"/>
                  </a:ext>
                </a:extLst>
              </p:cNvPr>
              <p:cNvSpPr/>
              <p:nvPr/>
            </p:nvSpPr>
            <p:spPr>
              <a:xfrm>
                <a:off x="468157" y="1963496"/>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pic>
          <p:nvPicPr>
            <p:cNvPr id="4" name="Content Placeholder 14">
              <a:extLst>
                <a:ext uri="{FF2B5EF4-FFF2-40B4-BE49-F238E27FC236}">
                  <a16:creationId xmlns:a16="http://schemas.microsoft.com/office/drawing/2014/main" id="{14AC0A97-7D79-3DBE-FB53-A9EBFD806E06}"/>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2796" y="4137"/>
              <a:ext cx="5649203" cy="6853863"/>
            </a:xfrm>
            <a:prstGeom prst="rect">
              <a:avLst/>
            </a:prstGeom>
          </p:spPr>
        </p:pic>
      </p:grpSp>
      <p:sp>
        <p:nvSpPr>
          <p:cNvPr id="2" name="Title 1">
            <a:extLst>
              <a:ext uri="{FF2B5EF4-FFF2-40B4-BE49-F238E27FC236}">
                <a16:creationId xmlns:a16="http://schemas.microsoft.com/office/drawing/2014/main" id="{51E83F98-B388-2594-BACB-E3DB652C97D5}"/>
              </a:ext>
            </a:extLst>
          </p:cNvPr>
          <p:cNvSpPr>
            <a:spLocks noGrp="1"/>
          </p:cNvSpPr>
          <p:nvPr>
            <p:ph type="title" hasCustomPrompt="1"/>
          </p:nvPr>
        </p:nvSpPr>
        <p:spPr>
          <a:xfrm>
            <a:off x="835831" y="173735"/>
            <a:ext cx="4409514" cy="2203704"/>
          </a:xfrm>
        </p:spPr>
        <p:txBody>
          <a:bodyPr anchor="b">
            <a:noAutofit/>
          </a:bodyPr>
          <a:lstStyle>
            <a:lvl1pPr>
              <a:defRPr sz="3200" cap="all" baseline="0">
                <a:solidFill>
                  <a:schemeClr val="accent3"/>
                </a:solidFill>
              </a:defRPr>
            </a:lvl1pPr>
          </a:lstStyle>
          <a:p>
            <a:r>
              <a:rPr lang="en-US" dirty="0"/>
              <a:t>Click to add title</a:t>
            </a:r>
          </a:p>
        </p:txBody>
      </p:sp>
      <p:sp>
        <p:nvSpPr>
          <p:cNvPr id="7" name="Content Placeholder 6">
            <a:extLst>
              <a:ext uri="{FF2B5EF4-FFF2-40B4-BE49-F238E27FC236}">
                <a16:creationId xmlns:a16="http://schemas.microsoft.com/office/drawing/2014/main" id="{0D9D0F3E-69D8-49F3-5D7A-71FDC4E3EEE3}"/>
              </a:ext>
            </a:extLst>
          </p:cNvPr>
          <p:cNvSpPr>
            <a:spLocks noGrp="1"/>
          </p:cNvSpPr>
          <p:nvPr>
            <p:ph sz="quarter" idx="14" hasCustomPrompt="1"/>
          </p:nvPr>
        </p:nvSpPr>
        <p:spPr>
          <a:xfrm>
            <a:off x="831850" y="3079119"/>
            <a:ext cx="4413250" cy="2752725"/>
          </a:xfrm>
        </p:spPr>
        <p:txBody>
          <a:bodyPr/>
          <a:lstStyle>
            <a:lvl1pPr>
              <a:lnSpc>
                <a:spcPct val="120000"/>
              </a:lnSpc>
              <a:spcBef>
                <a:spcPts val="1000"/>
              </a:spcBef>
              <a:defRPr sz="1800">
                <a:solidFill>
                  <a:schemeClr val="bg1"/>
                </a:solidFill>
                <a:latin typeface="+mn-lt"/>
              </a:defRPr>
            </a:lvl1pPr>
            <a:lvl2pPr>
              <a:lnSpc>
                <a:spcPct val="120000"/>
              </a:lnSpc>
              <a:spcBef>
                <a:spcPts val="1000"/>
              </a:spcBef>
              <a:buClr>
                <a:schemeClr val="accent3"/>
              </a:buClr>
              <a:defRPr sz="1600">
                <a:solidFill>
                  <a:schemeClr val="bg1"/>
                </a:solidFill>
                <a:latin typeface="+mn-lt"/>
              </a:defRPr>
            </a:lvl2pPr>
            <a:lvl3pPr>
              <a:lnSpc>
                <a:spcPct val="120000"/>
              </a:lnSpc>
              <a:spcBef>
                <a:spcPts val="1000"/>
              </a:spcBef>
              <a:buClr>
                <a:schemeClr val="accent3"/>
              </a:buClr>
              <a:defRPr sz="1400">
                <a:solidFill>
                  <a:schemeClr val="bg1"/>
                </a:solidFill>
                <a:latin typeface="+mn-lt"/>
              </a:defRPr>
            </a:lvl3pPr>
            <a:lvl4pPr>
              <a:lnSpc>
                <a:spcPct val="120000"/>
              </a:lnSpc>
              <a:spcBef>
                <a:spcPts val="1000"/>
              </a:spcBef>
              <a:buClr>
                <a:schemeClr val="accent3"/>
              </a:buClr>
              <a:defRPr sz="1200">
                <a:solidFill>
                  <a:schemeClr val="bg1"/>
                </a:solidFill>
                <a:latin typeface="+mn-lt"/>
              </a:defRPr>
            </a:lvl4pPr>
            <a:lvl5pPr>
              <a:lnSpc>
                <a:spcPct val="120000"/>
              </a:lnSpc>
              <a:spcBef>
                <a:spcPts val="1000"/>
              </a:spcBef>
              <a:buClr>
                <a:schemeClr val="accent3"/>
              </a:buCl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61CFC792-44F7-2497-E19D-8FB08AFF94F7}"/>
              </a:ext>
              <a:ext uri="{C183D7F6-B498-43B3-948B-1728B52AA6E4}">
                <adec:decorative xmlns:adec="http://schemas.microsoft.com/office/drawing/2017/decorative" val="1"/>
              </a:ext>
            </a:extLst>
          </p:cNvPr>
          <p:cNvCxnSpPr>
            <a:cxnSpLocks/>
          </p:cNvCxnSpPr>
          <p:nvPr userDrawn="1"/>
        </p:nvCxnSpPr>
        <p:spPr>
          <a:xfrm>
            <a:off x="835831" y="2679192"/>
            <a:ext cx="4101929"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26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7D141C7-E078-41ED-BF8B-0F89E435BA4E}" type="datetimeFigureOut">
              <a:rPr lang="en-AU" smtClean="0"/>
              <a:t>31/01/2026</a:t>
            </a:fld>
            <a:endParaRPr lang="en-AU"/>
          </a:p>
        </p:txBody>
      </p:sp>
      <p:sp>
        <p:nvSpPr>
          <p:cNvPr id="5" name="Footer Placeholder 4"/>
          <p:cNvSpPr>
            <a:spLocks noGrp="1"/>
          </p:cNvSpPr>
          <p:nvPr>
            <p:ph type="ftr" sz="quarter" idx="11"/>
          </p:nvPr>
        </p:nvSpPr>
        <p:spPr>
          <a:xfrm>
            <a:off x="1371600" y="4323845"/>
            <a:ext cx="6400800" cy="365125"/>
          </a:xfrm>
        </p:spPr>
        <p:txBody>
          <a:bodyPr/>
          <a:lstStyle/>
          <a:p>
            <a:endParaRPr lang="en-AU"/>
          </a:p>
        </p:txBody>
      </p:sp>
      <p:sp>
        <p:nvSpPr>
          <p:cNvPr id="6" name="Slide Number Placeholder 5"/>
          <p:cNvSpPr>
            <a:spLocks noGrp="1"/>
          </p:cNvSpPr>
          <p:nvPr>
            <p:ph type="sldNum" sz="quarter" idx="12"/>
          </p:nvPr>
        </p:nvSpPr>
        <p:spPr>
          <a:xfrm>
            <a:off x="8077200" y="1430866"/>
            <a:ext cx="2743200" cy="365125"/>
          </a:xfrm>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379056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BF9D5-6012-25AB-98B4-5E645A821B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98ED335-B551-C6F3-5403-D7C26CD49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865C550-7DFE-F641-6A63-5112DECA5447}"/>
              </a:ext>
            </a:extLst>
          </p:cNvPr>
          <p:cNvSpPr>
            <a:spLocks noGrp="1"/>
          </p:cNvSpPr>
          <p:nvPr>
            <p:ph type="dt" sz="half" idx="10"/>
          </p:nvPr>
        </p:nvSpPr>
        <p:spPr/>
        <p:txBody>
          <a:bodyPr/>
          <a:lstStyle/>
          <a:p>
            <a:fld id="{276BAF45-EF34-429C-A5F5-07795F42E48D}" type="datetimeFigureOut">
              <a:rPr lang="en-AU" smtClean="0"/>
              <a:t>31/01/2026</a:t>
            </a:fld>
            <a:endParaRPr lang="en-AU"/>
          </a:p>
        </p:txBody>
      </p:sp>
      <p:sp>
        <p:nvSpPr>
          <p:cNvPr id="5" name="Footer Placeholder 4">
            <a:extLst>
              <a:ext uri="{FF2B5EF4-FFF2-40B4-BE49-F238E27FC236}">
                <a16:creationId xmlns:a16="http://schemas.microsoft.com/office/drawing/2014/main" id="{102AC530-5835-3188-285B-69C9F17AD2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1EA5A2A-5AB7-7450-3CAE-5FBAF6298152}"/>
              </a:ext>
            </a:extLst>
          </p:cNvPr>
          <p:cNvSpPr>
            <a:spLocks noGrp="1"/>
          </p:cNvSpPr>
          <p:nvPr>
            <p:ph type="sldNum" sz="quarter" idx="12"/>
          </p:nvPr>
        </p:nvSpPr>
        <p:spPr/>
        <p:txBody>
          <a:bodyPr/>
          <a:lstStyle/>
          <a:p>
            <a:fld id="{DBC57B11-B26A-4408-B550-8864B9D4E5E4}" type="slidenum">
              <a:rPr lang="en-AU" smtClean="0"/>
              <a:t>‹#›</a:t>
            </a:fld>
            <a:endParaRPr lang="en-AU"/>
          </a:p>
        </p:txBody>
      </p:sp>
    </p:spTree>
    <p:extLst>
      <p:ext uri="{BB962C8B-B14F-4D97-AF65-F5344CB8AC3E}">
        <p14:creationId xmlns:p14="http://schemas.microsoft.com/office/powerpoint/2010/main" val="1891823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D61A-EE0A-971F-30FF-9307A271E41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99B982C-C2D8-CCC8-CCC7-05E3C4D54E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BC3DE11-E70F-6FBB-CE18-56039F33405D}"/>
              </a:ext>
            </a:extLst>
          </p:cNvPr>
          <p:cNvSpPr>
            <a:spLocks noGrp="1"/>
          </p:cNvSpPr>
          <p:nvPr>
            <p:ph type="dt" sz="half" idx="10"/>
          </p:nvPr>
        </p:nvSpPr>
        <p:spPr/>
        <p:txBody>
          <a:bodyPr/>
          <a:lstStyle/>
          <a:p>
            <a:fld id="{276BAF45-EF34-429C-A5F5-07795F42E48D}" type="datetimeFigureOut">
              <a:rPr lang="en-AU" smtClean="0"/>
              <a:t>31/01/2026</a:t>
            </a:fld>
            <a:endParaRPr lang="en-AU"/>
          </a:p>
        </p:txBody>
      </p:sp>
      <p:sp>
        <p:nvSpPr>
          <p:cNvPr id="5" name="Footer Placeholder 4">
            <a:extLst>
              <a:ext uri="{FF2B5EF4-FFF2-40B4-BE49-F238E27FC236}">
                <a16:creationId xmlns:a16="http://schemas.microsoft.com/office/drawing/2014/main" id="{A59BD9A8-8C79-065A-9D3C-940DD5603C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AB06F2A-E008-A6D5-B6BD-B53725CF9D52}"/>
              </a:ext>
            </a:extLst>
          </p:cNvPr>
          <p:cNvSpPr>
            <a:spLocks noGrp="1"/>
          </p:cNvSpPr>
          <p:nvPr>
            <p:ph type="sldNum" sz="quarter" idx="12"/>
          </p:nvPr>
        </p:nvSpPr>
        <p:spPr/>
        <p:txBody>
          <a:bodyPr/>
          <a:lstStyle/>
          <a:p>
            <a:fld id="{DBC57B11-B26A-4408-B550-8864B9D4E5E4}" type="slidenum">
              <a:rPr lang="en-AU" smtClean="0"/>
              <a:t>‹#›</a:t>
            </a:fld>
            <a:endParaRPr lang="en-AU"/>
          </a:p>
        </p:txBody>
      </p:sp>
    </p:spTree>
    <p:extLst>
      <p:ext uri="{BB962C8B-B14F-4D97-AF65-F5344CB8AC3E}">
        <p14:creationId xmlns:p14="http://schemas.microsoft.com/office/powerpoint/2010/main" val="1371072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B0055-2DB0-CA9B-B7A7-7111F5E559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37208AD-4938-8E57-CA29-FD841BD083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5BAC5-F075-0360-B7EE-339967FAF413}"/>
              </a:ext>
            </a:extLst>
          </p:cNvPr>
          <p:cNvSpPr>
            <a:spLocks noGrp="1"/>
          </p:cNvSpPr>
          <p:nvPr>
            <p:ph type="dt" sz="half" idx="10"/>
          </p:nvPr>
        </p:nvSpPr>
        <p:spPr/>
        <p:txBody>
          <a:bodyPr/>
          <a:lstStyle/>
          <a:p>
            <a:fld id="{276BAF45-EF34-429C-A5F5-07795F42E48D}" type="datetimeFigureOut">
              <a:rPr lang="en-AU" smtClean="0"/>
              <a:t>31/01/2026</a:t>
            </a:fld>
            <a:endParaRPr lang="en-AU"/>
          </a:p>
        </p:txBody>
      </p:sp>
      <p:sp>
        <p:nvSpPr>
          <p:cNvPr id="5" name="Footer Placeholder 4">
            <a:extLst>
              <a:ext uri="{FF2B5EF4-FFF2-40B4-BE49-F238E27FC236}">
                <a16:creationId xmlns:a16="http://schemas.microsoft.com/office/drawing/2014/main" id="{D1116DC0-B7C1-7A05-0666-EBF0572F66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577C3B6-90B4-8FC6-302B-E9191014ABF7}"/>
              </a:ext>
            </a:extLst>
          </p:cNvPr>
          <p:cNvSpPr>
            <a:spLocks noGrp="1"/>
          </p:cNvSpPr>
          <p:nvPr>
            <p:ph type="sldNum" sz="quarter" idx="12"/>
          </p:nvPr>
        </p:nvSpPr>
        <p:spPr/>
        <p:txBody>
          <a:bodyPr/>
          <a:lstStyle/>
          <a:p>
            <a:fld id="{DBC57B11-B26A-4408-B550-8864B9D4E5E4}" type="slidenum">
              <a:rPr lang="en-AU" smtClean="0"/>
              <a:t>‹#›</a:t>
            </a:fld>
            <a:endParaRPr lang="en-AU"/>
          </a:p>
        </p:txBody>
      </p:sp>
    </p:spTree>
    <p:extLst>
      <p:ext uri="{BB962C8B-B14F-4D97-AF65-F5344CB8AC3E}">
        <p14:creationId xmlns:p14="http://schemas.microsoft.com/office/powerpoint/2010/main" val="978498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3A42-3061-7B9F-0531-143E3E9729B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5A1DA04-CD5A-3E66-6F6A-4A3858B1D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BC80530-5D4A-15E6-5AF5-841A7A57B4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4E6C3DA-8EFA-21CF-50DB-684683AEE06F}"/>
              </a:ext>
            </a:extLst>
          </p:cNvPr>
          <p:cNvSpPr>
            <a:spLocks noGrp="1"/>
          </p:cNvSpPr>
          <p:nvPr>
            <p:ph type="dt" sz="half" idx="10"/>
          </p:nvPr>
        </p:nvSpPr>
        <p:spPr/>
        <p:txBody>
          <a:bodyPr/>
          <a:lstStyle/>
          <a:p>
            <a:fld id="{276BAF45-EF34-429C-A5F5-07795F42E48D}" type="datetimeFigureOut">
              <a:rPr lang="en-AU" smtClean="0"/>
              <a:t>31/01/2026</a:t>
            </a:fld>
            <a:endParaRPr lang="en-AU"/>
          </a:p>
        </p:txBody>
      </p:sp>
      <p:sp>
        <p:nvSpPr>
          <p:cNvPr id="6" name="Footer Placeholder 5">
            <a:extLst>
              <a:ext uri="{FF2B5EF4-FFF2-40B4-BE49-F238E27FC236}">
                <a16:creationId xmlns:a16="http://schemas.microsoft.com/office/drawing/2014/main" id="{19EAE2E0-7482-9B78-0813-0A12A8D17DE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5A7026D-363C-EAA6-E944-D4D3A89F54A8}"/>
              </a:ext>
            </a:extLst>
          </p:cNvPr>
          <p:cNvSpPr>
            <a:spLocks noGrp="1"/>
          </p:cNvSpPr>
          <p:nvPr>
            <p:ph type="sldNum" sz="quarter" idx="12"/>
          </p:nvPr>
        </p:nvSpPr>
        <p:spPr/>
        <p:txBody>
          <a:bodyPr/>
          <a:lstStyle/>
          <a:p>
            <a:fld id="{DBC57B11-B26A-4408-B550-8864B9D4E5E4}" type="slidenum">
              <a:rPr lang="en-AU" smtClean="0"/>
              <a:t>‹#›</a:t>
            </a:fld>
            <a:endParaRPr lang="en-AU"/>
          </a:p>
        </p:txBody>
      </p:sp>
    </p:spTree>
    <p:extLst>
      <p:ext uri="{BB962C8B-B14F-4D97-AF65-F5344CB8AC3E}">
        <p14:creationId xmlns:p14="http://schemas.microsoft.com/office/powerpoint/2010/main" val="178351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93000">
              <a:schemeClr val="tx2"/>
            </a:gs>
            <a:gs pos="81000">
              <a:schemeClr val="accent6">
                <a:lumMod val="50000"/>
              </a:schemeClr>
            </a:gs>
            <a:gs pos="27000">
              <a:schemeClr val="tx1"/>
            </a:gs>
            <a:gs pos="8000">
              <a:schemeClr val="accent4">
                <a:lumMod val="75000"/>
              </a:schemeClr>
            </a:gs>
            <a:gs pos="0">
              <a:schemeClr val="accent4"/>
            </a:gs>
            <a:gs pos="99000">
              <a:schemeClr val="tx2">
                <a:lumMod val="40000"/>
                <a:lumOff val="60000"/>
              </a:schemeClr>
            </a:gs>
          </a:gsLst>
          <a:lin ang="126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A6450-E291-DC40-F198-C02B485137B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1"/>
            <a:ext cx="12192003" cy="6857999"/>
          </a:xfrm>
          <a:prstGeom prst="rect">
            <a:avLst/>
          </a:prstGeom>
        </p:spPr>
      </p:pic>
      <p:sp>
        <p:nvSpPr>
          <p:cNvPr id="2" name="Title 1">
            <a:extLst>
              <a:ext uri="{FF2B5EF4-FFF2-40B4-BE49-F238E27FC236}">
                <a16:creationId xmlns:a16="http://schemas.microsoft.com/office/drawing/2014/main" id="{3A462FF1-D97D-8505-FE7F-8B2DB411A8B1}"/>
              </a:ext>
            </a:extLst>
          </p:cNvPr>
          <p:cNvSpPr>
            <a:spLocks noGrp="1"/>
          </p:cNvSpPr>
          <p:nvPr>
            <p:ph type="title" hasCustomPrompt="1"/>
          </p:nvPr>
        </p:nvSpPr>
        <p:spPr>
          <a:xfrm>
            <a:off x="3" y="1821180"/>
            <a:ext cx="12191994" cy="3215641"/>
          </a:xfrm>
        </p:spPr>
        <p:txBody>
          <a:bodyPr lIns="0" rIns="0" bIns="0" anchor="ctr" anchorCtr="0">
            <a:noAutofit/>
          </a:bodyPr>
          <a:lstStyle>
            <a:lvl1pPr algn="ctr">
              <a:defRPr sz="6000" kern="1200" cap="all" spc="300" baseline="0">
                <a:solidFill>
                  <a:schemeClr val="accent3">
                    <a:lumMod val="75000"/>
                  </a:schemeClr>
                </a:solidFill>
              </a:defRPr>
            </a:lvl1pPr>
          </a:lstStyle>
          <a:p>
            <a:r>
              <a:rPr lang="en-US" dirty="0"/>
              <a:t>Click to add title</a:t>
            </a:r>
          </a:p>
        </p:txBody>
      </p:sp>
    </p:spTree>
    <p:extLst>
      <p:ext uri="{BB962C8B-B14F-4D97-AF65-F5344CB8AC3E}">
        <p14:creationId xmlns:p14="http://schemas.microsoft.com/office/powerpoint/2010/main" val="1635045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2B4D-8B8F-52D7-989B-4F677B8E7E6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B6929AE-E5DF-0D89-995F-3E315919A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C2F021-2D40-3BA4-01DB-09A17274F3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F870724-B3E3-FA4A-E510-8CA1E818FA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65C701-74AF-9C4D-789C-3E34CF3780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C249B30-0E75-D02B-1AD1-6177E4868338}"/>
              </a:ext>
            </a:extLst>
          </p:cNvPr>
          <p:cNvSpPr>
            <a:spLocks noGrp="1"/>
          </p:cNvSpPr>
          <p:nvPr>
            <p:ph type="dt" sz="half" idx="10"/>
          </p:nvPr>
        </p:nvSpPr>
        <p:spPr/>
        <p:txBody>
          <a:bodyPr/>
          <a:lstStyle/>
          <a:p>
            <a:fld id="{276BAF45-EF34-429C-A5F5-07795F42E48D}" type="datetimeFigureOut">
              <a:rPr lang="en-AU" smtClean="0"/>
              <a:t>31/01/2026</a:t>
            </a:fld>
            <a:endParaRPr lang="en-AU"/>
          </a:p>
        </p:txBody>
      </p:sp>
      <p:sp>
        <p:nvSpPr>
          <p:cNvPr id="8" name="Footer Placeholder 7">
            <a:extLst>
              <a:ext uri="{FF2B5EF4-FFF2-40B4-BE49-F238E27FC236}">
                <a16:creationId xmlns:a16="http://schemas.microsoft.com/office/drawing/2014/main" id="{97A535BE-F428-48DD-343B-C25AEFA13F5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FDB1D79-CEA5-D49D-3BA1-C5EC982E95E2}"/>
              </a:ext>
            </a:extLst>
          </p:cNvPr>
          <p:cNvSpPr>
            <a:spLocks noGrp="1"/>
          </p:cNvSpPr>
          <p:nvPr>
            <p:ph type="sldNum" sz="quarter" idx="12"/>
          </p:nvPr>
        </p:nvSpPr>
        <p:spPr/>
        <p:txBody>
          <a:bodyPr/>
          <a:lstStyle/>
          <a:p>
            <a:fld id="{DBC57B11-B26A-4408-B550-8864B9D4E5E4}" type="slidenum">
              <a:rPr lang="en-AU" smtClean="0"/>
              <a:t>‹#›</a:t>
            </a:fld>
            <a:endParaRPr lang="en-AU"/>
          </a:p>
        </p:txBody>
      </p:sp>
    </p:spTree>
    <p:extLst>
      <p:ext uri="{BB962C8B-B14F-4D97-AF65-F5344CB8AC3E}">
        <p14:creationId xmlns:p14="http://schemas.microsoft.com/office/powerpoint/2010/main" val="2368899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F6CC-DDD3-8152-B608-81276965FF5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18F0BCD-EC66-923E-46BE-5E02C38DDC72}"/>
              </a:ext>
            </a:extLst>
          </p:cNvPr>
          <p:cNvSpPr>
            <a:spLocks noGrp="1"/>
          </p:cNvSpPr>
          <p:nvPr>
            <p:ph type="dt" sz="half" idx="10"/>
          </p:nvPr>
        </p:nvSpPr>
        <p:spPr/>
        <p:txBody>
          <a:bodyPr/>
          <a:lstStyle/>
          <a:p>
            <a:fld id="{276BAF45-EF34-429C-A5F5-07795F42E48D}" type="datetimeFigureOut">
              <a:rPr lang="en-AU" smtClean="0"/>
              <a:t>31/01/2026</a:t>
            </a:fld>
            <a:endParaRPr lang="en-AU"/>
          </a:p>
        </p:txBody>
      </p:sp>
      <p:sp>
        <p:nvSpPr>
          <p:cNvPr id="4" name="Footer Placeholder 3">
            <a:extLst>
              <a:ext uri="{FF2B5EF4-FFF2-40B4-BE49-F238E27FC236}">
                <a16:creationId xmlns:a16="http://schemas.microsoft.com/office/drawing/2014/main" id="{A7FF88C8-F21E-C8F3-FFA7-9B572F060A1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6BCD87C-1A8E-4898-2653-BDA47927FEED}"/>
              </a:ext>
            </a:extLst>
          </p:cNvPr>
          <p:cNvSpPr>
            <a:spLocks noGrp="1"/>
          </p:cNvSpPr>
          <p:nvPr>
            <p:ph type="sldNum" sz="quarter" idx="12"/>
          </p:nvPr>
        </p:nvSpPr>
        <p:spPr/>
        <p:txBody>
          <a:bodyPr/>
          <a:lstStyle/>
          <a:p>
            <a:fld id="{DBC57B11-B26A-4408-B550-8864B9D4E5E4}" type="slidenum">
              <a:rPr lang="en-AU" smtClean="0"/>
              <a:t>‹#›</a:t>
            </a:fld>
            <a:endParaRPr lang="en-AU"/>
          </a:p>
        </p:txBody>
      </p:sp>
    </p:spTree>
    <p:extLst>
      <p:ext uri="{BB962C8B-B14F-4D97-AF65-F5344CB8AC3E}">
        <p14:creationId xmlns:p14="http://schemas.microsoft.com/office/powerpoint/2010/main" val="2329493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C147C4-7197-3454-7FFB-E270D807AB99}"/>
              </a:ext>
            </a:extLst>
          </p:cNvPr>
          <p:cNvSpPr>
            <a:spLocks noGrp="1"/>
          </p:cNvSpPr>
          <p:nvPr>
            <p:ph type="dt" sz="half" idx="10"/>
          </p:nvPr>
        </p:nvSpPr>
        <p:spPr/>
        <p:txBody>
          <a:bodyPr/>
          <a:lstStyle/>
          <a:p>
            <a:fld id="{276BAF45-EF34-429C-A5F5-07795F42E48D}" type="datetimeFigureOut">
              <a:rPr lang="en-AU" smtClean="0"/>
              <a:t>31/01/2026</a:t>
            </a:fld>
            <a:endParaRPr lang="en-AU"/>
          </a:p>
        </p:txBody>
      </p:sp>
      <p:sp>
        <p:nvSpPr>
          <p:cNvPr id="3" name="Footer Placeholder 2">
            <a:extLst>
              <a:ext uri="{FF2B5EF4-FFF2-40B4-BE49-F238E27FC236}">
                <a16:creationId xmlns:a16="http://schemas.microsoft.com/office/drawing/2014/main" id="{1C56B6DB-538B-B66B-5F04-91DB9AF077C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CE6A079-AA99-1889-E560-843B72597610}"/>
              </a:ext>
            </a:extLst>
          </p:cNvPr>
          <p:cNvSpPr>
            <a:spLocks noGrp="1"/>
          </p:cNvSpPr>
          <p:nvPr>
            <p:ph type="sldNum" sz="quarter" idx="12"/>
          </p:nvPr>
        </p:nvSpPr>
        <p:spPr/>
        <p:txBody>
          <a:bodyPr/>
          <a:lstStyle/>
          <a:p>
            <a:fld id="{DBC57B11-B26A-4408-B550-8864B9D4E5E4}" type="slidenum">
              <a:rPr lang="en-AU" smtClean="0"/>
              <a:t>‹#›</a:t>
            </a:fld>
            <a:endParaRPr lang="en-AU"/>
          </a:p>
        </p:txBody>
      </p:sp>
    </p:spTree>
    <p:extLst>
      <p:ext uri="{BB962C8B-B14F-4D97-AF65-F5344CB8AC3E}">
        <p14:creationId xmlns:p14="http://schemas.microsoft.com/office/powerpoint/2010/main" val="3388578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A574-2EBD-1A08-CBBC-D0D6099A5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9EC8FD1-97A3-09D8-92A2-A21B89987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3052044-2167-6A19-0215-C4BA08ED9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59E68-AA24-73A0-7565-8F0BA08DBA5D}"/>
              </a:ext>
            </a:extLst>
          </p:cNvPr>
          <p:cNvSpPr>
            <a:spLocks noGrp="1"/>
          </p:cNvSpPr>
          <p:nvPr>
            <p:ph type="dt" sz="half" idx="10"/>
          </p:nvPr>
        </p:nvSpPr>
        <p:spPr/>
        <p:txBody>
          <a:bodyPr/>
          <a:lstStyle/>
          <a:p>
            <a:fld id="{276BAF45-EF34-429C-A5F5-07795F42E48D}" type="datetimeFigureOut">
              <a:rPr lang="en-AU" smtClean="0"/>
              <a:t>31/01/2026</a:t>
            </a:fld>
            <a:endParaRPr lang="en-AU"/>
          </a:p>
        </p:txBody>
      </p:sp>
      <p:sp>
        <p:nvSpPr>
          <p:cNvPr id="6" name="Footer Placeholder 5">
            <a:extLst>
              <a:ext uri="{FF2B5EF4-FFF2-40B4-BE49-F238E27FC236}">
                <a16:creationId xmlns:a16="http://schemas.microsoft.com/office/drawing/2014/main" id="{6C09DBC1-6818-7807-C5B1-38EABD835FC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762B789-E28A-1D2A-27B7-17490070EA6B}"/>
              </a:ext>
            </a:extLst>
          </p:cNvPr>
          <p:cNvSpPr>
            <a:spLocks noGrp="1"/>
          </p:cNvSpPr>
          <p:nvPr>
            <p:ph type="sldNum" sz="quarter" idx="12"/>
          </p:nvPr>
        </p:nvSpPr>
        <p:spPr/>
        <p:txBody>
          <a:bodyPr/>
          <a:lstStyle/>
          <a:p>
            <a:fld id="{DBC57B11-B26A-4408-B550-8864B9D4E5E4}" type="slidenum">
              <a:rPr lang="en-AU" smtClean="0"/>
              <a:t>‹#›</a:t>
            </a:fld>
            <a:endParaRPr lang="en-AU"/>
          </a:p>
        </p:txBody>
      </p:sp>
    </p:spTree>
    <p:extLst>
      <p:ext uri="{BB962C8B-B14F-4D97-AF65-F5344CB8AC3E}">
        <p14:creationId xmlns:p14="http://schemas.microsoft.com/office/powerpoint/2010/main" val="913837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575B-E522-78F4-43BB-69648994C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2DA03B0-F9DB-2232-6101-A98C59F45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D36754F-E72D-1422-636C-8A49CB49A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71746-1380-2B62-150F-2B07CEA91D96}"/>
              </a:ext>
            </a:extLst>
          </p:cNvPr>
          <p:cNvSpPr>
            <a:spLocks noGrp="1"/>
          </p:cNvSpPr>
          <p:nvPr>
            <p:ph type="dt" sz="half" idx="10"/>
          </p:nvPr>
        </p:nvSpPr>
        <p:spPr/>
        <p:txBody>
          <a:bodyPr/>
          <a:lstStyle/>
          <a:p>
            <a:fld id="{276BAF45-EF34-429C-A5F5-07795F42E48D}" type="datetimeFigureOut">
              <a:rPr lang="en-AU" smtClean="0"/>
              <a:t>31/01/2026</a:t>
            </a:fld>
            <a:endParaRPr lang="en-AU"/>
          </a:p>
        </p:txBody>
      </p:sp>
      <p:sp>
        <p:nvSpPr>
          <p:cNvPr id="6" name="Footer Placeholder 5">
            <a:extLst>
              <a:ext uri="{FF2B5EF4-FFF2-40B4-BE49-F238E27FC236}">
                <a16:creationId xmlns:a16="http://schemas.microsoft.com/office/drawing/2014/main" id="{8CFABA22-D837-2975-B2FD-7CC4CF160CF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4CA2659-E13E-B22D-62C0-06BBFB7E3A6E}"/>
              </a:ext>
            </a:extLst>
          </p:cNvPr>
          <p:cNvSpPr>
            <a:spLocks noGrp="1"/>
          </p:cNvSpPr>
          <p:nvPr>
            <p:ph type="sldNum" sz="quarter" idx="12"/>
          </p:nvPr>
        </p:nvSpPr>
        <p:spPr/>
        <p:txBody>
          <a:bodyPr/>
          <a:lstStyle/>
          <a:p>
            <a:fld id="{DBC57B11-B26A-4408-B550-8864B9D4E5E4}" type="slidenum">
              <a:rPr lang="en-AU" smtClean="0"/>
              <a:t>‹#›</a:t>
            </a:fld>
            <a:endParaRPr lang="en-AU"/>
          </a:p>
        </p:txBody>
      </p:sp>
    </p:spTree>
    <p:extLst>
      <p:ext uri="{BB962C8B-B14F-4D97-AF65-F5344CB8AC3E}">
        <p14:creationId xmlns:p14="http://schemas.microsoft.com/office/powerpoint/2010/main" val="2961832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693D-1797-0F65-297F-916C2B8BB1E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91B0188-9491-42CA-7EB0-F3D019F09C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BE055F-76B3-FEF0-CA31-009D8E8D4871}"/>
              </a:ext>
            </a:extLst>
          </p:cNvPr>
          <p:cNvSpPr>
            <a:spLocks noGrp="1"/>
          </p:cNvSpPr>
          <p:nvPr>
            <p:ph type="dt" sz="half" idx="10"/>
          </p:nvPr>
        </p:nvSpPr>
        <p:spPr/>
        <p:txBody>
          <a:bodyPr/>
          <a:lstStyle/>
          <a:p>
            <a:fld id="{276BAF45-EF34-429C-A5F5-07795F42E48D}" type="datetimeFigureOut">
              <a:rPr lang="en-AU" smtClean="0"/>
              <a:t>31/01/2026</a:t>
            </a:fld>
            <a:endParaRPr lang="en-AU"/>
          </a:p>
        </p:txBody>
      </p:sp>
      <p:sp>
        <p:nvSpPr>
          <p:cNvPr id="5" name="Footer Placeholder 4">
            <a:extLst>
              <a:ext uri="{FF2B5EF4-FFF2-40B4-BE49-F238E27FC236}">
                <a16:creationId xmlns:a16="http://schemas.microsoft.com/office/drawing/2014/main" id="{49626D27-60E0-42F5-AE07-CF129C990D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759C3AD-EE9F-A807-DBB9-71BDA276431F}"/>
              </a:ext>
            </a:extLst>
          </p:cNvPr>
          <p:cNvSpPr>
            <a:spLocks noGrp="1"/>
          </p:cNvSpPr>
          <p:nvPr>
            <p:ph type="sldNum" sz="quarter" idx="12"/>
          </p:nvPr>
        </p:nvSpPr>
        <p:spPr/>
        <p:txBody>
          <a:bodyPr/>
          <a:lstStyle/>
          <a:p>
            <a:fld id="{DBC57B11-B26A-4408-B550-8864B9D4E5E4}" type="slidenum">
              <a:rPr lang="en-AU" smtClean="0"/>
              <a:t>‹#›</a:t>
            </a:fld>
            <a:endParaRPr lang="en-AU"/>
          </a:p>
        </p:txBody>
      </p:sp>
    </p:spTree>
    <p:extLst>
      <p:ext uri="{BB962C8B-B14F-4D97-AF65-F5344CB8AC3E}">
        <p14:creationId xmlns:p14="http://schemas.microsoft.com/office/powerpoint/2010/main" val="773903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F82E34-EEC2-5346-7CB4-3CB086CFFC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960ADE3-8C08-06EF-8678-2F4FAC9707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A04CA60-68F2-BA10-068C-FBD282464BA9}"/>
              </a:ext>
            </a:extLst>
          </p:cNvPr>
          <p:cNvSpPr>
            <a:spLocks noGrp="1"/>
          </p:cNvSpPr>
          <p:nvPr>
            <p:ph type="dt" sz="half" idx="10"/>
          </p:nvPr>
        </p:nvSpPr>
        <p:spPr/>
        <p:txBody>
          <a:bodyPr/>
          <a:lstStyle/>
          <a:p>
            <a:fld id="{276BAF45-EF34-429C-A5F5-07795F42E48D}" type="datetimeFigureOut">
              <a:rPr lang="en-AU" smtClean="0"/>
              <a:t>31/01/2026</a:t>
            </a:fld>
            <a:endParaRPr lang="en-AU"/>
          </a:p>
        </p:txBody>
      </p:sp>
      <p:sp>
        <p:nvSpPr>
          <p:cNvPr id="5" name="Footer Placeholder 4">
            <a:extLst>
              <a:ext uri="{FF2B5EF4-FFF2-40B4-BE49-F238E27FC236}">
                <a16:creationId xmlns:a16="http://schemas.microsoft.com/office/drawing/2014/main" id="{6FD1D7E7-E004-C9AE-0955-295B8F0CBD7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987877-9792-7DAD-0021-46E99A9E59E7}"/>
              </a:ext>
            </a:extLst>
          </p:cNvPr>
          <p:cNvSpPr>
            <a:spLocks noGrp="1"/>
          </p:cNvSpPr>
          <p:nvPr>
            <p:ph type="sldNum" sz="quarter" idx="12"/>
          </p:nvPr>
        </p:nvSpPr>
        <p:spPr/>
        <p:txBody>
          <a:bodyPr/>
          <a:lstStyle/>
          <a:p>
            <a:fld id="{DBC57B11-B26A-4408-B550-8864B9D4E5E4}" type="slidenum">
              <a:rPr lang="en-AU" smtClean="0"/>
              <a:t>‹#›</a:t>
            </a:fld>
            <a:endParaRPr lang="en-AU"/>
          </a:p>
        </p:txBody>
      </p:sp>
    </p:spTree>
    <p:extLst>
      <p:ext uri="{BB962C8B-B14F-4D97-AF65-F5344CB8AC3E}">
        <p14:creationId xmlns:p14="http://schemas.microsoft.com/office/powerpoint/2010/main" val="2501149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7D141C7-E078-41ED-BF8B-0F89E435BA4E}" type="datetimeFigureOut">
              <a:rPr lang="en-AU" smtClean="0"/>
              <a:t>31/01/2026</a:t>
            </a:fld>
            <a:endParaRPr lang="en-AU"/>
          </a:p>
        </p:txBody>
      </p:sp>
      <p:sp>
        <p:nvSpPr>
          <p:cNvPr id="5" name="Footer Placeholder 4"/>
          <p:cNvSpPr>
            <a:spLocks noGrp="1"/>
          </p:cNvSpPr>
          <p:nvPr>
            <p:ph type="ftr" sz="quarter" idx="11"/>
          </p:nvPr>
        </p:nvSpPr>
        <p:spPr>
          <a:xfrm>
            <a:off x="1371600" y="4323845"/>
            <a:ext cx="6400800" cy="365125"/>
          </a:xfrm>
        </p:spPr>
        <p:txBody>
          <a:bodyPr/>
          <a:lstStyle/>
          <a:p>
            <a:endParaRPr lang="en-AU"/>
          </a:p>
        </p:txBody>
      </p:sp>
      <p:sp>
        <p:nvSpPr>
          <p:cNvPr id="6" name="Slide Number Placeholder 5"/>
          <p:cNvSpPr>
            <a:spLocks noGrp="1"/>
          </p:cNvSpPr>
          <p:nvPr>
            <p:ph type="sldNum" sz="quarter" idx="12"/>
          </p:nvPr>
        </p:nvSpPr>
        <p:spPr>
          <a:xfrm>
            <a:off x="8077200" y="1430866"/>
            <a:ext cx="2743200" cy="365125"/>
          </a:xfrm>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2466812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141C7-E078-41ED-BF8B-0F89E435BA4E}" type="datetimeFigureOut">
              <a:rPr lang="en-AU" smtClean="0"/>
              <a:t>31/01/2026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2941450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7D141C7-E078-41ED-BF8B-0F89E435BA4E}" type="datetimeFigureOut">
              <a:rPr lang="en-AU" smtClean="0"/>
              <a:t>31/01/2026</a:t>
            </a:fld>
            <a:endParaRPr lang="en-AU"/>
          </a:p>
        </p:txBody>
      </p:sp>
      <p:sp>
        <p:nvSpPr>
          <p:cNvPr id="5" name="Footer Placeholder 4"/>
          <p:cNvSpPr>
            <a:spLocks noGrp="1"/>
          </p:cNvSpPr>
          <p:nvPr>
            <p:ph type="ftr" sz="quarter" idx="11"/>
          </p:nvPr>
        </p:nvSpPr>
        <p:spPr>
          <a:xfrm>
            <a:off x="685800" y="381001"/>
            <a:ext cx="6991492" cy="364065"/>
          </a:xfrm>
        </p:spPr>
        <p:txBody>
          <a:bodyPr/>
          <a:lstStyle/>
          <a:p>
            <a:endParaRPr lang="en-AU"/>
          </a:p>
        </p:txBody>
      </p:sp>
      <p:sp>
        <p:nvSpPr>
          <p:cNvPr id="6" name="Slide Number Placeholder 5"/>
          <p:cNvSpPr>
            <a:spLocks noGrp="1"/>
          </p:cNvSpPr>
          <p:nvPr>
            <p:ph type="sldNum" sz="quarter" idx="12"/>
          </p:nvPr>
        </p:nvSpPr>
        <p:spPr>
          <a:xfrm>
            <a:off x="10862452" y="381000"/>
            <a:ext cx="643748" cy="365125"/>
          </a:xfrm>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243519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3">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084D09-1B2D-4EE2-82A7-83196133B801}"/>
              </a:ext>
              <a:ext uri="{C183D7F6-B498-43B3-948B-1728B52AA6E4}">
                <adec:decorative xmlns:adec="http://schemas.microsoft.com/office/drawing/2017/decorative" val="1"/>
              </a:ext>
            </a:extLst>
          </p:cNvPr>
          <p:cNvGrpSpPr/>
          <p:nvPr userDrawn="1"/>
        </p:nvGrpSpPr>
        <p:grpSpPr>
          <a:xfrm>
            <a:off x="0" y="-6350"/>
            <a:ext cx="12185769" cy="6864350"/>
            <a:chOff x="0" y="-6350"/>
            <a:chExt cx="12185769" cy="6864350"/>
          </a:xfrm>
        </p:grpSpPr>
        <p:sp>
          <p:nvSpPr>
            <p:cNvPr id="4" name="Rectangle 3">
              <a:extLst>
                <a:ext uri="{FF2B5EF4-FFF2-40B4-BE49-F238E27FC236}">
                  <a16:creationId xmlns:a16="http://schemas.microsoft.com/office/drawing/2014/main" id="{53860AA6-1B14-DF89-B725-CC444E502028}"/>
                </a:ext>
                <a:ext uri="{C183D7F6-B498-43B3-948B-1728B52AA6E4}">
                  <adec:decorative xmlns:adec="http://schemas.microsoft.com/office/drawing/2017/decorative" val="1"/>
                </a:ext>
              </a:extLst>
            </p:cNvPr>
            <p:cNvSpPr/>
            <p:nvPr/>
          </p:nvSpPr>
          <p:spPr>
            <a:xfrm>
              <a:off x="0" y="-6350"/>
              <a:ext cx="6160393"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Content Placeholder 14">
              <a:extLst>
                <a:ext uri="{FF2B5EF4-FFF2-40B4-BE49-F238E27FC236}">
                  <a16:creationId xmlns:a16="http://schemas.microsoft.com/office/drawing/2014/main" id="{D172E570-D67F-4980-88C2-CF6560C1C193}"/>
                </a:ext>
                <a:ext uri="{C183D7F6-B498-43B3-948B-1728B52AA6E4}">
                  <adec:decorative xmlns:adec="http://schemas.microsoft.com/office/drawing/2017/decorative" val="1"/>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rot="5400000">
              <a:off x="5750267" y="410125"/>
              <a:ext cx="6845628" cy="6025377"/>
            </a:xfrm>
            <a:prstGeom prst="rect">
              <a:avLst/>
            </a:prstGeom>
          </p:spPr>
        </p:pic>
        <p:grpSp>
          <p:nvGrpSpPr>
            <p:cNvPr id="7" name="Group 6">
              <a:extLst>
                <a:ext uri="{FF2B5EF4-FFF2-40B4-BE49-F238E27FC236}">
                  <a16:creationId xmlns:a16="http://schemas.microsoft.com/office/drawing/2014/main" id="{AF90BF68-CF26-6705-CBFD-428BEB787EDB}"/>
                </a:ext>
              </a:extLst>
            </p:cNvPr>
            <p:cNvGrpSpPr/>
            <p:nvPr/>
          </p:nvGrpSpPr>
          <p:grpSpPr>
            <a:xfrm rot="10800000">
              <a:off x="5304704" y="259572"/>
              <a:ext cx="584267" cy="390181"/>
              <a:chOff x="1876516" y="596691"/>
              <a:chExt cx="584267" cy="390181"/>
            </a:xfrm>
          </p:grpSpPr>
          <p:sp>
            <p:nvSpPr>
              <p:cNvPr id="8" name="Oval 7">
                <a:extLst>
                  <a:ext uri="{FF2B5EF4-FFF2-40B4-BE49-F238E27FC236}">
                    <a16:creationId xmlns:a16="http://schemas.microsoft.com/office/drawing/2014/main" id="{1066F635-8DB9-B091-8467-D8F0327217F4}"/>
                  </a:ext>
                  <a:ext uri="{C183D7F6-B498-43B3-948B-1728B52AA6E4}">
                    <adec:decorative xmlns:adec="http://schemas.microsoft.com/office/drawing/2017/decorative" val="1"/>
                  </a:ext>
                </a:extLst>
              </p:cNvPr>
              <p:cNvSpPr/>
              <p:nvPr/>
            </p:nvSpPr>
            <p:spPr>
              <a:xfrm>
                <a:off x="1876516" y="842493"/>
                <a:ext cx="144379" cy="144379"/>
              </a:xfrm>
              <a:prstGeom prst="ellipse">
                <a:avLst/>
              </a:prstGeom>
              <a:noFill/>
              <a:ln>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Graphic 12">
                <a:extLst>
                  <a:ext uri="{FF2B5EF4-FFF2-40B4-BE49-F238E27FC236}">
                    <a16:creationId xmlns:a16="http://schemas.microsoft.com/office/drawing/2014/main" id="{882D2FD3-A05B-400C-6347-115486FFD943}"/>
                  </a:ext>
                  <a:ext uri="{C183D7F6-B498-43B3-948B-1728B52AA6E4}">
                    <adec:decorative xmlns:adec="http://schemas.microsoft.com/office/drawing/2017/decorative" val="1"/>
                  </a:ext>
                </a:extLst>
              </p:cNvPr>
              <p:cNvSpPr/>
              <p:nvPr/>
            </p:nvSpPr>
            <p:spPr>
              <a:xfrm>
                <a:off x="2360199" y="596691"/>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960459F4-C5B9-4070-46D1-2E7DA3EFBFC9}"/>
              </a:ext>
            </a:extLst>
          </p:cNvPr>
          <p:cNvSpPr>
            <a:spLocks noGrp="1"/>
          </p:cNvSpPr>
          <p:nvPr>
            <p:ph type="title"/>
          </p:nvPr>
        </p:nvSpPr>
        <p:spPr>
          <a:xfrm>
            <a:off x="838201" y="365125"/>
            <a:ext cx="4466502" cy="1936866"/>
          </a:xfrm>
        </p:spPr>
        <p:txBody>
          <a:bodyPr anchor="b"/>
          <a:lstStyle>
            <a:lvl1pPr>
              <a:defRPr sz="3200" cap="all" baseline="0">
                <a:solidFill>
                  <a:schemeClr val="accent3">
                    <a:lumMod val="75000"/>
                  </a:schemeClr>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34F613B1-323C-4C25-4526-1D3313A7161D}"/>
              </a:ext>
              <a:ext uri="{C183D7F6-B498-43B3-948B-1728B52AA6E4}">
                <adec:decorative xmlns:adec="http://schemas.microsoft.com/office/drawing/2017/decorative" val="1"/>
              </a:ext>
            </a:extLst>
          </p:cNvPr>
          <p:cNvCxnSpPr>
            <a:cxnSpLocks/>
          </p:cNvCxnSpPr>
          <p:nvPr userDrawn="1"/>
        </p:nvCxnSpPr>
        <p:spPr>
          <a:xfrm>
            <a:off x="835831" y="2620500"/>
            <a:ext cx="4471665"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D2C2143-1936-BBDA-A6A8-40B6DBD16AED}"/>
              </a:ext>
            </a:extLst>
          </p:cNvPr>
          <p:cNvSpPr>
            <a:spLocks noGrp="1"/>
          </p:cNvSpPr>
          <p:nvPr>
            <p:ph sz="quarter" idx="10" hasCustomPrompt="1"/>
          </p:nvPr>
        </p:nvSpPr>
        <p:spPr>
          <a:xfrm>
            <a:off x="838201" y="3097848"/>
            <a:ext cx="4466504" cy="3405187"/>
          </a:xfrm>
        </p:spPr>
        <p:txBody>
          <a:bodyPr/>
          <a:lstStyle>
            <a:lvl1pPr>
              <a:lnSpc>
                <a:spcPct val="120000"/>
              </a:lnSpc>
              <a:spcBef>
                <a:spcPts val="1000"/>
              </a:spcBef>
              <a:spcAft>
                <a:spcPts val="600"/>
              </a:spcAft>
              <a:defRPr sz="1800">
                <a:solidFill>
                  <a:schemeClr val="bg1"/>
                </a:solidFill>
                <a:latin typeface="+mn-lt"/>
              </a:defRPr>
            </a:lvl1pPr>
            <a:lvl2pPr>
              <a:lnSpc>
                <a:spcPct val="120000"/>
              </a:lnSpc>
              <a:spcBef>
                <a:spcPts val="1000"/>
              </a:spcBef>
              <a:spcAft>
                <a:spcPts val="600"/>
              </a:spcAft>
              <a:defRPr sz="1600">
                <a:solidFill>
                  <a:schemeClr val="bg1"/>
                </a:solidFill>
                <a:latin typeface="+mn-lt"/>
              </a:defRPr>
            </a:lvl2pPr>
            <a:lvl3pPr>
              <a:lnSpc>
                <a:spcPct val="120000"/>
              </a:lnSpc>
              <a:spcBef>
                <a:spcPts val="1000"/>
              </a:spcBef>
              <a:spcAft>
                <a:spcPts val="600"/>
              </a:spcAft>
              <a:defRPr sz="1400">
                <a:solidFill>
                  <a:schemeClr val="bg1"/>
                </a:solidFill>
                <a:latin typeface="+mn-lt"/>
              </a:defRPr>
            </a:lvl3pPr>
            <a:lvl4pPr>
              <a:lnSpc>
                <a:spcPct val="120000"/>
              </a:lnSpc>
              <a:spcBef>
                <a:spcPts val="1000"/>
              </a:spcBef>
              <a:spcAft>
                <a:spcPts val="600"/>
              </a:spcAft>
              <a:defRPr sz="1200">
                <a:solidFill>
                  <a:schemeClr val="bg1"/>
                </a:solidFill>
                <a:latin typeface="+mn-lt"/>
              </a:defRPr>
            </a:lvl4pPr>
            <a:lvl5pPr>
              <a:lnSpc>
                <a:spcPct val="120000"/>
              </a:lnSpc>
              <a:spcBef>
                <a:spcPts val="1000"/>
              </a:spcBef>
              <a:spcAft>
                <a:spcPts val="600"/>
              </a:spcAft>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90407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D141C7-E078-41ED-BF8B-0F89E435BA4E}" type="datetimeFigureOut">
              <a:rPr lang="en-AU" smtClean="0"/>
              <a:t>31/01/2026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1138350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D141C7-E078-41ED-BF8B-0F89E435BA4E}" type="datetimeFigureOut">
              <a:rPr lang="en-AU" smtClean="0"/>
              <a:t>31/01/2026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865046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D141C7-E078-41ED-BF8B-0F89E435BA4E}" type="datetimeFigureOut">
              <a:rPr lang="en-AU" smtClean="0"/>
              <a:t>31/01/2026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3065270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141C7-E078-41ED-BF8B-0F89E435BA4E}" type="datetimeFigureOut">
              <a:rPr lang="en-AU" smtClean="0"/>
              <a:t>31/01/2026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366202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D141C7-E078-41ED-BF8B-0F89E435BA4E}" type="datetimeFigureOut">
              <a:rPr lang="en-AU" smtClean="0"/>
              <a:t>31/01/2026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3368835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D141C7-E078-41ED-BF8B-0F89E435BA4E}" type="datetimeFigureOut">
              <a:rPr lang="en-AU" smtClean="0"/>
              <a:t>31/01/2026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169375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D141C7-E078-41ED-BF8B-0F89E435BA4E}" type="datetimeFigureOut">
              <a:rPr lang="en-AU" smtClean="0"/>
              <a:t>31/01/2026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2634130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7D141C7-E078-41ED-BF8B-0F89E435BA4E}" type="datetimeFigureOut">
              <a:rPr lang="en-AU" smtClean="0"/>
              <a:t>31/01/2026</a:t>
            </a:fld>
            <a:endParaRPr lang="en-AU"/>
          </a:p>
        </p:txBody>
      </p:sp>
      <p:sp>
        <p:nvSpPr>
          <p:cNvPr id="6" name="Footer Placeholder 5"/>
          <p:cNvSpPr>
            <a:spLocks noGrp="1"/>
          </p:cNvSpPr>
          <p:nvPr>
            <p:ph type="ftr" sz="quarter" idx="11"/>
          </p:nvPr>
        </p:nvSpPr>
        <p:spPr>
          <a:xfrm>
            <a:off x="685800" y="379941"/>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1336196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7D141C7-E078-41ED-BF8B-0F89E435BA4E}" type="datetimeFigureOut">
              <a:rPr lang="en-AU" smtClean="0"/>
              <a:t>31/01/2026</a:t>
            </a:fld>
            <a:endParaRPr lang="en-AU"/>
          </a:p>
        </p:txBody>
      </p:sp>
      <p:sp>
        <p:nvSpPr>
          <p:cNvPr id="6" name="Footer Placeholder 5"/>
          <p:cNvSpPr>
            <a:spLocks noGrp="1"/>
          </p:cNvSpPr>
          <p:nvPr>
            <p:ph type="ftr" sz="quarter" idx="11"/>
          </p:nvPr>
        </p:nvSpPr>
        <p:spPr>
          <a:xfrm>
            <a:off x="685800" y="379941"/>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FB951606-44D0-4A6B-BEEA-AE8DEB6177A1}" type="slidenum">
              <a:rPr lang="en-AU" smtClean="0"/>
              <a:t>‹#›</a:t>
            </a:fld>
            <a:endParaRPr lang="en-A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73481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7D141C7-E078-41ED-BF8B-0F89E435BA4E}" type="datetimeFigureOut">
              <a:rPr lang="en-AU" smtClean="0"/>
              <a:t>31/01/2026</a:t>
            </a:fld>
            <a:endParaRPr lang="en-AU"/>
          </a:p>
        </p:txBody>
      </p:sp>
      <p:sp>
        <p:nvSpPr>
          <p:cNvPr id="6" name="Footer Placeholder 5"/>
          <p:cNvSpPr>
            <a:spLocks noGrp="1"/>
          </p:cNvSpPr>
          <p:nvPr>
            <p:ph type="ftr" sz="quarter" idx="11"/>
          </p:nvPr>
        </p:nvSpPr>
        <p:spPr>
          <a:xfrm>
            <a:off x="685800" y="378883"/>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228625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2 column">
    <p:bg>
      <p:bgPr>
        <a:gradFill>
          <a:gsLst>
            <a:gs pos="100000">
              <a:schemeClr val="tx2"/>
            </a:gs>
            <a:gs pos="81000">
              <a:schemeClr val="accent6"/>
            </a:gs>
            <a:gs pos="31000">
              <a:srgbClr val="02090E"/>
            </a:gs>
            <a:gs pos="14000">
              <a:schemeClr val="accent4">
                <a:lumMod val="75000"/>
              </a:schemeClr>
            </a:gs>
            <a:gs pos="0">
              <a:schemeClr val="accent4"/>
            </a:gs>
          </a:gsLst>
          <a:lin ang="126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5B81B-FCE8-FE9C-8F0A-6488B25F0F6A}"/>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21869" y="579120"/>
            <a:ext cx="11548261" cy="2733306"/>
          </a:xfrm>
        </p:spPr>
        <p:txBody>
          <a:bodyPr anchor="b">
            <a:noAutofit/>
          </a:bodyPr>
          <a:lstStyle>
            <a:lvl1pPr algn="ctr">
              <a:defRPr sz="3200" cap="all" spc="300" baseline="0"/>
            </a:lvl1pPr>
          </a:lstStyle>
          <a:p>
            <a:r>
              <a:rPr lang="en-US" dirty="0"/>
              <a:t>Click to add title</a:t>
            </a:r>
          </a:p>
        </p:txBody>
      </p:sp>
      <p:sp>
        <p:nvSpPr>
          <p:cNvPr id="7" name="Subtitle 2">
            <a:extLst>
              <a:ext uri="{FF2B5EF4-FFF2-40B4-BE49-F238E27FC236}">
                <a16:creationId xmlns:a16="http://schemas.microsoft.com/office/drawing/2014/main" id="{5F877C2F-8190-18D9-5D24-5BD7B05A29F8}"/>
              </a:ext>
            </a:extLst>
          </p:cNvPr>
          <p:cNvSpPr>
            <a:spLocks noGrp="1"/>
          </p:cNvSpPr>
          <p:nvPr>
            <p:ph type="subTitle" idx="1" hasCustomPrompt="1"/>
          </p:nvPr>
        </p:nvSpPr>
        <p:spPr>
          <a:xfrm>
            <a:off x="321868" y="3484615"/>
            <a:ext cx="11562303" cy="2387865"/>
          </a:xfrm>
        </p:spPr>
        <p:txBody>
          <a:bodyPr>
            <a:noAutofit/>
          </a:bodyPr>
          <a:lstStyle>
            <a:lvl1pPr marL="0" indent="0" algn="ctr">
              <a:buNone/>
              <a:defRPr sz="60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868659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7D141C7-E078-41ED-BF8B-0F89E435BA4E}" type="datetimeFigureOut">
              <a:rPr lang="en-AU" smtClean="0"/>
              <a:t>31/01/2026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852705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7D141C7-E078-41ED-BF8B-0F89E435BA4E}" type="datetimeFigureOut">
              <a:rPr lang="en-AU" smtClean="0"/>
              <a:t>31/01/2026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3398008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141C7-E078-41ED-BF8B-0F89E435BA4E}" type="datetimeFigureOut">
              <a:rPr lang="en-AU" smtClean="0"/>
              <a:t>31/01/2026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1824621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7D141C7-E078-41ED-BF8B-0F89E435BA4E}" type="datetimeFigureOut">
              <a:rPr lang="en-AU" smtClean="0"/>
              <a:t>31/01/2026</a:t>
            </a:fld>
            <a:endParaRPr lang="en-AU"/>
          </a:p>
        </p:txBody>
      </p:sp>
      <p:sp>
        <p:nvSpPr>
          <p:cNvPr id="5" name="Footer Placeholder 4"/>
          <p:cNvSpPr>
            <a:spLocks noGrp="1"/>
          </p:cNvSpPr>
          <p:nvPr>
            <p:ph type="ftr" sz="quarter" idx="11"/>
          </p:nvPr>
        </p:nvSpPr>
        <p:spPr>
          <a:xfrm>
            <a:off x="685800" y="381000"/>
            <a:ext cx="6991492" cy="365125"/>
          </a:xfrm>
        </p:spPr>
        <p:txBody>
          <a:bodyPr/>
          <a:lstStyle/>
          <a:p>
            <a:endParaRPr lang="en-AU"/>
          </a:p>
        </p:txBody>
      </p:sp>
      <p:sp>
        <p:nvSpPr>
          <p:cNvPr id="6" name="Slide Number Placeholder 5"/>
          <p:cNvSpPr>
            <a:spLocks noGrp="1"/>
          </p:cNvSpPr>
          <p:nvPr>
            <p:ph type="sldNum" sz="quarter" idx="12"/>
          </p:nvPr>
        </p:nvSpPr>
        <p:spPr>
          <a:xfrm>
            <a:off x="10862452" y="381000"/>
            <a:ext cx="643748" cy="365125"/>
          </a:xfrm>
        </p:spPr>
        <p:txBody>
          <a:bodyPr/>
          <a:lstStyle/>
          <a:p>
            <a:fld id="{FB951606-44D0-4A6B-BEEA-AE8DEB6177A1}" type="slidenum">
              <a:rPr lang="en-AU" smtClean="0"/>
              <a:t>‹#›</a:t>
            </a:fld>
            <a:endParaRPr lang="en-AU"/>
          </a:p>
        </p:txBody>
      </p:sp>
    </p:spTree>
    <p:extLst>
      <p:ext uri="{BB962C8B-B14F-4D97-AF65-F5344CB8AC3E}">
        <p14:creationId xmlns:p14="http://schemas.microsoft.com/office/powerpoint/2010/main" val="3805493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460025-1C14-4F09-A299-BBC223D794C5}" type="datetimeFigureOut">
              <a:rPr lang="en-AU" smtClean="0"/>
              <a:t>31/01/2026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1562508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6460025-1C14-4F09-A299-BBC223D794C5}" type="datetimeFigureOut">
              <a:rPr lang="en-AU" smtClean="0"/>
              <a:t>31/01/2026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97274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60025-1C14-4F09-A299-BBC223D794C5}" type="datetimeFigureOut">
              <a:rPr lang="en-AU" smtClean="0"/>
              <a:t>31/01/2026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605960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460025-1C14-4F09-A299-BBC223D794C5}" type="datetimeFigureOut">
              <a:rPr lang="en-AU" smtClean="0"/>
              <a:t>31/01/2026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1247378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460025-1C14-4F09-A299-BBC223D794C5}" type="datetimeFigureOut">
              <a:rPr lang="en-AU" smtClean="0"/>
              <a:t>31/01/2026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2491527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6460025-1C14-4F09-A299-BBC223D794C5}" type="datetimeFigureOut">
              <a:rPr lang="en-AU" smtClean="0"/>
              <a:t>31/01/2026</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300359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gradFill>
          <a:gsLst>
            <a:gs pos="100000">
              <a:schemeClr val="tx2"/>
            </a:gs>
            <a:gs pos="79000">
              <a:schemeClr val="accent6"/>
            </a:gs>
            <a:gs pos="31000">
              <a:srgbClr val="02090E"/>
            </a:gs>
            <a:gs pos="14000">
              <a:schemeClr val="accent4">
                <a:lumMod val="75000"/>
              </a:schemeClr>
            </a:gs>
            <a:gs pos="0">
              <a:schemeClr val="accent4"/>
            </a:gs>
          </a:gsLst>
          <a:lin ang="54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64209F-41AB-70E5-1B9E-7490900C59C9}"/>
              </a:ext>
              <a:ext uri="{C183D7F6-B498-43B3-948B-1728B52AA6E4}">
                <adec:decorative xmlns:adec="http://schemas.microsoft.com/office/drawing/2017/decorative" val="1"/>
              </a:ext>
            </a:extLst>
          </p:cNvPr>
          <p:cNvSpPr/>
          <p:nvPr userDrawn="1"/>
        </p:nvSpPr>
        <p:spPr>
          <a:xfrm>
            <a:off x="2" y="1"/>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32D3409-585B-54E2-1DCC-AC58804E4AE7}"/>
              </a:ext>
              <a:ext uri="{C183D7F6-B498-43B3-948B-1728B52AA6E4}">
                <adec:decorative xmlns:adec="http://schemas.microsoft.com/office/drawing/2017/decorative" val="1"/>
              </a:ext>
            </a:extLst>
          </p:cNvPr>
          <p:cNvSpPr/>
          <p:nvPr userDrawn="1"/>
        </p:nvSpPr>
        <p:spPr>
          <a:xfrm>
            <a:off x="1" y="-6350"/>
            <a:ext cx="6096000"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99891" y="511762"/>
            <a:ext cx="4960830" cy="2785158"/>
          </a:xfrm>
        </p:spPr>
        <p:txBody>
          <a:bodyPr anchor="b">
            <a:noAutofit/>
          </a:bodyPr>
          <a:lstStyle>
            <a:lvl1pPr algn="l">
              <a:defRPr sz="2400" cap="all" spc="300" baseline="0"/>
            </a:lvl1pPr>
          </a:lstStyle>
          <a:p>
            <a:r>
              <a:rPr lang="en-US" dirty="0"/>
              <a:t>Click to add title</a:t>
            </a:r>
          </a:p>
        </p:txBody>
      </p:sp>
      <p:sp>
        <p:nvSpPr>
          <p:cNvPr id="8" name="Subtitle 2">
            <a:extLst>
              <a:ext uri="{FF2B5EF4-FFF2-40B4-BE49-F238E27FC236}">
                <a16:creationId xmlns:a16="http://schemas.microsoft.com/office/drawing/2014/main" id="{E47B8A5C-E279-DB0B-E9D3-927417876125}"/>
              </a:ext>
            </a:extLst>
          </p:cNvPr>
          <p:cNvSpPr>
            <a:spLocks noGrp="1"/>
          </p:cNvSpPr>
          <p:nvPr>
            <p:ph type="subTitle" idx="1" hasCustomPrompt="1"/>
          </p:nvPr>
        </p:nvSpPr>
        <p:spPr>
          <a:xfrm>
            <a:off x="802640" y="3484615"/>
            <a:ext cx="4958081" cy="2387865"/>
          </a:xfrm>
        </p:spPr>
        <p:txBody>
          <a:bodyPr>
            <a:noAutofit/>
          </a:bodyPr>
          <a:lstStyle>
            <a:lvl1pPr marL="0" indent="0" algn="l">
              <a:buNone/>
              <a:defRPr sz="3200" b="0" i="0" cap="all" spc="600" baseline="0">
                <a:solidFill>
                  <a:schemeClr val="accent3">
                    <a:lumMod val="75000"/>
                  </a:schemeClr>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0" name="Picture Placeholder 9">
            <a:extLst>
              <a:ext uri="{FF2B5EF4-FFF2-40B4-BE49-F238E27FC236}">
                <a16:creationId xmlns:a16="http://schemas.microsoft.com/office/drawing/2014/main" id="{D386C402-C5C5-2A54-C618-62673AD93CB4}"/>
              </a:ext>
            </a:extLst>
          </p:cNvPr>
          <p:cNvSpPr>
            <a:spLocks noGrp="1"/>
          </p:cNvSpPr>
          <p:nvPr>
            <p:ph type="pic" sz="quarter" idx="13"/>
          </p:nvPr>
        </p:nvSpPr>
        <p:spPr>
          <a:xfrm>
            <a:off x="6497638" y="336550"/>
            <a:ext cx="5322887" cy="6184900"/>
          </a:xfrm>
        </p:spPr>
        <p:txBody>
          <a:bodyPr/>
          <a:lstStyle>
            <a:lvl1pPr algn="ctr">
              <a:defRPr sz="2000"/>
            </a:lvl1pPr>
          </a:lstStyle>
          <a:p>
            <a:r>
              <a:rPr lang="en-US"/>
              <a:t>Click icon to add picture</a:t>
            </a:r>
            <a:endParaRPr lang="en-US" dirty="0"/>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368321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460025-1C14-4F09-A299-BBC223D794C5}" type="datetimeFigureOut">
              <a:rPr lang="en-AU" smtClean="0"/>
              <a:t>31/01/2026</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571877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6460025-1C14-4F09-A299-BBC223D794C5}" type="datetimeFigureOut">
              <a:rPr lang="en-AU" smtClean="0"/>
              <a:t>31/01/2026</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32298551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60025-1C14-4F09-A299-BBC223D794C5}" type="datetimeFigureOut">
              <a:rPr lang="en-AU" smtClean="0"/>
              <a:t>31/01/2026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2911073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60025-1C14-4F09-A299-BBC223D794C5}" type="datetimeFigureOut">
              <a:rPr lang="en-AU" smtClean="0"/>
              <a:t>31/01/2026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4221810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460025-1C14-4F09-A299-BBC223D794C5}" type="datetimeFigureOut">
              <a:rPr lang="en-AU" smtClean="0"/>
              <a:t>31/01/2026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26243113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460025-1C14-4F09-A299-BBC223D794C5}" type="datetimeFigureOut">
              <a:rPr lang="en-AU" smtClean="0"/>
              <a:t>31/01/2026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6C4B84-D2F9-46BA-A859-45CD0C515E95}"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163184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460025-1C14-4F09-A299-BBC223D794C5}" type="datetimeFigureOut">
              <a:rPr lang="en-AU" smtClean="0"/>
              <a:t>31/01/2026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18684350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460025-1C14-4F09-A299-BBC223D794C5}" type="datetimeFigureOut">
              <a:rPr lang="en-AU" smtClean="0"/>
              <a:t>31/01/2026</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3016843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460025-1C14-4F09-A299-BBC223D794C5}" type="datetimeFigureOut">
              <a:rPr lang="en-AU" smtClean="0"/>
              <a:t>31/01/2026</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3091023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60025-1C14-4F09-A299-BBC223D794C5}" type="datetimeFigureOut">
              <a:rPr lang="en-AU" smtClean="0"/>
              <a:t>31/01/2026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416719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2 column">
    <p:bg>
      <p:bgPr>
        <a:gradFill>
          <a:gsLst>
            <a:gs pos="100000">
              <a:schemeClr val="tx2"/>
            </a:gs>
            <a:gs pos="79000">
              <a:schemeClr val="accent6"/>
            </a:gs>
            <a:gs pos="55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pic>
        <p:nvPicPr>
          <p:cNvPr id="4" name="Content Placeholder 14">
            <a:extLst>
              <a:ext uri="{FF2B5EF4-FFF2-40B4-BE49-F238E27FC236}">
                <a16:creationId xmlns:a16="http://schemas.microsoft.com/office/drawing/2014/main" id="{318CE367-BBCB-F4AB-635F-4C9995EAE35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50"/>
            <a:ext cx="2356339" cy="6853863"/>
          </a:xfrm>
          <a:prstGeom prst="rect">
            <a:avLst/>
          </a:prstGeom>
        </p:spPr>
      </p:pic>
      <p:sp>
        <p:nvSpPr>
          <p:cNvPr id="5" name="Rectangle 4">
            <a:extLst>
              <a:ext uri="{FF2B5EF4-FFF2-40B4-BE49-F238E27FC236}">
                <a16:creationId xmlns:a16="http://schemas.microsoft.com/office/drawing/2014/main" id="{5CE3FBBA-81E2-31F1-EF51-02706B5B5C0A}"/>
              </a:ext>
              <a:ext uri="{C183D7F6-B498-43B3-948B-1728B52AA6E4}">
                <adec:decorative xmlns:adec="http://schemas.microsoft.com/office/drawing/2017/decorative" val="1"/>
              </a:ext>
            </a:extLst>
          </p:cNvPr>
          <p:cNvSpPr/>
          <p:nvPr userDrawn="1"/>
        </p:nvSpPr>
        <p:spPr>
          <a:xfrm>
            <a:off x="2356339" y="-6350"/>
            <a:ext cx="9831801"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6" name="Straight Connector 5">
            <a:extLst>
              <a:ext uri="{FF2B5EF4-FFF2-40B4-BE49-F238E27FC236}">
                <a16:creationId xmlns:a16="http://schemas.microsoft.com/office/drawing/2014/main" id="{9AD3746D-3CD1-FFA5-0019-AD0C588B1924}"/>
              </a:ext>
              <a:ext uri="{C183D7F6-B498-43B3-948B-1728B52AA6E4}">
                <adec:decorative xmlns:adec="http://schemas.microsoft.com/office/drawing/2017/decorative" val="1"/>
              </a:ext>
            </a:extLst>
          </p:cNvPr>
          <p:cNvCxnSpPr>
            <a:cxnSpLocks/>
          </p:cNvCxnSpPr>
          <p:nvPr userDrawn="1"/>
        </p:nvCxnSpPr>
        <p:spPr>
          <a:xfrm>
            <a:off x="3305669" y="2002443"/>
            <a:ext cx="7922116"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3305669" y="113097"/>
            <a:ext cx="7420819" cy="16563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13" name="Content Placeholder 12">
            <a:extLst>
              <a:ext uri="{FF2B5EF4-FFF2-40B4-BE49-F238E27FC236}">
                <a16:creationId xmlns:a16="http://schemas.microsoft.com/office/drawing/2014/main" id="{B9624CF4-7769-4663-3361-39136F5E20C8}"/>
              </a:ext>
            </a:extLst>
          </p:cNvPr>
          <p:cNvSpPr>
            <a:spLocks noGrp="1"/>
          </p:cNvSpPr>
          <p:nvPr>
            <p:ph sz="quarter" idx="31" hasCustomPrompt="1"/>
          </p:nvPr>
        </p:nvSpPr>
        <p:spPr>
          <a:xfrm>
            <a:off x="3305669" y="2470150"/>
            <a:ext cx="7420819" cy="3676649"/>
          </a:xfrm>
        </p:spPr>
        <p:txBody>
          <a:bodyPr/>
          <a:lstStyle>
            <a:lvl1pPr marL="285750" indent="-285750">
              <a:lnSpc>
                <a:spcPct val="120000"/>
              </a:lnSpc>
              <a:spcBef>
                <a:spcPts val="1000"/>
              </a:spcBef>
              <a:spcAft>
                <a:spcPts val="600"/>
              </a:spcAft>
              <a:buClr>
                <a:schemeClr val="accent3"/>
              </a:buClr>
              <a:buFont typeface="Arial" panose="020B0604020202020204" pitchFamily="34" charset="0"/>
              <a:buChar char="•"/>
              <a:defRPr sz="1800">
                <a:solidFill>
                  <a:schemeClr val="bg1"/>
                </a:solidFill>
                <a:latin typeface="+mn-lt"/>
              </a:defRPr>
            </a:lvl1pPr>
            <a:lvl2pPr marL="800100" indent="-342900">
              <a:lnSpc>
                <a:spcPct val="120000"/>
              </a:lnSpc>
              <a:spcBef>
                <a:spcPts val="1000"/>
              </a:spcBef>
              <a:spcAft>
                <a:spcPts val="600"/>
              </a:spcAft>
              <a:buClr>
                <a:schemeClr val="accent3"/>
              </a:buClr>
              <a:buFont typeface="Arial" panose="020B0604020202020204" pitchFamily="34" charset="0"/>
              <a:buChar char="•"/>
              <a:defRPr sz="1600">
                <a:solidFill>
                  <a:schemeClr val="bg1"/>
                </a:solidFill>
                <a:latin typeface="+mn-lt"/>
              </a:defRPr>
            </a:lvl2pPr>
            <a:lvl3pPr marL="1257300" indent="-342900">
              <a:lnSpc>
                <a:spcPct val="120000"/>
              </a:lnSpc>
              <a:spcBef>
                <a:spcPts val="1000"/>
              </a:spcBef>
              <a:spcAft>
                <a:spcPts val="600"/>
              </a:spcAft>
              <a:buClr>
                <a:schemeClr val="accent3"/>
              </a:buClr>
              <a:buFont typeface="Arial" panose="020B0604020202020204" pitchFamily="34" charset="0"/>
              <a:buChar char="•"/>
              <a:defRPr sz="1400">
                <a:solidFill>
                  <a:schemeClr val="bg1"/>
                </a:solidFill>
                <a:latin typeface="+mn-lt"/>
              </a:defRPr>
            </a:lvl3pPr>
            <a:lvl4pPr marL="16573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4pPr>
            <a:lvl5pPr marL="2114550" indent="-285750">
              <a:lnSpc>
                <a:spcPct val="120000"/>
              </a:lnSpc>
              <a:spcBef>
                <a:spcPts val="1000"/>
              </a:spcBef>
              <a:spcAft>
                <a:spcPts val="600"/>
              </a:spcAft>
              <a:buClr>
                <a:schemeClr val="accent3"/>
              </a:buClr>
              <a:buFont typeface="Arial" panose="020B0604020202020204" pitchFamily="34" charset="0"/>
              <a:buChar char="•"/>
              <a:defRPr sz="1200">
                <a:solidFill>
                  <a:schemeClr val="bg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028026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60025-1C14-4F09-A299-BBC223D794C5}" type="datetimeFigureOut">
              <a:rPr lang="en-AU" smtClean="0"/>
              <a:t>31/01/2026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6C4B84-D2F9-46BA-A859-45CD0C515E95}" type="slidenum">
              <a:rPr lang="en-AU" smtClean="0"/>
              <a:t>‹#›</a:t>
            </a:fld>
            <a:endParaRPr lang="en-AU"/>
          </a:p>
        </p:txBody>
      </p:sp>
    </p:spTree>
    <p:extLst>
      <p:ext uri="{BB962C8B-B14F-4D97-AF65-F5344CB8AC3E}">
        <p14:creationId xmlns:p14="http://schemas.microsoft.com/office/powerpoint/2010/main" val="177538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61F2FA-20C7-5447-C138-CE2CA1867FE7}"/>
              </a:ext>
              <a:ext uri="{C183D7F6-B498-43B3-948B-1728B52AA6E4}">
                <adec:decorative xmlns:adec="http://schemas.microsoft.com/office/drawing/2017/decorative" val="1"/>
              </a:ext>
            </a:extLst>
          </p:cNvPr>
          <p:cNvGrpSpPr/>
          <p:nvPr userDrawn="1"/>
        </p:nvGrpSpPr>
        <p:grpSpPr>
          <a:xfrm>
            <a:off x="3" y="2"/>
            <a:ext cx="12191997" cy="6857998"/>
            <a:chOff x="3" y="2"/>
            <a:chExt cx="12191997" cy="6857998"/>
          </a:xfrm>
        </p:grpSpPr>
        <p:sp>
          <p:nvSpPr>
            <p:cNvPr id="21" name="Rectangle 20">
              <a:extLst>
                <a:ext uri="{FF2B5EF4-FFF2-40B4-BE49-F238E27FC236}">
                  <a16:creationId xmlns:a16="http://schemas.microsoft.com/office/drawing/2014/main" id="{DFEDD626-82E4-71C6-25F1-CDA46B7B3F39}"/>
                </a:ext>
              </a:extLst>
            </p:cNvPr>
            <p:cNvSpPr/>
            <p:nvPr/>
          </p:nvSpPr>
          <p:spPr>
            <a:xfrm>
              <a:off x="3" y="2"/>
              <a:ext cx="12191997" cy="6857998"/>
            </a:xfrm>
            <a:prstGeom prst="rect">
              <a:avLst/>
            </a:prstGeom>
            <a:gradFill flip="none" rotWithShape="1">
              <a:gsLst>
                <a:gs pos="0">
                  <a:srgbClr val="1A012C"/>
                </a:gs>
                <a:gs pos="45000">
                  <a:srgbClr val="1A012C">
                    <a:alpha val="50000"/>
                  </a:srgbClr>
                </a:gs>
                <a:gs pos="100000">
                  <a:schemeClr val="accent6">
                    <a:lumMod val="50000"/>
                    <a:alpha val="5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DC952AF-CE06-54F7-CB4A-1722F90AC3D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 y="2"/>
              <a:ext cx="12191994" cy="6857996"/>
            </a:xfrm>
            <a:prstGeom prst="rect">
              <a:avLst/>
            </a:prstGeom>
          </p:spPr>
        </p:pic>
        <p:grpSp>
          <p:nvGrpSpPr>
            <p:cNvPr id="11" name="Group 10">
              <a:extLst>
                <a:ext uri="{FF2B5EF4-FFF2-40B4-BE49-F238E27FC236}">
                  <a16:creationId xmlns:a16="http://schemas.microsoft.com/office/drawing/2014/main" id="{6E6EDFF3-843B-AAE9-DB73-423142606F52}"/>
                </a:ext>
              </a:extLst>
            </p:cNvPr>
            <p:cNvGrpSpPr/>
            <p:nvPr/>
          </p:nvGrpSpPr>
          <p:grpSpPr>
            <a:xfrm rot="5400000">
              <a:off x="1645776" y="1222395"/>
              <a:ext cx="431603" cy="412684"/>
              <a:chOff x="1870859" y="869908"/>
              <a:chExt cx="431603" cy="412684"/>
            </a:xfrm>
          </p:grpSpPr>
          <p:sp>
            <p:nvSpPr>
              <p:cNvPr id="12" name="Graphic 15">
                <a:extLst>
                  <a:ext uri="{FF2B5EF4-FFF2-40B4-BE49-F238E27FC236}">
                    <a16:creationId xmlns:a16="http://schemas.microsoft.com/office/drawing/2014/main" id="{312F4F85-6C79-201D-E20D-64CD4728E4C8}"/>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01D71DAD-ECC6-A850-88E4-A4EDCF494A24}"/>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14" name="Group 13">
              <a:extLst>
                <a:ext uri="{FF2B5EF4-FFF2-40B4-BE49-F238E27FC236}">
                  <a16:creationId xmlns:a16="http://schemas.microsoft.com/office/drawing/2014/main" id="{C632CC6D-6024-2368-8EBA-4B7A2D6428BC}"/>
                </a:ext>
              </a:extLst>
            </p:cNvPr>
            <p:cNvGrpSpPr/>
            <p:nvPr/>
          </p:nvGrpSpPr>
          <p:grpSpPr>
            <a:xfrm rot="20626702">
              <a:off x="10248169" y="5448942"/>
              <a:ext cx="431603" cy="412684"/>
              <a:chOff x="1870859" y="869908"/>
              <a:chExt cx="431603" cy="412684"/>
            </a:xfrm>
          </p:grpSpPr>
          <p:sp>
            <p:nvSpPr>
              <p:cNvPr id="6" name="Graphic 15">
                <a:extLst>
                  <a:ext uri="{FF2B5EF4-FFF2-40B4-BE49-F238E27FC236}">
                    <a16:creationId xmlns:a16="http://schemas.microsoft.com/office/drawing/2014/main" id="{B05BE7BE-7D54-A09B-8A67-6B28CF6BB6C0}"/>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7" name="Graphic 12">
                <a:extLst>
                  <a:ext uri="{FF2B5EF4-FFF2-40B4-BE49-F238E27FC236}">
                    <a16:creationId xmlns:a16="http://schemas.microsoft.com/office/drawing/2014/main" id="{258346A9-F75C-6704-EEED-CF7A8A0F8010}"/>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sp>
        <p:nvSpPr>
          <p:cNvPr id="2" name="Title 1">
            <a:extLst>
              <a:ext uri="{FF2B5EF4-FFF2-40B4-BE49-F238E27FC236}">
                <a16:creationId xmlns:a16="http://schemas.microsoft.com/office/drawing/2014/main" id="{782CC39D-03B1-4933-F236-462B5862EBEC}"/>
              </a:ext>
            </a:extLst>
          </p:cNvPr>
          <p:cNvSpPr>
            <a:spLocks noGrp="1"/>
          </p:cNvSpPr>
          <p:nvPr>
            <p:ph type="title"/>
          </p:nvPr>
        </p:nvSpPr>
        <p:spPr>
          <a:xfrm>
            <a:off x="2932448" y="264160"/>
            <a:ext cx="6327105" cy="3373973"/>
          </a:xfrm>
        </p:spPr>
        <p:txBody>
          <a:bodyPr anchor="b"/>
          <a:lstStyle>
            <a:lvl1pPr algn="ctr">
              <a:defRPr sz="3200" cap="all" spc="600" baseline="0">
                <a:solidFill>
                  <a:schemeClr val="accent3">
                    <a:lumMod val="75000"/>
                  </a:schemeClr>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F711CA51-49DC-62CA-F147-F286B1C9DBD9}"/>
              </a:ext>
            </a:extLst>
          </p:cNvPr>
          <p:cNvSpPr>
            <a:spLocks noGrp="1"/>
          </p:cNvSpPr>
          <p:nvPr>
            <p:ph type="subTitle" idx="1" hasCustomPrompt="1"/>
          </p:nvPr>
        </p:nvSpPr>
        <p:spPr>
          <a:xfrm>
            <a:off x="2932448" y="3962135"/>
            <a:ext cx="6327105" cy="2653771"/>
          </a:xfrm>
        </p:spPr>
        <p:txBody>
          <a:bodyPr>
            <a:noAutofit/>
          </a:bodyPr>
          <a:lstStyle>
            <a:lvl1pPr marL="0" indent="0" algn="ctr">
              <a:buNone/>
              <a:defRPr sz="1800" b="0" i="0" cap="all" spc="300" baseline="0">
                <a:solidFill>
                  <a:schemeClr val="bg1"/>
                </a:solidFill>
                <a:latin typeface="+mj-lt"/>
                <a:cs typeface="Biome Light" panose="020B03030302040208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118341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D5518-914C-92E3-E9EC-26752C9F05AD}"/>
              </a:ext>
              <a:ext uri="{C183D7F6-B498-43B3-948B-1728B52AA6E4}">
                <adec:decorative xmlns:adec="http://schemas.microsoft.com/office/drawing/2017/decorative" val="1"/>
              </a:ext>
            </a:extLst>
          </p:cNvPr>
          <p:cNvGrpSpPr/>
          <p:nvPr userDrawn="1"/>
        </p:nvGrpSpPr>
        <p:grpSpPr>
          <a:xfrm>
            <a:off x="-1" y="-6350"/>
            <a:ext cx="12192000" cy="6864350"/>
            <a:chOff x="-1" y="-6350"/>
            <a:chExt cx="12192000" cy="6864350"/>
          </a:xfrm>
        </p:grpSpPr>
        <p:sp>
          <p:nvSpPr>
            <p:cNvPr id="4" name="Rectangle 3">
              <a:extLst>
                <a:ext uri="{FF2B5EF4-FFF2-40B4-BE49-F238E27FC236}">
                  <a16:creationId xmlns:a16="http://schemas.microsoft.com/office/drawing/2014/main" id="{C82D0B82-F74C-65EF-3BF6-8EEA16F36B7D}"/>
                </a:ext>
                <a:ext uri="{C183D7F6-B498-43B3-948B-1728B52AA6E4}">
                  <adec:decorative xmlns:adec="http://schemas.microsoft.com/office/drawing/2017/decorative" val="1"/>
                </a:ext>
              </a:extLst>
            </p:cNvPr>
            <p:cNvSpPr/>
            <p:nvPr/>
          </p:nvSpPr>
          <p:spPr>
            <a:xfrm>
              <a:off x="1428750" y="-6350"/>
              <a:ext cx="10763249" cy="6864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6" name="Picture 5" descr="A blue and purple spiral&#10;&#10;Description automatically generated">
              <a:extLst>
                <a:ext uri="{FF2B5EF4-FFF2-40B4-BE49-F238E27FC236}">
                  <a16:creationId xmlns:a16="http://schemas.microsoft.com/office/drawing/2014/main" id="{44E12326-9CF4-38EC-1BAF-1F994F220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3"/>
            <a:stretch/>
          </p:blipFill>
          <p:spPr>
            <a:xfrm flipH="1">
              <a:off x="-1" y="0"/>
              <a:ext cx="1428751" cy="6858000"/>
            </a:xfrm>
            <a:prstGeom prst="rect">
              <a:avLst/>
            </a:prstGeom>
          </p:spPr>
        </p:pic>
        <p:grpSp>
          <p:nvGrpSpPr>
            <p:cNvPr id="7" name="Group 6">
              <a:extLst>
                <a:ext uri="{FF2B5EF4-FFF2-40B4-BE49-F238E27FC236}">
                  <a16:creationId xmlns:a16="http://schemas.microsoft.com/office/drawing/2014/main" id="{AD5C1D9C-B114-FC6A-9213-7287D39EAD9F}"/>
                </a:ext>
              </a:extLst>
            </p:cNvPr>
            <p:cNvGrpSpPr/>
            <p:nvPr/>
          </p:nvGrpSpPr>
          <p:grpSpPr>
            <a:xfrm>
              <a:off x="10649689" y="4382998"/>
              <a:ext cx="754139" cy="1865729"/>
              <a:chOff x="653351" y="2693558"/>
              <a:chExt cx="754139" cy="1865729"/>
            </a:xfrm>
          </p:grpSpPr>
          <p:sp>
            <p:nvSpPr>
              <p:cNvPr id="11" name="Graphic 15">
                <a:extLst>
                  <a:ext uri="{FF2B5EF4-FFF2-40B4-BE49-F238E27FC236}">
                    <a16:creationId xmlns:a16="http://schemas.microsoft.com/office/drawing/2014/main" id="{2BC89B10-C93E-8CE5-73B3-F6049168C313}"/>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9DB2AA2-9661-AC91-932D-2F1BEC47BD8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3" name="Graphic 12">
                <a:extLst>
                  <a:ext uri="{FF2B5EF4-FFF2-40B4-BE49-F238E27FC236}">
                    <a16:creationId xmlns:a16="http://schemas.microsoft.com/office/drawing/2014/main" id="{86C9AC9B-3792-E880-03FE-D46FB046AB6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nvGrpSpPr>
            <p:cNvPr id="8" name="Group 7">
              <a:extLst>
                <a:ext uri="{FF2B5EF4-FFF2-40B4-BE49-F238E27FC236}">
                  <a16:creationId xmlns:a16="http://schemas.microsoft.com/office/drawing/2014/main" id="{1142A133-65D6-D958-C0CD-E8D45B9BD7BB}"/>
                </a:ext>
              </a:extLst>
            </p:cNvPr>
            <p:cNvGrpSpPr/>
            <p:nvPr/>
          </p:nvGrpSpPr>
          <p:grpSpPr>
            <a:xfrm>
              <a:off x="1870859" y="869908"/>
              <a:ext cx="431603" cy="412684"/>
              <a:chOff x="1870859" y="869908"/>
              <a:chExt cx="431603" cy="412684"/>
            </a:xfrm>
          </p:grpSpPr>
          <p:sp>
            <p:nvSpPr>
              <p:cNvPr id="9" name="Graphic 15">
                <a:extLst>
                  <a:ext uri="{FF2B5EF4-FFF2-40B4-BE49-F238E27FC236}">
                    <a16:creationId xmlns:a16="http://schemas.microsoft.com/office/drawing/2014/main" id="{A746B023-387D-4EAC-052B-60F131E6E707}"/>
                  </a:ext>
                  <a:ext uri="{C183D7F6-B498-43B3-948B-1728B52AA6E4}">
                    <adec:decorative xmlns:adec="http://schemas.microsoft.com/office/drawing/2017/decorative" val="1"/>
                  </a:ext>
                </a:extLst>
              </p:cNvPr>
              <p:cNvSpPr/>
              <p:nvPr/>
            </p:nvSpPr>
            <p:spPr>
              <a:xfrm rot="10800000">
                <a:off x="1870859" y="1154576"/>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0" name="Graphic 12">
                <a:extLst>
                  <a:ext uri="{FF2B5EF4-FFF2-40B4-BE49-F238E27FC236}">
                    <a16:creationId xmlns:a16="http://schemas.microsoft.com/office/drawing/2014/main" id="{20760125-21CF-A296-3EA7-3C6C0E9BCB2F}"/>
                  </a:ext>
                  <a:ext uri="{C183D7F6-B498-43B3-948B-1728B52AA6E4}">
                    <adec:decorative xmlns:adec="http://schemas.microsoft.com/office/drawing/2017/decorative" val="1"/>
                  </a:ext>
                </a:extLst>
              </p:cNvPr>
              <p:cNvSpPr/>
              <p:nvPr/>
            </p:nvSpPr>
            <p:spPr>
              <a:xfrm>
                <a:off x="2256743" y="869908"/>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grpSp>
      <p:cxnSp>
        <p:nvCxnSpPr>
          <p:cNvPr id="14" name="Straight Connector 13">
            <a:extLst>
              <a:ext uri="{FF2B5EF4-FFF2-40B4-BE49-F238E27FC236}">
                <a16:creationId xmlns:a16="http://schemas.microsoft.com/office/drawing/2014/main" id="{7F851D11-41E3-33F2-CBA6-B2A9A5A2A517}"/>
              </a:ext>
              <a:ext uri="{C183D7F6-B498-43B3-948B-1728B52AA6E4}">
                <adec:decorative xmlns:adec="http://schemas.microsoft.com/office/drawing/2017/decorative" val="1"/>
              </a:ext>
            </a:extLst>
          </p:cNvPr>
          <p:cNvCxnSpPr>
            <a:cxnSpLocks/>
          </p:cNvCxnSpPr>
          <p:nvPr userDrawn="1"/>
        </p:nvCxnSpPr>
        <p:spPr>
          <a:xfrm>
            <a:off x="2369139" y="2002443"/>
            <a:ext cx="88735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2399620" y="162560"/>
            <a:ext cx="8843050" cy="1616904"/>
          </a:xfrm>
        </p:spPr>
        <p:txBody>
          <a:bodyPr lIns="0"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2373002" y="2474811"/>
            <a:ext cx="4015098"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21" name="Content Placeholder 4">
            <a:extLst>
              <a:ext uri="{FF2B5EF4-FFF2-40B4-BE49-F238E27FC236}">
                <a16:creationId xmlns:a16="http://schemas.microsoft.com/office/drawing/2014/main" id="{D77F99A7-26FA-422E-43E9-C76B4A56E44A}"/>
              </a:ext>
            </a:extLst>
          </p:cNvPr>
          <p:cNvSpPr>
            <a:spLocks noGrp="1"/>
          </p:cNvSpPr>
          <p:nvPr>
            <p:ph sz="quarter" idx="36" hasCustomPrompt="1"/>
          </p:nvPr>
        </p:nvSpPr>
        <p:spPr>
          <a:xfrm>
            <a:off x="6995159" y="2474811"/>
            <a:ext cx="4227332" cy="3528397"/>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275828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2 column">
    <p:bg>
      <p:bgPr>
        <a:gradFill>
          <a:gsLst>
            <a:gs pos="100000">
              <a:schemeClr val="tx2"/>
            </a:gs>
            <a:gs pos="81000">
              <a:schemeClr val="accent6"/>
            </a:gs>
            <a:gs pos="31000">
              <a:srgbClr val="02090E"/>
            </a:gs>
            <a:gs pos="14000">
              <a:schemeClr val="accent4">
                <a:lumMod val="75000"/>
              </a:schemeClr>
            </a:gs>
            <a:gs pos="0">
              <a:schemeClr val="accent4"/>
            </a:gs>
          </a:gsLst>
          <a:lin ang="78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7247A-846A-F316-B494-69B42CBF34DD}"/>
              </a:ext>
              <a:ext uri="{C183D7F6-B498-43B3-948B-1728B52AA6E4}">
                <adec:decorative xmlns:adec="http://schemas.microsoft.com/office/drawing/2017/decorative" val="1"/>
              </a:ext>
            </a:extLst>
          </p:cNvPr>
          <p:cNvSpPr/>
          <p:nvPr userDrawn="1"/>
        </p:nvSpPr>
        <p:spPr>
          <a:xfrm>
            <a:off x="321869" y="343814"/>
            <a:ext cx="11550701" cy="621060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cxnSp>
        <p:nvCxnSpPr>
          <p:cNvPr id="4" name="Straight Connector 3">
            <a:extLst>
              <a:ext uri="{FF2B5EF4-FFF2-40B4-BE49-F238E27FC236}">
                <a16:creationId xmlns:a16="http://schemas.microsoft.com/office/drawing/2014/main" id="{884B3AF6-983E-0901-0045-6CDF4E93E1BA}"/>
              </a:ext>
              <a:ext uri="{C183D7F6-B498-43B3-948B-1728B52AA6E4}">
                <adec:decorative xmlns:adec="http://schemas.microsoft.com/office/drawing/2017/decorative" val="1"/>
              </a:ext>
            </a:extLst>
          </p:cNvPr>
          <p:cNvCxnSpPr>
            <a:cxnSpLocks/>
          </p:cNvCxnSpPr>
          <p:nvPr userDrawn="1"/>
        </p:nvCxnSpPr>
        <p:spPr>
          <a:xfrm>
            <a:off x="807039" y="1983705"/>
            <a:ext cx="10435630" cy="0"/>
          </a:xfrm>
          <a:prstGeom prst="line">
            <a:avLst/>
          </a:prstGeom>
          <a:ln w="25400">
            <a:gradFill>
              <a:gsLst>
                <a:gs pos="0">
                  <a:schemeClr val="accent4">
                    <a:lumMod val="50000"/>
                  </a:schemeClr>
                </a:gs>
                <a:gs pos="100000">
                  <a:schemeClr val="accent6"/>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C5B7647-403E-A66E-6CF4-0D3A99AA5154}"/>
              </a:ext>
              <a:ext uri="{C183D7F6-B498-43B3-948B-1728B52AA6E4}">
                <adec:decorative xmlns:adec="http://schemas.microsoft.com/office/drawing/2017/decorative" val="1"/>
              </a:ext>
            </a:extLst>
          </p:cNvPr>
          <p:cNvGrpSpPr/>
          <p:nvPr userDrawn="1"/>
        </p:nvGrpSpPr>
        <p:grpSpPr>
          <a:xfrm rot="10800000" flipH="1">
            <a:off x="10488530" y="4210019"/>
            <a:ext cx="754139" cy="1865729"/>
            <a:chOff x="653351" y="2693558"/>
            <a:chExt cx="754139" cy="1865729"/>
          </a:xfrm>
        </p:grpSpPr>
        <p:sp>
          <p:nvSpPr>
            <p:cNvPr id="10" name="Graphic 15">
              <a:extLst>
                <a:ext uri="{FF2B5EF4-FFF2-40B4-BE49-F238E27FC236}">
                  <a16:creationId xmlns:a16="http://schemas.microsoft.com/office/drawing/2014/main" id="{E48E731E-FEF1-9C59-64B0-9CB6E8853912}"/>
                </a:ext>
                <a:ext uri="{C183D7F6-B498-43B3-948B-1728B52AA6E4}">
                  <adec:decorative xmlns:adec="http://schemas.microsoft.com/office/drawing/2017/decorative" val="1"/>
                </a:ext>
              </a:extLst>
            </p:cNvPr>
            <p:cNvSpPr/>
            <p:nvPr/>
          </p:nvSpPr>
          <p:spPr>
            <a:xfrm>
              <a:off x="1098137" y="2693558"/>
              <a:ext cx="128016" cy="128016"/>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accent4">
                <a:lumMod val="60000"/>
                <a:lumOff val="40000"/>
                <a:alpha val="49071"/>
              </a:schemeClr>
            </a:solidFill>
            <a:ln w="610" cap="flat">
              <a:noFill/>
              <a:prstDash val="solid"/>
              <a:miter/>
            </a:ln>
          </p:spPr>
          <p:txBody>
            <a:bodyPr rtlCol="0" anchor="ctr">
              <a:noAutofit/>
            </a:bodyPr>
            <a:lstStyle/>
            <a:p>
              <a:endParaRPr lang="en-US" dirty="0"/>
            </a:p>
          </p:txBody>
        </p:sp>
        <p:sp>
          <p:nvSpPr>
            <p:cNvPr id="11" name="Graphic 12">
              <a:extLst>
                <a:ext uri="{FF2B5EF4-FFF2-40B4-BE49-F238E27FC236}">
                  <a16:creationId xmlns:a16="http://schemas.microsoft.com/office/drawing/2014/main" id="{AFE83BB3-4D12-8E20-CA93-1834D7F0A434}"/>
                </a:ext>
                <a:ext uri="{C183D7F6-B498-43B3-948B-1728B52AA6E4}">
                  <adec:decorative xmlns:adec="http://schemas.microsoft.com/office/drawing/2017/decorative" val="1"/>
                </a:ext>
              </a:extLst>
            </p:cNvPr>
            <p:cNvSpPr/>
            <p:nvPr/>
          </p:nvSpPr>
          <p:spPr>
            <a:xfrm>
              <a:off x="1306906" y="3837599"/>
              <a:ext cx="100584" cy="10058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sp>
          <p:nvSpPr>
            <p:cNvPr id="12" name="Graphic 12">
              <a:extLst>
                <a:ext uri="{FF2B5EF4-FFF2-40B4-BE49-F238E27FC236}">
                  <a16:creationId xmlns:a16="http://schemas.microsoft.com/office/drawing/2014/main" id="{3EB1D810-BC05-6C0E-0DE4-3604EBAADCC3}"/>
                </a:ext>
                <a:ext uri="{C183D7F6-B498-43B3-948B-1728B52AA6E4}">
                  <adec:decorative xmlns:adec="http://schemas.microsoft.com/office/drawing/2017/decorative" val="1"/>
                </a:ext>
              </a:extLst>
            </p:cNvPr>
            <p:cNvSpPr/>
            <p:nvPr/>
          </p:nvSpPr>
          <p:spPr>
            <a:xfrm>
              <a:off x="653351" y="4521502"/>
              <a:ext cx="45719" cy="37785"/>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lumMod val="60000"/>
                <a:lumOff val="40000"/>
                <a:alpha val="49071"/>
              </a:schemeClr>
            </a:solidFill>
            <a:ln w="422" cap="flat">
              <a:noFill/>
              <a:prstDash val="solid"/>
              <a:miter/>
            </a:ln>
          </p:spPr>
          <p:txBody>
            <a:bodyPr rtlCol="0" anchor="ctr">
              <a:noAutofit/>
            </a:bodyPr>
            <a:lstStyle/>
            <a:p>
              <a:endParaRPr lang="en-US" dirty="0"/>
            </a:p>
          </p:txBody>
        </p:sp>
      </p:grpSp>
      <p:sp>
        <p:nvSpPr>
          <p:cNvPr id="2" name="Title 1">
            <a:extLst>
              <a:ext uri="{FF2B5EF4-FFF2-40B4-BE49-F238E27FC236}">
                <a16:creationId xmlns:a16="http://schemas.microsoft.com/office/drawing/2014/main" id="{DF8070BB-B3B5-3A8A-2466-D661C741794F}"/>
              </a:ext>
            </a:extLst>
          </p:cNvPr>
          <p:cNvSpPr>
            <a:spLocks noGrp="1"/>
          </p:cNvSpPr>
          <p:nvPr>
            <p:ph type="title" hasCustomPrompt="1"/>
          </p:nvPr>
        </p:nvSpPr>
        <p:spPr>
          <a:xfrm>
            <a:off x="741680" y="430482"/>
            <a:ext cx="10500989" cy="1327464"/>
          </a:xfrm>
        </p:spPr>
        <p:txBody>
          <a:bodyPr anchor="b">
            <a:noAutofit/>
          </a:bodyPr>
          <a:lstStyle>
            <a:lvl1pPr algn="l">
              <a:defRPr sz="3200" cap="all" spc="0" baseline="0">
                <a:solidFill>
                  <a:schemeClr val="accent3">
                    <a:lumMod val="75000"/>
                  </a:schemeClr>
                </a:solidFill>
              </a:defRPr>
            </a:lvl1pPr>
          </a:lstStyle>
          <a:p>
            <a:r>
              <a:rPr lang="en-US" dirty="0"/>
              <a:t>Click to add title</a:t>
            </a:r>
          </a:p>
        </p:txBody>
      </p:sp>
      <p:sp>
        <p:nvSpPr>
          <p:cNvPr id="5" name="Content Placeholder 4">
            <a:extLst>
              <a:ext uri="{FF2B5EF4-FFF2-40B4-BE49-F238E27FC236}">
                <a16:creationId xmlns:a16="http://schemas.microsoft.com/office/drawing/2014/main" id="{A2003C5A-BF21-DE87-0ED1-3E2D0F32B5D8}"/>
              </a:ext>
            </a:extLst>
          </p:cNvPr>
          <p:cNvSpPr>
            <a:spLocks noGrp="1"/>
          </p:cNvSpPr>
          <p:nvPr>
            <p:ph sz="quarter" idx="35" hasCustomPrompt="1"/>
          </p:nvPr>
        </p:nvSpPr>
        <p:spPr>
          <a:xfrm>
            <a:off x="807038" y="2465539"/>
            <a:ext cx="3774587" cy="3723753"/>
          </a:xfrm>
        </p:spPr>
        <p:txBody>
          <a:bodyPr/>
          <a:lstStyle>
            <a:lvl1pPr marL="342900" indent="-342900">
              <a:lnSpc>
                <a:spcPct val="120000"/>
              </a:lnSpc>
              <a:spcBef>
                <a:spcPts val="1000"/>
              </a:spcBef>
              <a:buClr>
                <a:schemeClr val="accent3">
                  <a:lumMod val="75000"/>
                </a:schemeClr>
              </a:buClr>
              <a:buFont typeface="+mj-lt"/>
              <a:buAutoNum type="arabicPeriod"/>
              <a:defRPr sz="1800" spc="0" baseline="0">
                <a:solidFill>
                  <a:schemeClr val="bg1"/>
                </a:solidFill>
                <a:latin typeface="+mn-lt"/>
              </a:defRPr>
            </a:lvl1pPr>
            <a:lvl2pPr marL="626364" indent="-342900">
              <a:lnSpc>
                <a:spcPct val="120000"/>
              </a:lnSpc>
              <a:spcBef>
                <a:spcPts val="1000"/>
              </a:spcBef>
              <a:buClr>
                <a:schemeClr val="accent3">
                  <a:lumMod val="75000"/>
                </a:schemeClr>
              </a:buClr>
              <a:buFont typeface="+mj-lt"/>
              <a:buAutoNum type="alphaLcPeriod"/>
              <a:defRPr sz="1800" spc="0">
                <a:solidFill>
                  <a:schemeClr val="bg1"/>
                </a:solidFill>
                <a:latin typeface="+mn-lt"/>
              </a:defRPr>
            </a:lvl2pPr>
            <a:lvl3pPr marL="918972" indent="-342900">
              <a:lnSpc>
                <a:spcPct val="120000"/>
              </a:lnSpc>
              <a:spcBef>
                <a:spcPts val="1000"/>
              </a:spcBef>
              <a:buClr>
                <a:schemeClr val="accent3">
                  <a:lumMod val="75000"/>
                </a:schemeClr>
              </a:buClr>
              <a:buFont typeface="+mj-lt"/>
              <a:buAutoNum type="arabicParenR"/>
              <a:defRPr sz="1800" spc="0">
                <a:solidFill>
                  <a:schemeClr val="bg1"/>
                </a:solidFill>
                <a:latin typeface="+mn-lt"/>
              </a:defRPr>
            </a:lvl3pPr>
            <a:lvl4pPr marL="1209294" indent="-342900">
              <a:lnSpc>
                <a:spcPct val="120000"/>
              </a:lnSpc>
              <a:spcBef>
                <a:spcPts val="1000"/>
              </a:spcBef>
              <a:buClr>
                <a:schemeClr val="accent3">
                  <a:lumMod val="75000"/>
                </a:schemeClr>
              </a:buClr>
              <a:buFont typeface="+mj-lt"/>
              <a:buAutoNum type="alphaLcParen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9" name="Content Placeholder 4">
            <a:extLst>
              <a:ext uri="{FF2B5EF4-FFF2-40B4-BE49-F238E27FC236}">
                <a16:creationId xmlns:a16="http://schemas.microsoft.com/office/drawing/2014/main" id="{39870F08-C2AE-9AF7-58DE-EEA8A48BEDA9}"/>
              </a:ext>
            </a:extLst>
          </p:cNvPr>
          <p:cNvSpPr>
            <a:spLocks noGrp="1"/>
          </p:cNvSpPr>
          <p:nvPr>
            <p:ph sz="quarter" idx="36" hasCustomPrompt="1"/>
          </p:nvPr>
        </p:nvSpPr>
        <p:spPr>
          <a:xfrm>
            <a:off x="4927600" y="2465539"/>
            <a:ext cx="6315069" cy="3723753"/>
          </a:xfrm>
        </p:spPr>
        <p:txBody>
          <a:bodyPr/>
          <a:lstStyle>
            <a:lvl1pPr marL="0" indent="0">
              <a:lnSpc>
                <a:spcPct val="120000"/>
              </a:lnSpc>
              <a:spcBef>
                <a:spcPts val="1000"/>
              </a:spcBef>
              <a:buClr>
                <a:schemeClr val="accent6"/>
              </a:buClr>
              <a:buFont typeface="Arial" panose="020B0604020202020204" pitchFamily="34" charset="0"/>
              <a:buNone/>
              <a:defRPr sz="1800" spc="0" baseline="0">
                <a:solidFill>
                  <a:schemeClr val="bg1"/>
                </a:solidFill>
                <a:latin typeface="+mn-lt"/>
              </a:defRPr>
            </a:lvl1pPr>
            <a:lvl2pPr marL="283464"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2pPr>
            <a:lvl3pPr marL="566928"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3pPr>
            <a:lvl4pPr marL="859536" indent="-285750">
              <a:lnSpc>
                <a:spcPct val="120000"/>
              </a:lnSpc>
              <a:spcBef>
                <a:spcPts val="1000"/>
              </a:spcBef>
              <a:buClr>
                <a:schemeClr val="accent3">
                  <a:lumMod val="75000"/>
                </a:schemeClr>
              </a:buClr>
              <a:buFont typeface="Arial" panose="020B0604020202020204" pitchFamily="34" charset="0"/>
              <a:buChar char="•"/>
              <a:defRPr sz="1800" spc="0">
                <a:solidFill>
                  <a:schemeClr val="bg1"/>
                </a:solidFill>
                <a:latin typeface="+mn-lt"/>
              </a:defRPr>
            </a:lvl4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5" name="Footer Placeholder 4">
            <a:extLst>
              <a:ext uri="{FF2B5EF4-FFF2-40B4-BE49-F238E27FC236}">
                <a16:creationId xmlns:a16="http://schemas.microsoft.com/office/drawing/2014/main" id="{B02A6961-FD29-3446-6A70-B0D4EE5D14C5}"/>
              </a:ext>
            </a:extLst>
          </p:cNvPr>
          <p:cNvSpPr>
            <a:spLocks noGrp="1"/>
          </p:cNvSpPr>
          <p:nvPr>
            <p:ph type="ftr" sz="quarter" idx="11"/>
          </p:nvPr>
        </p:nvSpPr>
        <p:spPr>
          <a:xfrm>
            <a:off x="336405" y="6237287"/>
            <a:ext cx="4114800" cy="365125"/>
          </a:xfrm>
        </p:spPr>
        <p:txBody>
          <a:bodyPr>
            <a:noAutofit/>
          </a:bodyPr>
          <a:lstStyle>
            <a:lvl1pPr algn="l">
              <a:defRPr sz="1200" spc="0">
                <a:solidFill>
                  <a:schemeClr val="bg1"/>
                </a:solidFill>
              </a:defRPr>
            </a:lvl1pPr>
          </a:lstStyle>
          <a:p>
            <a:r>
              <a:rPr lang="en-US" dirty="0"/>
              <a:t>Presentation title</a:t>
            </a:r>
          </a:p>
        </p:txBody>
      </p:sp>
      <p:sp>
        <p:nvSpPr>
          <p:cNvPr id="16" name="Slide Number Placeholder 5">
            <a:extLst>
              <a:ext uri="{FF2B5EF4-FFF2-40B4-BE49-F238E27FC236}">
                <a16:creationId xmlns:a16="http://schemas.microsoft.com/office/drawing/2014/main" id="{68477A85-1CCD-1BF5-8FF0-11B80AE2F6FC}"/>
              </a:ext>
            </a:extLst>
          </p:cNvPr>
          <p:cNvSpPr>
            <a:spLocks noGrp="1"/>
          </p:cNvSpPr>
          <p:nvPr>
            <p:ph type="sldNum" sz="quarter" idx="12"/>
          </p:nvPr>
        </p:nvSpPr>
        <p:spPr>
          <a:xfrm>
            <a:off x="9140971" y="6226198"/>
            <a:ext cx="2743200" cy="365125"/>
          </a:xfrm>
        </p:spPr>
        <p:txBody>
          <a:bodyPr>
            <a:noAutofit/>
          </a:bodyPr>
          <a:lstStyle>
            <a:lvl1pPr>
              <a:defRPr sz="1200">
                <a:solidFill>
                  <a:schemeClr val="bg1"/>
                </a:solidFill>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966222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8.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4.xml"/><Relationship Id="rId3" Type="http://schemas.openxmlformats.org/officeDocument/2006/relationships/slideLayout" Target="../slideLayouts/slideLayout46.xml"/><Relationship Id="rId21" Type="http://schemas.openxmlformats.org/officeDocument/2006/relationships/image" Target="../media/image12.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1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10.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gs>
            <a:gs pos="99000">
              <a:srgbClr val="05202E"/>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3EA418-19D1-0D4D-BE52-40A86E32F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2BAE0C-5187-A64D-A481-E69245670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759C05-48F5-9346-8256-5B61C6990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bg1"/>
                </a:solidFill>
                <a:latin typeface="+mj-lt"/>
                <a:cs typeface="Biome" panose="020B0503030204020804" pitchFamily="34" charset="0"/>
              </a:defRPr>
            </a:lvl1pPr>
          </a:lstStyle>
          <a:p>
            <a:endParaRPr lang="en-US" dirty="0"/>
          </a:p>
        </p:txBody>
      </p:sp>
      <p:sp>
        <p:nvSpPr>
          <p:cNvPr id="5" name="Footer Placeholder 4">
            <a:extLst>
              <a:ext uri="{FF2B5EF4-FFF2-40B4-BE49-F238E27FC236}">
                <a16:creationId xmlns:a16="http://schemas.microsoft.com/office/drawing/2014/main" id="{84175D63-7351-9C4A-AEE0-10E27B3B6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bg1"/>
                </a:solidFill>
                <a:latin typeface="+mj-lt"/>
                <a:cs typeface="Biome" panose="020B05030302040208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7350889F-2BBA-5F45-95BC-BEA6688167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bg1"/>
                </a:solidFill>
                <a:latin typeface="+mj-lt"/>
                <a:cs typeface="Biome" panose="020B0503030204020804" pitchFamily="34" charset="0"/>
              </a:defRPr>
            </a:lvl1pPr>
          </a:lstStyle>
          <a:p>
            <a:fld id="{FE024F78-56A6-7740-B68D-8D4D026EDF3F}" type="slidenum">
              <a:rPr lang="en-US" smtClean="0"/>
              <a:pPr/>
              <a:t>‹#›</a:t>
            </a:fld>
            <a:endParaRPr lang="en-US" dirty="0"/>
          </a:p>
        </p:txBody>
      </p:sp>
    </p:spTree>
    <p:extLst>
      <p:ext uri="{BB962C8B-B14F-4D97-AF65-F5344CB8AC3E}">
        <p14:creationId xmlns:p14="http://schemas.microsoft.com/office/powerpoint/2010/main" val="1955693199"/>
      </p:ext>
    </p:extLst>
  </p:cSld>
  <p:clrMap bg1="lt1" tx1="dk1" bg2="lt2" tx2="dk2" accent1="accent1" accent2="accent2" accent3="accent3" accent4="accent4" accent5="accent5" accent6="accent6" hlink="hlink" folHlink="folHlink"/>
  <p:sldLayoutIdLst>
    <p:sldLayoutId id="2147483657" r:id="rId1"/>
    <p:sldLayoutId id="2147483679" r:id="rId2"/>
    <p:sldLayoutId id="2147483669" r:id="rId3"/>
    <p:sldLayoutId id="2147483672" r:id="rId4"/>
    <p:sldLayoutId id="2147483673" r:id="rId5"/>
    <p:sldLayoutId id="2147483674" r:id="rId6"/>
    <p:sldLayoutId id="2147483671" r:id="rId7"/>
    <p:sldLayoutId id="2147483675" r:id="rId8"/>
    <p:sldLayoutId id="2147483676" r:id="rId9"/>
    <p:sldLayoutId id="2147483670" r:id="rId10"/>
    <p:sldLayoutId id="2147483677" r:id="rId11"/>
    <p:sldLayoutId id="2147483678" r:id="rId12"/>
    <p:sldLayoutId id="2147483664" r:id="rId13"/>
    <p:sldLayoutId id="2147483663" r:id="rId14"/>
    <p:sldLayoutId id="2147483692" r:id="rId15"/>
  </p:sldLayoutIdLst>
  <p:hf hdr="0" ftr="0" dt="0"/>
  <p:txStyles>
    <p:titleStyle>
      <a:lvl1pPr algn="l" defTabSz="914400" rtl="0" eaLnBrk="1" latinLnBrk="0" hangingPunct="1">
        <a:lnSpc>
          <a:spcPct val="90000"/>
        </a:lnSpc>
        <a:spcBef>
          <a:spcPct val="0"/>
        </a:spcBef>
        <a:buNone/>
        <a:defRPr sz="4400" kern="1200" spc="300" baseline="0">
          <a:solidFill>
            <a:schemeClr val="bg1"/>
          </a:solidFill>
          <a:latin typeface="+mj-lt"/>
          <a:ea typeface="+mj-ea"/>
          <a:cs typeface="Biome" panose="020B05030302040208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mj-lt"/>
          <a:ea typeface="+mn-ea"/>
          <a:cs typeface="Biome" panose="020B0503030204020804" pitchFamily="34" charset="0"/>
        </a:defRPr>
      </a:lvl1pPr>
      <a:lvl2pPr marL="800100" indent="-3429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C33F93-C23D-DC39-A77F-F93798895A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35E7CED-C851-FB24-00F6-7849318847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AE4DE45-E357-8D15-38F5-992D8407AD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6BAF45-EF34-429C-A5F5-07795F42E48D}" type="datetimeFigureOut">
              <a:rPr lang="en-AU" smtClean="0"/>
              <a:t>31/01/2026</a:t>
            </a:fld>
            <a:endParaRPr lang="en-AU"/>
          </a:p>
        </p:txBody>
      </p:sp>
      <p:sp>
        <p:nvSpPr>
          <p:cNvPr id="5" name="Footer Placeholder 4">
            <a:extLst>
              <a:ext uri="{FF2B5EF4-FFF2-40B4-BE49-F238E27FC236}">
                <a16:creationId xmlns:a16="http://schemas.microsoft.com/office/drawing/2014/main" id="{864A9D6A-3981-722F-C397-E0D1B60C93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952D73AB-2D82-BB73-0404-937F2B8E9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C57B11-B26A-4408-B550-8864B9D4E5E4}" type="slidenum">
              <a:rPr lang="en-AU" smtClean="0"/>
              <a:t>‹#›</a:t>
            </a:fld>
            <a:endParaRPr lang="en-AU"/>
          </a:p>
        </p:txBody>
      </p:sp>
    </p:spTree>
    <p:extLst>
      <p:ext uri="{BB962C8B-B14F-4D97-AF65-F5344CB8AC3E}">
        <p14:creationId xmlns:p14="http://schemas.microsoft.com/office/powerpoint/2010/main" val="221009463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7D141C7-E078-41ED-BF8B-0F89E435BA4E}" type="datetimeFigureOut">
              <a:rPr lang="en-AU" smtClean="0"/>
              <a:t>31/01/2026</a:t>
            </a:fld>
            <a:endParaRPr lang="en-A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951606-44D0-4A6B-BEEA-AE8DEB6177A1}" type="slidenum">
              <a:rPr lang="en-AU" smtClean="0"/>
              <a:t>‹#›</a:t>
            </a:fld>
            <a:endParaRPr lang="en-AU"/>
          </a:p>
        </p:txBody>
      </p:sp>
    </p:spTree>
    <p:extLst>
      <p:ext uri="{BB962C8B-B14F-4D97-AF65-F5344CB8AC3E}">
        <p14:creationId xmlns:p14="http://schemas.microsoft.com/office/powerpoint/2010/main" val="3443454547"/>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460025-1C14-4F09-A299-BBC223D794C5}" type="datetimeFigureOut">
              <a:rPr lang="en-AU" smtClean="0"/>
              <a:t>31/01/2026</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76C4B84-D2F9-46BA-A859-45CD0C515E95}" type="slidenum">
              <a:rPr lang="en-AU" smtClean="0"/>
              <a:t>‹#›</a:t>
            </a:fld>
            <a:endParaRPr lang="en-AU"/>
          </a:p>
        </p:txBody>
      </p:sp>
    </p:spTree>
    <p:extLst>
      <p:ext uri="{BB962C8B-B14F-4D97-AF65-F5344CB8AC3E}">
        <p14:creationId xmlns:p14="http://schemas.microsoft.com/office/powerpoint/2010/main" val="2855481445"/>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1.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1.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1.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7096-53C0-8C83-5AC5-96CDAA14FC51}"/>
              </a:ext>
            </a:extLst>
          </p:cNvPr>
          <p:cNvSpPr>
            <a:spLocks noGrp="1"/>
          </p:cNvSpPr>
          <p:nvPr>
            <p:ph type="ctrTitle"/>
          </p:nvPr>
        </p:nvSpPr>
        <p:spPr>
          <a:xfrm>
            <a:off x="1546964" y="1259281"/>
            <a:ext cx="9448800" cy="697878"/>
          </a:xfrm>
        </p:spPr>
        <p:txBody>
          <a:bodyPr>
            <a:normAutofit/>
          </a:bodyPr>
          <a:lstStyle/>
          <a:p>
            <a:pPr algn="ctr"/>
            <a:r>
              <a:rPr lang="en-AU" sz="3600" b="1" dirty="0"/>
              <a:t>SCRIPTURE READING</a:t>
            </a:r>
          </a:p>
        </p:txBody>
      </p:sp>
      <p:sp>
        <p:nvSpPr>
          <p:cNvPr id="3" name="Subtitle 2">
            <a:extLst>
              <a:ext uri="{FF2B5EF4-FFF2-40B4-BE49-F238E27FC236}">
                <a16:creationId xmlns:a16="http://schemas.microsoft.com/office/drawing/2014/main" id="{11DE79B7-0AA9-1DD4-16A9-CF14BD53DD5B}"/>
              </a:ext>
            </a:extLst>
          </p:cNvPr>
          <p:cNvSpPr>
            <a:spLocks noGrp="1"/>
          </p:cNvSpPr>
          <p:nvPr>
            <p:ph type="subTitle" idx="1"/>
          </p:nvPr>
        </p:nvSpPr>
        <p:spPr>
          <a:xfrm>
            <a:off x="1546964" y="2624326"/>
            <a:ext cx="9448800" cy="1409053"/>
          </a:xfrm>
        </p:spPr>
        <p:txBody>
          <a:bodyPr>
            <a:normAutofit/>
          </a:bodyPr>
          <a:lstStyle/>
          <a:p>
            <a:pPr algn="ctr"/>
            <a:r>
              <a:rPr lang="en-AU" sz="6000" b="1" dirty="0"/>
              <a:t>MATTHEW 16: 13 – 19</a:t>
            </a:r>
          </a:p>
          <a:p>
            <a:pPr algn="ctr"/>
            <a:endParaRPr lang="en-AU" sz="3200" dirty="0"/>
          </a:p>
        </p:txBody>
      </p:sp>
      <p:pic>
        <p:nvPicPr>
          <p:cNvPr id="4" name="Picture 3">
            <a:extLst>
              <a:ext uri="{FF2B5EF4-FFF2-40B4-BE49-F238E27FC236}">
                <a16:creationId xmlns:a16="http://schemas.microsoft.com/office/drawing/2014/main" id="{F3E18656-4C0D-EF2B-7DE3-EBF2F72948E4}"/>
              </a:ext>
            </a:extLst>
          </p:cNvPr>
          <p:cNvPicPr>
            <a:picLocks noChangeAspect="1"/>
          </p:cNvPicPr>
          <p:nvPr/>
        </p:nvPicPr>
        <p:blipFill>
          <a:blip r:embed="rId2"/>
          <a:stretch>
            <a:fillRect/>
          </a:stretch>
        </p:blipFill>
        <p:spPr>
          <a:xfrm>
            <a:off x="5655614" y="221548"/>
            <a:ext cx="1231499" cy="469433"/>
          </a:xfrm>
          <a:prstGeom prst="rect">
            <a:avLst/>
          </a:prstGeom>
        </p:spPr>
      </p:pic>
    </p:spTree>
    <p:extLst>
      <p:ext uri="{BB962C8B-B14F-4D97-AF65-F5344CB8AC3E}">
        <p14:creationId xmlns:p14="http://schemas.microsoft.com/office/powerpoint/2010/main" val="907514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D4182-0E0F-CB07-9D20-64BB9ED25E19}"/>
            </a:ext>
          </a:extLst>
        </p:cNvPr>
        <p:cNvGrpSpPr/>
        <p:nvPr/>
      </p:nvGrpSpPr>
      <p:grpSpPr>
        <a:xfrm>
          <a:off x="0" y="0"/>
          <a:ext cx="0" cy="0"/>
          <a:chOff x="0" y="0"/>
          <a:chExt cx="0" cy="0"/>
        </a:xfrm>
      </p:grpSpPr>
      <p:sp>
        <p:nvSpPr>
          <p:cNvPr id="3" name="Rectangle 2" hidden="1">
            <a:extLst>
              <a:ext uri="{FF2B5EF4-FFF2-40B4-BE49-F238E27FC236}">
                <a16:creationId xmlns:a16="http://schemas.microsoft.com/office/drawing/2014/main" id="{5683A4F1-873B-CE35-D483-2923FD290B4E}"/>
              </a:ext>
              <a:ext uri="{C183D7F6-B498-43B3-948B-1728B52AA6E4}">
                <adec:decorative xmlns:adec="http://schemas.microsoft.com/office/drawing/2017/decorative" val="1"/>
              </a:ext>
            </a:extLst>
          </p:cNvPr>
          <p:cNvSpPr/>
          <p:nvPr/>
        </p:nvSpPr>
        <p:spPr>
          <a:xfrm>
            <a:off x="1" y="2"/>
            <a:ext cx="12227942" cy="685799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9" name="Title 1">
            <a:extLst>
              <a:ext uri="{FF2B5EF4-FFF2-40B4-BE49-F238E27FC236}">
                <a16:creationId xmlns:a16="http://schemas.microsoft.com/office/drawing/2014/main" id="{14486CAC-B9E6-739E-B43E-9A340DDE3BD5}"/>
              </a:ext>
            </a:extLst>
          </p:cNvPr>
          <p:cNvSpPr>
            <a:spLocks noGrp="1"/>
          </p:cNvSpPr>
          <p:nvPr>
            <p:ph type="title"/>
          </p:nvPr>
        </p:nvSpPr>
        <p:spPr>
          <a:xfrm>
            <a:off x="2043830" y="544882"/>
            <a:ext cx="8104339" cy="2680568"/>
          </a:xfrm>
        </p:spPr>
        <p:txBody>
          <a:bodyPr anchor="b"/>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dirty="0"/>
              <a:t>A local church is not a location or a building</a:t>
            </a:r>
            <a:br>
              <a:rPr lang="en-US" dirty="0"/>
            </a:br>
            <a:endParaRPr lang="en-US" sz="6000" dirty="0"/>
          </a:p>
        </p:txBody>
      </p:sp>
      <p:sp>
        <p:nvSpPr>
          <p:cNvPr id="6" name="Subtitle 5">
            <a:extLst>
              <a:ext uri="{FF2B5EF4-FFF2-40B4-BE49-F238E27FC236}">
                <a16:creationId xmlns:a16="http://schemas.microsoft.com/office/drawing/2014/main" id="{B4E531CB-CCB5-E95C-BE67-83619291F8CE}"/>
              </a:ext>
            </a:extLst>
          </p:cNvPr>
          <p:cNvSpPr>
            <a:spLocks noGrp="1"/>
          </p:cNvSpPr>
          <p:nvPr>
            <p:ph type="subTitle" idx="1"/>
          </p:nvPr>
        </p:nvSpPr>
        <p:spPr>
          <a:xfrm>
            <a:off x="492691" y="2783104"/>
            <a:ext cx="11699309" cy="3810736"/>
          </a:xfrm>
        </p:spPr>
        <p:txBody>
          <a:bodyPr/>
          <a:lstStyle/>
          <a:p>
            <a:br>
              <a:rPr lang="en-US" sz="2800" dirty="0"/>
            </a:br>
            <a:r>
              <a:rPr lang="en-US" sz="2800" dirty="0">
                <a:solidFill>
                  <a:srgbClr val="FFFFFF"/>
                </a:solidFill>
              </a:rPr>
              <a:t>IT IS NOT A PEOPLE WHO SUBSCRIBE TO A PARTICULAR ETHIC OR A PARTICULAR PHILOSOPHY.</a:t>
            </a:r>
            <a:br>
              <a:rPr lang="en-US" sz="2800" dirty="0">
                <a:solidFill>
                  <a:srgbClr val="FFFFFF"/>
                </a:solidFill>
              </a:rPr>
            </a:br>
            <a:endParaRPr lang="en-US" sz="2800" dirty="0">
              <a:solidFill>
                <a:srgbClr val="FFFFFF"/>
              </a:solidFill>
            </a:endParaRPr>
          </a:p>
          <a:p>
            <a:r>
              <a:rPr lang="en-US" sz="2800" dirty="0">
                <a:solidFill>
                  <a:srgbClr val="FFFFFF"/>
                </a:solidFill>
              </a:rPr>
              <a:t>NEITHER IS IT A PEOPLE OF A CERTAIN RELIGION OR ORGANISATION.</a:t>
            </a:r>
            <a:br>
              <a:rPr lang="en-US" sz="2800" dirty="0">
                <a:solidFill>
                  <a:srgbClr val="FFFFFF"/>
                </a:solidFill>
              </a:rPr>
            </a:br>
            <a:endParaRPr lang="en-US" sz="2800" dirty="0">
              <a:solidFill>
                <a:srgbClr val="FFFFFF"/>
              </a:solidFill>
            </a:endParaRPr>
          </a:p>
          <a:p>
            <a:r>
              <a:rPr lang="en-US" sz="2800" dirty="0">
                <a:solidFill>
                  <a:srgbClr val="FFFFFF"/>
                </a:solidFill>
              </a:rPr>
              <a:t>IT IS NOT A PLACE TO BAPTISE PEOPLE, MARRY OR BURY POPLE</a:t>
            </a:r>
            <a:br>
              <a:rPr lang="en-US" sz="2800" dirty="0">
                <a:solidFill>
                  <a:srgbClr val="FFFFFF"/>
                </a:solidFill>
              </a:rPr>
            </a:br>
            <a:endParaRPr lang="en-US" sz="2800" dirty="0"/>
          </a:p>
        </p:txBody>
      </p:sp>
      <p:pic>
        <p:nvPicPr>
          <p:cNvPr id="2" name="Picture 1">
            <a:extLst>
              <a:ext uri="{FF2B5EF4-FFF2-40B4-BE49-F238E27FC236}">
                <a16:creationId xmlns:a16="http://schemas.microsoft.com/office/drawing/2014/main" id="{BF211C79-1717-6D4D-7743-ACE64657642F}"/>
              </a:ext>
            </a:extLst>
          </p:cNvPr>
          <p:cNvPicPr>
            <a:picLocks noChangeAspect="1"/>
          </p:cNvPicPr>
          <p:nvPr/>
        </p:nvPicPr>
        <p:blipFill>
          <a:blip r:embed="rId3"/>
          <a:stretch>
            <a:fillRect/>
          </a:stretch>
        </p:blipFill>
        <p:spPr>
          <a:xfrm>
            <a:off x="181740" y="264160"/>
            <a:ext cx="1231499" cy="426757"/>
          </a:xfrm>
          <a:prstGeom prst="rect">
            <a:avLst/>
          </a:prstGeom>
        </p:spPr>
      </p:pic>
    </p:spTree>
    <p:extLst>
      <p:ext uri="{BB962C8B-B14F-4D97-AF65-F5344CB8AC3E}">
        <p14:creationId xmlns:p14="http://schemas.microsoft.com/office/powerpoint/2010/main" val="395259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3D99F-2F45-F304-F76A-1525AD0D4AAB}"/>
            </a:ext>
          </a:extLst>
        </p:cNvPr>
        <p:cNvGrpSpPr/>
        <p:nvPr/>
      </p:nvGrpSpPr>
      <p:grpSpPr>
        <a:xfrm>
          <a:off x="0" y="0"/>
          <a:ext cx="0" cy="0"/>
          <a:chOff x="0" y="0"/>
          <a:chExt cx="0" cy="0"/>
        </a:xfrm>
      </p:grpSpPr>
      <p:sp>
        <p:nvSpPr>
          <p:cNvPr id="3" name="Rectangle 2" hidden="1">
            <a:extLst>
              <a:ext uri="{FF2B5EF4-FFF2-40B4-BE49-F238E27FC236}">
                <a16:creationId xmlns:a16="http://schemas.microsoft.com/office/drawing/2014/main" id="{34046A2A-A49C-0512-2163-60D682A66265}"/>
              </a:ext>
              <a:ext uri="{C183D7F6-B498-43B3-948B-1728B52AA6E4}">
                <adec:decorative xmlns:adec="http://schemas.microsoft.com/office/drawing/2017/decorative" val="1"/>
              </a:ext>
            </a:extLst>
          </p:cNvPr>
          <p:cNvSpPr/>
          <p:nvPr/>
        </p:nvSpPr>
        <p:spPr>
          <a:xfrm>
            <a:off x="1" y="2"/>
            <a:ext cx="12227942" cy="685799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9" name="Title 1">
            <a:extLst>
              <a:ext uri="{FF2B5EF4-FFF2-40B4-BE49-F238E27FC236}">
                <a16:creationId xmlns:a16="http://schemas.microsoft.com/office/drawing/2014/main" id="{4E6A4C54-A796-FD3A-0D73-A96B95DE9D07}"/>
              </a:ext>
            </a:extLst>
          </p:cNvPr>
          <p:cNvSpPr>
            <a:spLocks noGrp="1"/>
          </p:cNvSpPr>
          <p:nvPr>
            <p:ph type="title"/>
          </p:nvPr>
        </p:nvSpPr>
        <p:spPr>
          <a:xfrm>
            <a:off x="2029216" y="264160"/>
            <a:ext cx="8104339" cy="3518700"/>
          </a:xfrm>
        </p:spPr>
        <p:txBody>
          <a:bodyPr anchor="b"/>
          <a:lstStyle/>
          <a:p>
            <a:r>
              <a:rPr lang="en-US" dirty="0"/>
              <a:t>A local church is not </a:t>
            </a:r>
            <a:br>
              <a:rPr lang="en-US" dirty="0"/>
            </a:br>
            <a:r>
              <a:rPr lang="en-US" dirty="0"/>
              <a:t>an organization but </a:t>
            </a:r>
            <a:br>
              <a:rPr lang="en-US" dirty="0"/>
            </a:br>
            <a:r>
              <a:rPr lang="en-US" dirty="0"/>
              <a:t>an organism</a:t>
            </a:r>
            <a:br>
              <a:rPr lang="en-US" dirty="0"/>
            </a:br>
            <a:br>
              <a:rPr lang="en-US" dirty="0"/>
            </a:br>
            <a:r>
              <a:rPr lang="en-US" sz="6000" dirty="0"/>
              <a:t>a church is people</a:t>
            </a:r>
          </a:p>
        </p:txBody>
      </p:sp>
      <p:sp>
        <p:nvSpPr>
          <p:cNvPr id="6" name="Subtitle 5">
            <a:extLst>
              <a:ext uri="{FF2B5EF4-FFF2-40B4-BE49-F238E27FC236}">
                <a16:creationId xmlns:a16="http://schemas.microsoft.com/office/drawing/2014/main" id="{A29918C1-ABC2-2A65-783F-CD5A763F4CBB}"/>
              </a:ext>
            </a:extLst>
          </p:cNvPr>
          <p:cNvSpPr>
            <a:spLocks noGrp="1"/>
          </p:cNvSpPr>
          <p:nvPr>
            <p:ph type="subTitle" idx="1"/>
          </p:nvPr>
        </p:nvSpPr>
        <p:spPr>
          <a:xfrm>
            <a:off x="181740" y="4151898"/>
            <a:ext cx="11868298" cy="1960804"/>
          </a:xfrm>
        </p:spPr>
        <p:txBody>
          <a:bodyPr/>
          <a:lstStyle/>
          <a:p>
            <a:r>
              <a:rPr lang="en-US" sz="2800" dirty="0"/>
              <a:t>IT IS A GATHERING OF PEOPLE WHO HAVE  EXPERIENCED THE MIRACLE OF A CHANGED HEART </a:t>
            </a:r>
          </a:p>
          <a:p>
            <a:r>
              <a:rPr lang="en-US" sz="2800" dirty="0"/>
              <a:t>&amp; </a:t>
            </a:r>
          </a:p>
          <a:p>
            <a:r>
              <a:rPr lang="en-US" sz="2800" dirty="0"/>
              <a:t>A PERSONAL RELATIONSHIP WITH THE LIVING GOD.</a:t>
            </a:r>
          </a:p>
        </p:txBody>
      </p:sp>
      <p:pic>
        <p:nvPicPr>
          <p:cNvPr id="2" name="Picture 1">
            <a:extLst>
              <a:ext uri="{FF2B5EF4-FFF2-40B4-BE49-F238E27FC236}">
                <a16:creationId xmlns:a16="http://schemas.microsoft.com/office/drawing/2014/main" id="{D3DD7B1B-3279-D59A-A516-A2600A326D8D}"/>
              </a:ext>
            </a:extLst>
          </p:cNvPr>
          <p:cNvPicPr>
            <a:picLocks noChangeAspect="1"/>
          </p:cNvPicPr>
          <p:nvPr/>
        </p:nvPicPr>
        <p:blipFill>
          <a:blip r:embed="rId3"/>
          <a:stretch>
            <a:fillRect/>
          </a:stretch>
        </p:blipFill>
        <p:spPr>
          <a:xfrm>
            <a:off x="181740" y="264160"/>
            <a:ext cx="1231499" cy="426757"/>
          </a:xfrm>
          <a:prstGeom prst="rect">
            <a:avLst/>
          </a:prstGeom>
        </p:spPr>
      </p:pic>
    </p:spTree>
    <p:extLst>
      <p:ext uri="{BB962C8B-B14F-4D97-AF65-F5344CB8AC3E}">
        <p14:creationId xmlns:p14="http://schemas.microsoft.com/office/powerpoint/2010/main" val="3889019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C8943-3325-C9DD-5167-0ACE6A121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8D5AC-4316-40D4-A2C4-4CD63E7270F7}"/>
              </a:ext>
            </a:extLst>
          </p:cNvPr>
          <p:cNvSpPr>
            <a:spLocks noGrp="1"/>
          </p:cNvSpPr>
          <p:nvPr>
            <p:ph type="title"/>
          </p:nvPr>
        </p:nvSpPr>
        <p:spPr>
          <a:xfrm>
            <a:off x="448646" y="612622"/>
            <a:ext cx="11548261" cy="955999"/>
          </a:xfrm>
        </p:spPr>
        <p:txBody>
          <a:bodyPr/>
          <a:lstStyle/>
          <a:p>
            <a:r>
              <a:rPr lang="en-US" dirty="0">
                <a:solidFill>
                  <a:schemeClr val="accent3">
                    <a:lumMod val="75000"/>
                  </a:schemeClr>
                </a:solidFill>
              </a:rPr>
              <a:t>NOT A BUILDING BUT A NEW COMMUNITY </a:t>
            </a:r>
          </a:p>
        </p:txBody>
      </p:sp>
      <p:sp>
        <p:nvSpPr>
          <p:cNvPr id="4" name="Subtitle 3">
            <a:extLst>
              <a:ext uri="{FF2B5EF4-FFF2-40B4-BE49-F238E27FC236}">
                <a16:creationId xmlns:a16="http://schemas.microsoft.com/office/drawing/2014/main" id="{8DAAC391-9E64-9C9B-31F6-2B201076E7B4}"/>
              </a:ext>
            </a:extLst>
          </p:cNvPr>
          <p:cNvSpPr>
            <a:spLocks noGrp="1"/>
          </p:cNvSpPr>
          <p:nvPr>
            <p:ph type="subTitle" idx="1"/>
          </p:nvPr>
        </p:nvSpPr>
        <p:spPr>
          <a:xfrm>
            <a:off x="434604" y="1941534"/>
            <a:ext cx="11562303" cy="4409162"/>
          </a:xfrm>
        </p:spPr>
        <p:txBody>
          <a:bodyPr/>
          <a:lstStyle/>
          <a:p>
            <a:pPr marL="342900" indent="-342900">
              <a:buFont typeface="Wingdings" panose="05000000000000000000" pitchFamily="2" charset="2"/>
              <a:buChar char="q"/>
            </a:pPr>
            <a:r>
              <a:rPr lang="en-US" sz="2400" dirty="0">
                <a:solidFill>
                  <a:schemeClr val="bg1"/>
                </a:solidFill>
              </a:rPr>
              <a:t> IN THE NEW TESTAMENT, </a:t>
            </a:r>
          </a:p>
          <a:p>
            <a:r>
              <a:rPr lang="en-US" sz="2400" dirty="0">
                <a:solidFill>
                  <a:schemeClr val="bg1"/>
                </a:solidFill>
              </a:rPr>
              <a:t>NO ONE SAID ‘LET’S GO TO CHURCH”</a:t>
            </a:r>
          </a:p>
          <a:p>
            <a:pPr marL="342900" indent="-342900">
              <a:buFont typeface="Wingdings" panose="05000000000000000000" pitchFamily="2" charset="2"/>
              <a:buChar char="q"/>
            </a:pPr>
            <a:endParaRPr lang="en-US" sz="2400" dirty="0">
              <a:solidFill>
                <a:schemeClr val="bg1"/>
              </a:solidFill>
            </a:endParaRPr>
          </a:p>
          <a:p>
            <a:pPr marL="342900" indent="-342900">
              <a:buFont typeface="Wingdings" panose="05000000000000000000" pitchFamily="2" charset="2"/>
              <a:buChar char="q"/>
            </a:pPr>
            <a:endParaRPr lang="en-US" sz="2400" dirty="0">
              <a:solidFill>
                <a:schemeClr val="bg1"/>
              </a:solidFill>
            </a:endParaRPr>
          </a:p>
          <a:p>
            <a:pPr marL="342900" indent="-342900">
              <a:buFont typeface="Wingdings" panose="05000000000000000000" pitchFamily="2" charset="2"/>
              <a:buChar char="q"/>
            </a:pPr>
            <a:r>
              <a:rPr lang="en-US" sz="2400" dirty="0">
                <a:solidFill>
                  <a:schemeClr val="bg1"/>
                </a:solidFill>
              </a:rPr>
              <a:t> THE GREEK WORD USED BY JESUS AS “CHURCH” DOES NOT REFER TO A STRUCTURE, </a:t>
            </a:r>
          </a:p>
          <a:p>
            <a:r>
              <a:rPr lang="en-US" sz="2400" dirty="0">
                <a:solidFill>
                  <a:schemeClr val="bg1"/>
                </a:solidFill>
              </a:rPr>
              <a:t>BUT </a:t>
            </a:r>
          </a:p>
          <a:p>
            <a:r>
              <a:rPr lang="en-US" sz="2400" dirty="0">
                <a:solidFill>
                  <a:schemeClr val="bg1"/>
                </a:solidFill>
              </a:rPr>
              <a:t>A GATHERING OF CALLED-OUT PEOPLE</a:t>
            </a:r>
          </a:p>
        </p:txBody>
      </p:sp>
      <p:sp>
        <p:nvSpPr>
          <p:cNvPr id="3" name="Slide Number Placeholder 2">
            <a:extLst>
              <a:ext uri="{FF2B5EF4-FFF2-40B4-BE49-F238E27FC236}">
                <a16:creationId xmlns:a16="http://schemas.microsoft.com/office/drawing/2014/main" id="{DEE26304-05B6-C5D1-B1F5-637E583215D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12</a:t>
            </a:fld>
            <a:endParaRPr lang="en-US" dirty="0"/>
          </a:p>
        </p:txBody>
      </p:sp>
      <p:pic>
        <p:nvPicPr>
          <p:cNvPr id="5" name="Picture 4">
            <a:extLst>
              <a:ext uri="{FF2B5EF4-FFF2-40B4-BE49-F238E27FC236}">
                <a16:creationId xmlns:a16="http://schemas.microsoft.com/office/drawing/2014/main" id="{CD1CC521-09C5-1BC5-EF99-427EE9FB619A}"/>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355959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29F3-18F7-1A3F-8155-1EDC903E20F7}"/>
              </a:ext>
            </a:extLst>
          </p:cNvPr>
          <p:cNvSpPr>
            <a:spLocks noGrp="1"/>
          </p:cNvSpPr>
          <p:nvPr>
            <p:ph type="title"/>
          </p:nvPr>
        </p:nvSpPr>
        <p:spPr>
          <a:xfrm>
            <a:off x="6680040" y="1227548"/>
            <a:ext cx="4960830" cy="1129917"/>
          </a:xfrm>
        </p:spPr>
        <p:txBody>
          <a:bodyPr/>
          <a:lstStyle/>
          <a:p>
            <a:pPr algn="ctr"/>
            <a:r>
              <a:rPr lang="en-AU" sz="6000" dirty="0" err="1"/>
              <a:t>ekkl</a:t>
            </a:r>
            <a:r>
              <a:rPr lang="el-GR" sz="6000" dirty="0"/>
              <a:t>έ</a:t>
            </a:r>
            <a:r>
              <a:rPr lang="en-AU" sz="6000" dirty="0" err="1"/>
              <a:t>sia</a:t>
            </a:r>
            <a:endParaRPr lang="en-AU" sz="6000" dirty="0"/>
          </a:p>
        </p:txBody>
      </p:sp>
      <p:sp>
        <p:nvSpPr>
          <p:cNvPr id="3" name="Subtitle 2">
            <a:extLst>
              <a:ext uri="{FF2B5EF4-FFF2-40B4-BE49-F238E27FC236}">
                <a16:creationId xmlns:a16="http://schemas.microsoft.com/office/drawing/2014/main" id="{5C7D9A1B-9847-3490-D8FF-C08EE561093A}"/>
              </a:ext>
            </a:extLst>
          </p:cNvPr>
          <p:cNvSpPr>
            <a:spLocks noGrp="1"/>
          </p:cNvSpPr>
          <p:nvPr>
            <p:ph type="subTitle" idx="1"/>
          </p:nvPr>
        </p:nvSpPr>
        <p:spPr>
          <a:xfrm>
            <a:off x="6680040" y="2874744"/>
            <a:ext cx="4958081" cy="3373385"/>
          </a:xfrm>
        </p:spPr>
        <p:txBody>
          <a:bodyPr/>
          <a:lstStyle/>
          <a:p>
            <a:pPr algn="ctr"/>
            <a:r>
              <a:rPr lang="en-AU" dirty="0"/>
              <a:t>Assembly,</a:t>
            </a:r>
          </a:p>
          <a:p>
            <a:pPr algn="ctr"/>
            <a:r>
              <a:rPr lang="en-AU" dirty="0"/>
              <a:t>Meeting,</a:t>
            </a:r>
          </a:p>
          <a:p>
            <a:pPr algn="ctr"/>
            <a:r>
              <a:rPr lang="en-AU" dirty="0"/>
              <a:t>Congregation</a:t>
            </a:r>
          </a:p>
          <a:p>
            <a:pPr algn="ctr"/>
            <a:endParaRPr lang="en-AU" dirty="0"/>
          </a:p>
          <a:p>
            <a:pPr algn="ctr"/>
            <a:r>
              <a:rPr lang="en-AU" dirty="0"/>
              <a:t>Lit. </a:t>
            </a:r>
          </a:p>
          <a:p>
            <a:pPr algn="ctr"/>
            <a:r>
              <a:rPr lang="en-AU" dirty="0"/>
              <a:t>a “calling out”</a:t>
            </a:r>
          </a:p>
        </p:txBody>
      </p:sp>
      <p:sp>
        <p:nvSpPr>
          <p:cNvPr id="4" name="Picture Placeholder 3">
            <a:extLst>
              <a:ext uri="{FF2B5EF4-FFF2-40B4-BE49-F238E27FC236}">
                <a16:creationId xmlns:a16="http://schemas.microsoft.com/office/drawing/2014/main" id="{6BC126D4-DBB6-559D-C879-4C237124DD98}"/>
              </a:ext>
            </a:extLst>
          </p:cNvPr>
          <p:cNvSpPr>
            <a:spLocks noGrp="1"/>
          </p:cNvSpPr>
          <p:nvPr>
            <p:ph type="pic" sz="quarter" idx="13"/>
          </p:nvPr>
        </p:nvSpPr>
        <p:spPr>
          <a:xfrm>
            <a:off x="553261" y="301530"/>
            <a:ext cx="5322887" cy="6184900"/>
          </a:xfrm>
        </p:spPr>
        <p:txBody>
          <a:bodyPr/>
          <a:lstStyle/>
          <a:p>
            <a:endParaRPr lang="en-AU" dirty="0"/>
          </a:p>
        </p:txBody>
      </p:sp>
      <p:sp>
        <p:nvSpPr>
          <p:cNvPr id="5" name="Slide Number Placeholder 4">
            <a:extLst>
              <a:ext uri="{FF2B5EF4-FFF2-40B4-BE49-F238E27FC236}">
                <a16:creationId xmlns:a16="http://schemas.microsoft.com/office/drawing/2014/main" id="{AB2892AD-8299-FBE9-1E8E-9790A058AEBD}"/>
              </a:ext>
            </a:extLst>
          </p:cNvPr>
          <p:cNvSpPr>
            <a:spLocks noGrp="1"/>
          </p:cNvSpPr>
          <p:nvPr>
            <p:ph type="sldNum" sz="quarter" idx="12"/>
          </p:nvPr>
        </p:nvSpPr>
        <p:spPr/>
        <p:txBody>
          <a:bodyPr/>
          <a:lstStyle/>
          <a:p>
            <a:fld id="{FE024F78-56A6-7740-B68D-8D4D026EDF3F}" type="slidenum">
              <a:rPr lang="en-US" smtClean="0"/>
              <a:pPr/>
              <a:t>13</a:t>
            </a:fld>
            <a:endParaRPr lang="en-US" dirty="0"/>
          </a:p>
        </p:txBody>
      </p:sp>
      <p:pic>
        <p:nvPicPr>
          <p:cNvPr id="6" name="Picture 5">
            <a:extLst>
              <a:ext uri="{FF2B5EF4-FFF2-40B4-BE49-F238E27FC236}">
                <a16:creationId xmlns:a16="http://schemas.microsoft.com/office/drawing/2014/main" id="{48F7F9D2-130E-52D0-4A20-30C268FF0082}"/>
              </a:ext>
            </a:extLst>
          </p:cNvPr>
          <p:cNvPicPr>
            <a:picLocks noChangeAspect="1"/>
          </p:cNvPicPr>
          <p:nvPr/>
        </p:nvPicPr>
        <p:blipFill>
          <a:blip r:embed="rId2"/>
          <a:stretch>
            <a:fillRect/>
          </a:stretch>
        </p:blipFill>
        <p:spPr>
          <a:xfrm>
            <a:off x="553879" y="403347"/>
            <a:ext cx="5322269" cy="6187976"/>
          </a:xfrm>
          <a:prstGeom prst="rect">
            <a:avLst/>
          </a:prstGeom>
        </p:spPr>
      </p:pic>
      <p:pic>
        <p:nvPicPr>
          <p:cNvPr id="7" name="Picture 6">
            <a:extLst>
              <a:ext uri="{FF2B5EF4-FFF2-40B4-BE49-F238E27FC236}">
                <a16:creationId xmlns:a16="http://schemas.microsoft.com/office/drawing/2014/main" id="{BDFA40A6-89D8-C55E-54F2-A1517FBC6DB5}"/>
              </a:ext>
            </a:extLst>
          </p:cNvPr>
          <p:cNvPicPr>
            <a:picLocks noChangeAspect="1"/>
          </p:cNvPicPr>
          <p:nvPr/>
        </p:nvPicPr>
        <p:blipFill>
          <a:blip r:embed="rId3"/>
          <a:stretch>
            <a:fillRect/>
          </a:stretch>
        </p:blipFill>
        <p:spPr>
          <a:xfrm>
            <a:off x="10512571" y="266677"/>
            <a:ext cx="1231499" cy="426757"/>
          </a:xfrm>
          <a:prstGeom prst="rect">
            <a:avLst/>
          </a:prstGeom>
        </p:spPr>
      </p:pic>
    </p:spTree>
    <p:extLst>
      <p:ext uri="{BB962C8B-B14F-4D97-AF65-F5344CB8AC3E}">
        <p14:creationId xmlns:p14="http://schemas.microsoft.com/office/powerpoint/2010/main" val="367690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263BE-BC88-E5D1-7F88-4A4E45947C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9566D-91D7-40BA-CEFE-F4CB124EA3AE}"/>
              </a:ext>
            </a:extLst>
          </p:cNvPr>
          <p:cNvSpPr>
            <a:spLocks noGrp="1"/>
          </p:cNvSpPr>
          <p:nvPr>
            <p:ph type="title"/>
          </p:nvPr>
        </p:nvSpPr>
        <p:spPr>
          <a:xfrm>
            <a:off x="335910" y="693806"/>
            <a:ext cx="11548261" cy="528870"/>
          </a:xfrm>
        </p:spPr>
        <p:txBody>
          <a:bodyPr/>
          <a:lstStyle/>
          <a:p>
            <a:r>
              <a:rPr lang="en-US" dirty="0"/>
              <a:t>A people with a UNIQUE identity:</a:t>
            </a:r>
          </a:p>
        </p:txBody>
      </p:sp>
      <p:sp>
        <p:nvSpPr>
          <p:cNvPr id="4" name="Subtitle 3">
            <a:extLst>
              <a:ext uri="{FF2B5EF4-FFF2-40B4-BE49-F238E27FC236}">
                <a16:creationId xmlns:a16="http://schemas.microsoft.com/office/drawing/2014/main" id="{0DA09752-C7E0-9EF0-8C66-45F0C3A46787}"/>
              </a:ext>
            </a:extLst>
          </p:cNvPr>
          <p:cNvSpPr>
            <a:spLocks noGrp="1"/>
          </p:cNvSpPr>
          <p:nvPr>
            <p:ph type="subTitle" idx="1"/>
          </p:nvPr>
        </p:nvSpPr>
        <p:spPr>
          <a:xfrm>
            <a:off x="629697" y="1480767"/>
            <a:ext cx="11562303" cy="4291489"/>
          </a:xfrm>
        </p:spPr>
        <p:txBody>
          <a:bodyPr/>
          <a:lstStyle/>
          <a:p>
            <a:pPr marL="457200" indent="-457200">
              <a:buFont typeface="Wingdings" panose="05000000000000000000" pitchFamily="2" charset="2"/>
              <a:buChar char="v"/>
            </a:pPr>
            <a:endParaRPr lang="en-US" sz="3200" dirty="0"/>
          </a:p>
          <a:p>
            <a:pPr marL="457200" indent="-457200">
              <a:buFont typeface="Wingdings" panose="05000000000000000000" pitchFamily="2" charset="2"/>
              <a:buChar char="Ø"/>
            </a:pPr>
            <a:r>
              <a:rPr lang="en-US" sz="3200" dirty="0"/>
              <a:t> ONCE ALIENATED, </a:t>
            </a:r>
          </a:p>
          <a:p>
            <a:r>
              <a:rPr lang="en-US" sz="3200" dirty="0"/>
              <a:t>NOW </a:t>
            </a:r>
            <a:r>
              <a:rPr lang="en-US" sz="3200" dirty="0">
                <a:solidFill>
                  <a:srgbClr val="FFFF00"/>
                </a:solidFill>
              </a:rPr>
              <a:t>RECONCILED</a:t>
            </a:r>
          </a:p>
          <a:p>
            <a:pPr marL="457200" indent="-457200">
              <a:buFont typeface="Wingdings" panose="05000000000000000000" pitchFamily="2" charset="2"/>
              <a:buChar char="Ø"/>
            </a:pPr>
            <a:r>
              <a:rPr lang="en-US" sz="3200" dirty="0"/>
              <a:t>ONCE WITHOUT GOD, </a:t>
            </a:r>
          </a:p>
          <a:p>
            <a:r>
              <a:rPr lang="en-US" sz="3200" dirty="0"/>
              <a:t>NOW </a:t>
            </a:r>
            <a:r>
              <a:rPr lang="en-US" sz="3200" dirty="0">
                <a:solidFill>
                  <a:srgbClr val="FFFF00"/>
                </a:solidFill>
              </a:rPr>
              <a:t>GRANTED ACCESS </a:t>
            </a:r>
            <a:r>
              <a:rPr lang="en-US" sz="3200" dirty="0"/>
              <a:t>TO HIM</a:t>
            </a:r>
          </a:p>
          <a:p>
            <a:pPr marL="457200" indent="-457200">
              <a:buFont typeface="Wingdings" panose="05000000000000000000" pitchFamily="2" charset="2"/>
              <a:buChar char="Ø"/>
            </a:pPr>
            <a:r>
              <a:rPr lang="en-US" sz="3200" dirty="0"/>
              <a:t>ONCE STRANGERS TO ONE ANOTHER, </a:t>
            </a:r>
          </a:p>
          <a:p>
            <a:r>
              <a:rPr lang="en-US" sz="3200" dirty="0"/>
              <a:t>NOW </a:t>
            </a:r>
            <a:r>
              <a:rPr lang="en-US" sz="3200" dirty="0">
                <a:solidFill>
                  <a:srgbClr val="FFFF00"/>
                </a:solidFill>
              </a:rPr>
              <a:t>ONE NEW MAN</a:t>
            </a:r>
          </a:p>
          <a:p>
            <a:endParaRPr lang="en-US" sz="2400" dirty="0"/>
          </a:p>
          <a:p>
            <a:r>
              <a:rPr lang="en-US" sz="2400" dirty="0"/>
              <a:t>(EPHESIANS 2: 13 -16 )</a:t>
            </a:r>
          </a:p>
          <a:p>
            <a:endParaRPr lang="en-US" sz="2400" dirty="0"/>
          </a:p>
        </p:txBody>
      </p:sp>
      <p:sp>
        <p:nvSpPr>
          <p:cNvPr id="3" name="Slide Number Placeholder 2">
            <a:extLst>
              <a:ext uri="{FF2B5EF4-FFF2-40B4-BE49-F238E27FC236}">
                <a16:creationId xmlns:a16="http://schemas.microsoft.com/office/drawing/2014/main" id="{427973AA-DB91-E955-6626-2D4DA1D3ECFF}"/>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5" name="Picture 4">
            <a:extLst>
              <a:ext uri="{FF2B5EF4-FFF2-40B4-BE49-F238E27FC236}">
                <a16:creationId xmlns:a16="http://schemas.microsoft.com/office/drawing/2014/main" id="{02CB0AD7-B362-0359-9C6A-9B20FE2E68FD}"/>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2136836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AE39-4EF0-9B5F-EBB5-FC7FBF8AF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BEA4C-F4F3-2659-E47C-3D7392EFEB76}"/>
              </a:ext>
            </a:extLst>
          </p:cNvPr>
          <p:cNvSpPr>
            <a:spLocks noGrp="1"/>
          </p:cNvSpPr>
          <p:nvPr>
            <p:ph type="title"/>
          </p:nvPr>
        </p:nvSpPr>
        <p:spPr>
          <a:xfrm>
            <a:off x="335910" y="693806"/>
            <a:ext cx="11548261" cy="528870"/>
          </a:xfrm>
        </p:spPr>
        <p:txBody>
          <a:bodyPr/>
          <a:lstStyle/>
          <a:p>
            <a:r>
              <a:rPr lang="en-US" dirty="0"/>
              <a:t>A people with a new identity:</a:t>
            </a:r>
          </a:p>
        </p:txBody>
      </p:sp>
      <p:sp>
        <p:nvSpPr>
          <p:cNvPr id="4" name="Subtitle 3">
            <a:extLst>
              <a:ext uri="{FF2B5EF4-FFF2-40B4-BE49-F238E27FC236}">
                <a16:creationId xmlns:a16="http://schemas.microsoft.com/office/drawing/2014/main" id="{A9699892-4A1B-2C75-66B0-13184BBB4766}"/>
              </a:ext>
            </a:extLst>
          </p:cNvPr>
          <p:cNvSpPr>
            <a:spLocks noGrp="1"/>
          </p:cNvSpPr>
          <p:nvPr>
            <p:ph type="subTitle" idx="1"/>
          </p:nvPr>
        </p:nvSpPr>
        <p:spPr>
          <a:xfrm>
            <a:off x="629697" y="1260255"/>
            <a:ext cx="11562303" cy="4512001"/>
          </a:xfrm>
        </p:spPr>
        <p:txBody>
          <a:bodyPr/>
          <a:lstStyle/>
          <a:p>
            <a:pPr marL="457200" indent="-457200">
              <a:buFont typeface="Wingdings" panose="05000000000000000000" pitchFamily="2" charset="2"/>
              <a:buChar char="v"/>
            </a:pPr>
            <a:endParaRPr lang="en-US" sz="3200" dirty="0"/>
          </a:p>
          <a:p>
            <a:pPr marL="457200" indent="-457200">
              <a:buFont typeface="Wingdings" panose="05000000000000000000" pitchFamily="2" charset="2"/>
              <a:buChar char="v"/>
            </a:pPr>
            <a:r>
              <a:rPr lang="en-US" sz="3200" dirty="0"/>
              <a:t>MADE </a:t>
            </a:r>
            <a:r>
              <a:rPr lang="en-US" sz="3200" dirty="0">
                <a:solidFill>
                  <a:srgbClr val="FFFF00"/>
                </a:solidFill>
              </a:rPr>
              <a:t>ALIVE</a:t>
            </a:r>
            <a:r>
              <a:rPr lang="en-US" sz="3200" dirty="0"/>
              <a:t> </a:t>
            </a:r>
            <a:r>
              <a:rPr lang="en-US" sz="3200" dirty="0">
                <a:solidFill>
                  <a:srgbClr val="FFFF00"/>
                </a:solidFill>
              </a:rPr>
              <a:t>IN CHRIST</a:t>
            </a:r>
          </a:p>
          <a:p>
            <a:pPr marL="457200" indent="-457200">
              <a:buFont typeface="Wingdings" panose="05000000000000000000" pitchFamily="2" charset="2"/>
              <a:buChar char="v"/>
            </a:pPr>
            <a:r>
              <a:rPr lang="en-US" sz="3200" dirty="0"/>
              <a:t>A </a:t>
            </a:r>
            <a:r>
              <a:rPr lang="en-US" sz="3200" dirty="0">
                <a:solidFill>
                  <a:srgbClr val="FFFF00"/>
                </a:solidFill>
              </a:rPr>
              <a:t>NEW CREATION</a:t>
            </a:r>
          </a:p>
          <a:p>
            <a:pPr marL="457200" indent="-457200">
              <a:buFont typeface="Wingdings" panose="05000000000000000000" pitchFamily="2" charset="2"/>
              <a:buChar char="v"/>
            </a:pPr>
            <a:r>
              <a:rPr lang="en-US" sz="3200" dirty="0">
                <a:solidFill>
                  <a:srgbClr val="FFFF00"/>
                </a:solidFill>
              </a:rPr>
              <a:t>FORGIVEN</a:t>
            </a:r>
            <a:r>
              <a:rPr lang="en-US" sz="3200" dirty="0"/>
              <a:t> OF THEIR SINS</a:t>
            </a:r>
          </a:p>
          <a:p>
            <a:pPr marL="457200" indent="-457200">
              <a:buFont typeface="Wingdings" panose="05000000000000000000" pitchFamily="2" charset="2"/>
              <a:buChar char="v"/>
            </a:pPr>
            <a:r>
              <a:rPr lang="en-US" sz="3200" dirty="0">
                <a:solidFill>
                  <a:srgbClr val="FFFF00"/>
                </a:solidFill>
              </a:rPr>
              <a:t>ADOPTED</a:t>
            </a:r>
            <a:r>
              <a:rPr lang="en-US" sz="3200" dirty="0"/>
              <a:t> AS GOD’S SONS</a:t>
            </a:r>
          </a:p>
          <a:p>
            <a:pPr marL="457200" indent="-457200">
              <a:buFont typeface="Wingdings" panose="05000000000000000000" pitchFamily="2" charset="2"/>
              <a:buChar char="v"/>
            </a:pPr>
            <a:r>
              <a:rPr lang="en-US" sz="3200" dirty="0"/>
              <a:t>ONCE STRANGERS, NOW </a:t>
            </a:r>
            <a:r>
              <a:rPr lang="en-US" sz="3200" dirty="0">
                <a:solidFill>
                  <a:srgbClr val="FFFF00"/>
                </a:solidFill>
              </a:rPr>
              <a:t>FAMILY</a:t>
            </a:r>
          </a:p>
          <a:p>
            <a:endParaRPr lang="en-US" sz="2400" dirty="0"/>
          </a:p>
          <a:p>
            <a:r>
              <a:rPr lang="en-US" sz="2400" dirty="0"/>
              <a:t>(JEREMIAH 33; 31 – 34; 2 COR. 5:17; </a:t>
            </a:r>
          </a:p>
          <a:p>
            <a:r>
              <a:rPr lang="en-US" sz="2400" dirty="0"/>
              <a:t>EPHESIANS 1: 7, 13, 22; ROMANS 8:15; )</a:t>
            </a:r>
          </a:p>
          <a:p>
            <a:endParaRPr lang="en-US" sz="2400" dirty="0"/>
          </a:p>
        </p:txBody>
      </p:sp>
      <p:sp>
        <p:nvSpPr>
          <p:cNvPr id="3" name="Slide Number Placeholder 2">
            <a:extLst>
              <a:ext uri="{FF2B5EF4-FFF2-40B4-BE49-F238E27FC236}">
                <a16:creationId xmlns:a16="http://schemas.microsoft.com/office/drawing/2014/main" id="{7DD6F08B-0F02-B0D4-5763-E69EEA3E2847}"/>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5" name="Picture 4">
            <a:extLst>
              <a:ext uri="{FF2B5EF4-FFF2-40B4-BE49-F238E27FC236}">
                <a16:creationId xmlns:a16="http://schemas.microsoft.com/office/drawing/2014/main" id="{6D5DC328-CE0E-F82C-535C-9FCC60377496}"/>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11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B60B2-776C-E38D-7B14-51046CCDDC76}"/>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44A03017-3DC3-B10A-3592-06DA8B353678}"/>
              </a:ext>
            </a:extLst>
          </p:cNvPr>
          <p:cNvSpPr>
            <a:spLocks noGrp="1"/>
          </p:cNvSpPr>
          <p:nvPr>
            <p:ph type="subTitle" idx="1"/>
          </p:nvPr>
        </p:nvSpPr>
        <p:spPr>
          <a:xfrm>
            <a:off x="735973" y="3037409"/>
            <a:ext cx="4958081" cy="3018714"/>
          </a:xfrm>
        </p:spPr>
        <p:txBody>
          <a:bodyPr/>
          <a:lstStyle/>
          <a:p>
            <a:pPr algn="ctr"/>
            <a:r>
              <a:rPr lang="en-US" sz="4400" b="1" dirty="0"/>
              <a:t>THE</a:t>
            </a:r>
            <a:r>
              <a:rPr lang="en-US" sz="4400" dirty="0"/>
              <a:t> CHURCH IS MORE THAN A COLLECTION OF PEOPLE</a:t>
            </a:r>
          </a:p>
        </p:txBody>
      </p:sp>
      <p:pic>
        <p:nvPicPr>
          <p:cNvPr id="8" name="Picture Placeholder 7" descr="A blue and purple spirals">
            <a:extLst>
              <a:ext uri="{FF2B5EF4-FFF2-40B4-BE49-F238E27FC236}">
                <a16:creationId xmlns:a16="http://schemas.microsoft.com/office/drawing/2014/main" id="{B4929A85-D3F8-5D3E-DF56-5C4F6F92203F}"/>
              </a:ext>
            </a:extLst>
          </p:cNvPr>
          <p:cNvPicPr>
            <a:picLocks noGrp="1" noChangeAspect="1"/>
          </p:cNvPicPr>
          <p:nvPr>
            <p:ph type="pic" sz="quarter" idx="13"/>
          </p:nvPr>
        </p:nvPicPr>
        <p:blipFill>
          <a:blip r:embed="rId3"/>
          <a:srcRect t="31" b="31"/>
          <a:stretch/>
        </p:blipFill>
        <p:spPr>
          <a:xfrm>
            <a:off x="6497638" y="288161"/>
            <a:ext cx="5322887" cy="6184900"/>
          </a:xfrm>
        </p:spPr>
      </p:pic>
      <p:sp>
        <p:nvSpPr>
          <p:cNvPr id="4" name="Slide Number Placeholder 3">
            <a:extLst>
              <a:ext uri="{FF2B5EF4-FFF2-40B4-BE49-F238E27FC236}">
                <a16:creationId xmlns:a16="http://schemas.microsoft.com/office/drawing/2014/main" id="{ABBFAA8D-8F70-D761-3B7C-DE28916F8F17}"/>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2" name="Picture 1">
            <a:extLst>
              <a:ext uri="{FF2B5EF4-FFF2-40B4-BE49-F238E27FC236}">
                <a16:creationId xmlns:a16="http://schemas.microsoft.com/office/drawing/2014/main" id="{C0CC9AD1-EE71-A733-0845-5F792344B912}"/>
              </a:ext>
            </a:extLst>
          </p:cNvPr>
          <p:cNvPicPr>
            <a:picLocks noChangeAspect="1"/>
          </p:cNvPicPr>
          <p:nvPr/>
        </p:nvPicPr>
        <p:blipFill>
          <a:blip r:embed="rId4"/>
          <a:stretch>
            <a:fillRect/>
          </a:stretch>
        </p:blipFill>
        <p:spPr>
          <a:xfrm>
            <a:off x="10512571" y="288161"/>
            <a:ext cx="1231499" cy="426757"/>
          </a:xfrm>
          <a:prstGeom prst="rect">
            <a:avLst/>
          </a:prstGeom>
        </p:spPr>
      </p:pic>
      <p:pic>
        <p:nvPicPr>
          <p:cNvPr id="9" name="Picture 8">
            <a:extLst>
              <a:ext uri="{FF2B5EF4-FFF2-40B4-BE49-F238E27FC236}">
                <a16:creationId xmlns:a16="http://schemas.microsoft.com/office/drawing/2014/main" id="{FEB74B15-6108-1102-3457-A9C77E1FB838}"/>
              </a:ext>
            </a:extLst>
          </p:cNvPr>
          <p:cNvPicPr>
            <a:picLocks noChangeAspect="1"/>
          </p:cNvPicPr>
          <p:nvPr/>
        </p:nvPicPr>
        <p:blipFill>
          <a:blip r:embed="rId5"/>
          <a:stretch>
            <a:fillRect/>
          </a:stretch>
        </p:blipFill>
        <p:spPr>
          <a:xfrm>
            <a:off x="6200774" y="992747"/>
            <a:ext cx="5991225" cy="5345424"/>
          </a:xfrm>
          <a:prstGeom prst="rect">
            <a:avLst/>
          </a:prstGeom>
        </p:spPr>
      </p:pic>
      <p:pic>
        <p:nvPicPr>
          <p:cNvPr id="3074" name="Picture 2" descr="3d render, number two glowing in the dark, pink blue neon light">
            <a:extLst>
              <a:ext uri="{FF2B5EF4-FFF2-40B4-BE49-F238E27FC236}">
                <a16:creationId xmlns:a16="http://schemas.microsoft.com/office/drawing/2014/main" id="{4553E24C-77E3-289B-9EE1-B211ED2A0A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500" y="520328"/>
            <a:ext cx="40671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820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AF74E-79CF-5FBA-E17A-6B452847D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8B12C-A16E-D047-8CCD-E6A2CE691628}"/>
              </a:ext>
            </a:extLst>
          </p:cNvPr>
          <p:cNvSpPr>
            <a:spLocks noGrp="1"/>
          </p:cNvSpPr>
          <p:nvPr>
            <p:ph type="title"/>
          </p:nvPr>
        </p:nvSpPr>
        <p:spPr>
          <a:xfrm>
            <a:off x="448646" y="612622"/>
            <a:ext cx="11548261" cy="955999"/>
          </a:xfrm>
        </p:spPr>
        <p:txBody>
          <a:bodyPr/>
          <a:lstStyle/>
          <a:p>
            <a:r>
              <a:rPr lang="en-US" dirty="0">
                <a:solidFill>
                  <a:schemeClr val="accent3">
                    <a:lumMod val="75000"/>
                  </a:schemeClr>
                </a:solidFill>
              </a:rPr>
              <a:t>MORE THAN A COLLECTION OF PEOPLE</a:t>
            </a:r>
          </a:p>
        </p:txBody>
      </p:sp>
      <p:sp>
        <p:nvSpPr>
          <p:cNvPr id="4" name="Subtitle 3">
            <a:extLst>
              <a:ext uri="{FF2B5EF4-FFF2-40B4-BE49-F238E27FC236}">
                <a16:creationId xmlns:a16="http://schemas.microsoft.com/office/drawing/2014/main" id="{84DAAB3D-0D9D-AC86-3C97-AAAF63B21593}"/>
              </a:ext>
            </a:extLst>
          </p:cNvPr>
          <p:cNvSpPr>
            <a:spLocks noGrp="1"/>
          </p:cNvSpPr>
          <p:nvPr>
            <p:ph type="subTitle" idx="1"/>
          </p:nvPr>
        </p:nvSpPr>
        <p:spPr>
          <a:xfrm>
            <a:off x="434604" y="1941534"/>
            <a:ext cx="11562303" cy="4409162"/>
          </a:xfrm>
        </p:spPr>
        <p:txBody>
          <a:bodyPr/>
          <a:lstStyle/>
          <a:p>
            <a:pPr marL="342900" indent="-342900">
              <a:buFont typeface="Wingdings" panose="05000000000000000000" pitchFamily="2" charset="2"/>
              <a:buChar char="q"/>
            </a:pPr>
            <a:r>
              <a:rPr lang="en-US" sz="2400" dirty="0">
                <a:solidFill>
                  <a:schemeClr val="bg1"/>
                </a:solidFill>
              </a:rPr>
              <a:t> </a:t>
            </a:r>
            <a:r>
              <a:rPr lang="en-US" sz="2400" b="1" dirty="0">
                <a:solidFill>
                  <a:schemeClr val="bg1"/>
                </a:solidFill>
              </a:rPr>
              <a:t>WHEN PETER MADE HIS CONFESSION, </a:t>
            </a:r>
          </a:p>
          <a:p>
            <a:r>
              <a:rPr lang="en-US" sz="2400" b="1" dirty="0">
                <a:solidFill>
                  <a:schemeClr val="bg1"/>
                </a:solidFill>
              </a:rPr>
              <a:t>JESUS ANNOUNCED THE CHURCH</a:t>
            </a:r>
          </a:p>
          <a:p>
            <a:pPr marL="342900" indent="-342900">
              <a:buFont typeface="Wingdings" panose="05000000000000000000" pitchFamily="2" charset="2"/>
              <a:buChar char="q"/>
            </a:pPr>
            <a:endParaRPr lang="en-US" sz="2400" b="1" dirty="0">
              <a:solidFill>
                <a:schemeClr val="bg1"/>
              </a:solidFill>
            </a:endParaRPr>
          </a:p>
          <a:p>
            <a:pPr marL="342900" indent="-342900">
              <a:buFont typeface="Wingdings" panose="05000000000000000000" pitchFamily="2" charset="2"/>
              <a:buChar char="q"/>
            </a:pPr>
            <a:r>
              <a:rPr lang="en-US" sz="2400" b="1" dirty="0">
                <a:solidFill>
                  <a:schemeClr val="bg1"/>
                </a:solidFill>
              </a:rPr>
              <a:t> WHEN WE REPENT &amp; CONFESS WHO CHRIST IS, </a:t>
            </a:r>
          </a:p>
          <a:p>
            <a:r>
              <a:rPr lang="en-US" sz="2400" b="1" dirty="0">
                <a:solidFill>
                  <a:schemeClr val="bg1"/>
                </a:solidFill>
              </a:rPr>
              <a:t>WE BECOME MEMBERS OF HIS COMMUNITY </a:t>
            </a:r>
          </a:p>
          <a:p>
            <a:pPr marL="342900" indent="-342900">
              <a:buFont typeface="Wingdings" panose="05000000000000000000" pitchFamily="2" charset="2"/>
              <a:buChar char="q"/>
            </a:pPr>
            <a:endParaRPr lang="en-US" sz="2400" b="1" dirty="0">
              <a:solidFill>
                <a:schemeClr val="bg1"/>
              </a:solidFill>
            </a:endParaRPr>
          </a:p>
          <a:p>
            <a:pPr marL="342900" indent="-342900">
              <a:buFont typeface="Wingdings" panose="05000000000000000000" pitchFamily="2" charset="2"/>
              <a:buChar char="q"/>
            </a:pPr>
            <a:r>
              <a:rPr lang="en-US" sz="2400" b="1" dirty="0">
                <a:solidFill>
                  <a:schemeClr val="bg1"/>
                </a:solidFill>
              </a:rPr>
              <a:t>THE CHURCH IS </a:t>
            </a:r>
            <a:r>
              <a:rPr lang="en-US" sz="2400" b="1" dirty="0">
                <a:solidFill>
                  <a:srgbClr val="FFFF00"/>
                </a:solidFill>
              </a:rPr>
              <a:t>A NEW SOCIETY </a:t>
            </a:r>
            <a:r>
              <a:rPr lang="en-US" sz="2400" b="1" dirty="0">
                <a:solidFill>
                  <a:schemeClr val="bg1"/>
                </a:solidFill>
              </a:rPr>
              <a:t>POINTING THE WAY TO THE KINGDOM TO COME; IT IS </a:t>
            </a:r>
            <a:r>
              <a:rPr lang="en-US" sz="2400" b="1" dirty="0">
                <a:solidFill>
                  <a:srgbClr val="FFFF00"/>
                </a:solidFill>
              </a:rPr>
              <a:t>A BODY </a:t>
            </a:r>
            <a:r>
              <a:rPr lang="en-US" sz="2400" b="1" dirty="0">
                <a:solidFill>
                  <a:schemeClr val="bg1"/>
                </a:solidFill>
              </a:rPr>
              <a:t>WITH ALL ITS DIFFERENT PARTS; IT IS </a:t>
            </a:r>
            <a:r>
              <a:rPr lang="en-US" sz="2400" b="1" dirty="0">
                <a:solidFill>
                  <a:srgbClr val="FFFF00"/>
                </a:solidFill>
              </a:rPr>
              <a:t>THE COMMUNITY OF THE REDEEMED</a:t>
            </a:r>
            <a:r>
              <a:rPr lang="en-US" sz="2400" b="1" dirty="0">
                <a:solidFill>
                  <a:schemeClr val="bg1"/>
                </a:solidFill>
              </a:rPr>
              <a:t>; IT IS </a:t>
            </a:r>
            <a:r>
              <a:rPr lang="en-US" sz="2400" b="1" dirty="0">
                <a:solidFill>
                  <a:srgbClr val="FFFF00"/>
                </a:solidFill>
              </a:rPr>
              <a:t>A HOLY NATION</a:t>
            </a:r>
            <a:r>
              <a:rPr lang="en-US" sz="2400" b="1" dirty="0">
                <a:solidFill>
                  <a:schemeClr val="bg1"/>
                </a:solidFill>
              </a:rPr>
              <a:t>; IT IS </a:t>
            </a:r>
            <a:r>
              <a:rPr lang="en-US" sz="2400" b="1" dirty="0">
                <a:solidFill>
                  <a:srgbClr val="FFFF00"/>
                </a:solidFill>
              </a:rPr>
              <a:t>A ROYAL PRIESTHOOD</a:t>
            </a:r>
            <a:r>
              <a:rPr lang="en-US" sz="2400" b="1" dirty="0">
                <a:solidFill>
                  <a:schemeClr val="bg1"/>
                </a:solidFill>
              </a:rPr>
              <a:t>.</a:t>
            </a:r>
          </a:p>
        </p:txBody>
      </p:sp>
      <p:sp>
        <p:nvSpPr>
          <p:cNvPr id="3" name="Slide Number Placeholder 2">
            <a:extLst>
              <a:ext uri="{FF2B5EF4-FFF2-40B4-BE49-F238E27FC236}">
                <a16:creationId xmlns:a16="http://schemas.microsoft.com/office/drawing/2014/main" id="{9733DD6E-ABCA-9680-2A20-D3AC501961F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17</a:t>
            </a:fld>
            <a:endParaRPr lang="en-US" dirty="0"/>
          </a:p>
        </p:txBody>
      </p:sp>
      <p:pic>
        <p:nvPicPr>
          <p:cNvPr id="5" name="Picture 4">
            <a:extLst>
              <a:ext uri="{FF2B5EF4-FFF2-40B4-BE49-F238E27FC236}">
                <a16:creationId xmlns:a16="http://schemas.microsoft.com/office/drawing/2014/main" id="{C2E84897-D368-8A0B-D654-FD76C099CF6F}"/>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179647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406F7-4D9F-719E-8C75-F28B7E8C2806}"/>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E93F3ED8-3F3A-DC1D-457B-7A554C9EF51C}"/>
              </a:ext>
            </a:extLst>
          </p:cNvPr>
          <p:cNvSpPr>
            <a:spLocks noGrp="1"/>
          </p:cNvSpPr>
          <p:nvPr>
            <p:ph type="subTitle" idx="1"/>
          </p:nvPr>
        </p:nvSpPr>
        <p:spPr>
          <a:xfrm>
            <a:off x="699496" y="3429000"/>
            <a:ext cx="4958081" cy="2135781"/>
          </a:xfrm>
        </p:spPr>
        <p:txBody>
          <a:bodyPr/>
          <a:lstStyle/>
          <a:p>
            <a:pPr algn="ctr"/>
            <a:r>
              <a:rPr lang="en-US" sz="4400" b="1" dirty="0"/>
              <a:t>THE</a:t>
            </a:r>
            <a:r>
              <a:rPr lang="en-US" sz="4400" dirty="0"/>
              <a:t> CHURCH BELONGS TO GOD</a:t>
            </a:r>
          </a:p>
        </p:txBody>
      </p:sp>
      <p:pic>
        <p:nvPicPr>
          <p:cNvPr id="8" name="Picture Placeholder 7" descr="A blue and purple spirals">
            <a:extLst>
              <a:ext uri="{FF2B5EF4-FFF2-40B4-BE49-F238E27FC236}">
                <a16:creationId xmlns:a16="http://schemas.microsoft.com/office/drawing/2014/main" id="{0384FB12-FCBA-5446-C770-B9A5447F6E55}"/>
              </a:ext>
            </a:extLst>
          </p:cNvPr>
          <p:cNvPicPr>
            <a:picLocks noGrp="1" noChangeAspect="1"/>
          </p:cNvPicPr>
          <p:nvPr>
            <p:ph type="pic" sz="quarter" idx="13"/>
          </p:nvPr>
        </p:nvPicPr>
        <p:blipFill>
          <a:blip r:embed="rId3"/>
          <a:srcRect t="31" b="31"/>
          <a:stretch/>
        </p:blipFill>
        <p:spPr>
          <a:xfrm>
            <a:off x="6497638" y="288161"/>
            <a:ext cx="5322887" cy="6184900"/>
          </a:xfrm>
        </p:spPr>
      </p:pic>
      <p:sp>
        <p:nvSpPr>
          <p:cNvPr id="4" name="Slide Number Placeholder 3">
            <a:extLst>
              <a:ext uri="{FF2B5EF4-FFF2-40B4-BE49-F238E27FC236}">
                <a16:creationId xmlns:a16="http://schemas.microsoft.com/office/drawing/2014/main" id="{8AC4826B-8206-2898-D7AD-8F2DCDCF27BB}"/>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2" name="Picture 1">
            <a:extLst>
              <a:ext uri="{FF2B5EF4-FFF2-40B4-BE49-F238E27FC236}">
                <a16:creationId xmlns:a16="http://schemas.microsoft.com/office/drawing/2014/main" id="{AA0634CF-9698-9A61-6B6D-57C951F75B1F}"/>
              </a:ext>
            </a:extLst>
          </p:cNvPr>
          <p:cNvPicPr>
            <a:picLocks noChangeAspect="1"/>
          </p:cNvPicPr>
          <p:nvPr/>
        </p:nvPicPr>
        <p:blipFill>
          <a:blip r:embed="rId4"/>
          <a:stretch>
            <a:fillRect/>
          </a:stretch>
        </p:blipFill>
        <p:spPr>
          <a:xfrm>
            <a:off x="10512571" y="288161"/>
            <a:ext cx="1231499" cy="426757"/>
          </a:xfrm>
          <a:prstGeom prst="rect">
            <a:avLst/>
          </a:prstGeom>
        </p:spPr>
      </p:pic>
      <p:pic>
        <p:nvPicPr>
          <p:cNvPr id="9" name="Picture 8">
            <a:extLst>
              <a:ext uri="{FF2B5EF4-FFF2-40B4-BE49-F238E27FC236}">
                <a16:creationId xmlns:a16="http://schemas.microsoft.com/office/drawing/2014/main" id="{D317DABE-9B6D-EA36-D9F1-73298BAC7672}"/>
              </a:ext>
            </a:extLst>
          </p:cNvPr>
          <p:cNvPicPr>
            <a:picLocks noChangeAspect="1"/>
          </p:cNvPicPr>
          <p:nvPr/>
        </p:nvPicPr>
        <p:blipFill>
          <a:blip r:embed="rId5"/>
          <a:stretch>
            <a:fillRect/>
          </a:stretch>
        </p:blipFill>
        <p:spPr>
          <a:xfrm>
            <a:off x="6200774" y="992747"/>
            <a:ext cx="5991225" cy="5345424"/>
          </a:xfrm>
          <a:prstGeom prst="rect">
            <a:avLst/>
          </a:prstGeom>
        </p:spPr>
      </p:pic>
      <p:pic>
        <p:nvPicPr>
          <p:cNvPr id="4098" name="Picture 2" descr="3d render, neon number three glowing in the dark with ultraviolet light, pink blue gradient laser ray">
            <a:extLst>
              <a:ext uri="{FF2B5EF4-FFF2-40B4-BE49-F238E27FC236}">
                <a16:creationId xmlns:a16="http://schemas.microsoft.com/office/drawing/2014/main" id="{2AA956AD-90AE-E976-8EB4-7B1F93FA2A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775" y="288160"/>
            <a:ext cx="4797469" cy="289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48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DAE28-4F5F-AB02-3184-A3E91D2E7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BFCC8-7932-E2AA-C8B1-EACEC822E7EF}"/>
              </a:ext>
            </a:extLst>
          </p:cNvPr>
          <p:cNvSpPr>
            <a:spLocks noGrp="1"/>
          </p:cNvSpPr>
          <p:nvPr>
            <p:ph type="title"/>
          </p:nvPr>
        </p:nvSpPr>
        <p:spPr>
          <a:xfrm>
            <a:off x="448646" y="506151"/>
            <a:ext cx="11548261" cy="955999"/>
          </a:xfrm>
        </p:spPr>
        <p:txBody>
          <a:bodyPr/>
          <a:lstStyle/>
          <a:p>
            <a:r>
              <a:rPr lang="en-US" dirty="0">
                <a:solidFill>
                  <a:schemeClr val="accent3">
                    <a:lumMod val="75000"/>
                  </a:schemeClr>
                </a:solidFill>
              </a:rPr>
              <a:t>WHO OWNS THE CHURCH?</a:t>
            </a:r>
          </a:p>
        </p:txBody>
      </p:sp>
      <p:sp>
        <p:nvSpPr>
          <p:cNvPr id="4" name="Subtitle 3">
            <a:extLst>
              <a:ext uri="{FF2B5EF4-FFF2-40B4-BE49-F238E27FC236}">
                <a16:creationId xmlns:a16="http://schemas.microsoft.com/office/drawing/2014/main" id="{506C492D-2B58-B75E-6637-B2A010A44545}"/>
              </a:ext>
            </a:extLst>
          </p:cNvPr>
          <p:cNvSpPr>
            <a:spLocks noGrp="1"/>
          </p:cNvSpPr>
          <p:nvPr>
            <p:ph type="subTitle" idx="1"/>
          </p:nvPr>
        </p:nvSpPr>
        <p:spPr>
          <a:xfrm>
            <a:off x="434604" y="1639593"/>
            <a:ext cx="11562303" cy="4409162"/>
          </a:xfrm>
        </p:spPr>
        <p:txBody>
          <a:bodyPr/>
          <a:lstStyle/>
          <a:p>
            <a:pPr marL="342900" indent="-342900">
              <a:buFont typeface="Wingdings" panose="05000000000000000000" pitchFamily="2" charset="2"/>
              <a:buChar char="q"/>
            </a:pPr>
            <a:r>
              <a:rPr lang="en-US" sz="2400" dirty="0">
                <a:solidFill>
                  <a:schemeClr val="bg1"/>
                </a:solidFill>
              </a:rPr>
              <a:t> </a:t>
            </a:r>
            <a:r>
              <a:rPr lang="en-US" sz="2400" b="1" dirty="0">
                <a:solidFill>
                  <a:schemeClr val="bg1"/>
                </a:solidFill>
              </a:rPr>
              <a:t>DOES THE SENIOR PASTOR OR THE LEADERS?</a:t>
            </a:r>
          </a:p>
          <a:p>
            <a:pPr marL="342900" indent="-342900">
              <a:buFont typeface="Wingdings" panose="05000000000000000000" pitchFamily="2" charset="2"/>
              <a:buChar char="q"/>
            </a:pPr>
            <a:r>
              <a:rPr lang="en-US" sz="2400" b="1" dirty="0">
                <a:solidFill>
                  <a:schemeClr val="bg1"/>
                </a:solidFill>
              </a:rPr>
              <a:t>DOES THE CONGREGATION?</a:t>
            </a:r>
          </a:p>
          <a:p>
            <a:pPr marL="342900" indent="-342900">
              <a:buFont typeface="Wingdings" panose="05000000000000000000" pitchFamily="2" charset="2"/>
              <a:buChar char="q"/>
            </a:pPr>
            <a:r>
              <a:rPr lang="en-US" sz="2400" b="1" dirty="0">
                <a:solidFill>
                  <a:schemeClr val="bg1"/>
                </a:solidFill>
              </a:rPr>
              <a:t>DO YOU SEEK YOUR IDENTITY IN CHURCH POSITIONS?</a:t>
            </a:r>
          </a:p>
          <a:p>
            <a:pPr marL="342900" indent="-342900">
              <a:buFont typeface="Wingdings" panose="05000000000000000000" pitchFamily="2" charset="2"/>
              <a:buChar char="q"/>
            </a:pPr>
            <a:endParaRPr lang="en-US" sz="2400" b="1" dirty="0">
              <a:solidFill>
                <a:schemeClr val="bg1"/>
              </a:solidFill>
            </a:endParaRPr>
          </a:p>
          <a:p>
            <a:pPr marL="342900" indent="-342900">
              <a:buFont typeface="Wingdings" panose="05000000000000000000" pitchFamily="2" charset="2"/>
              <a:buChar char="q"/>
            </a:pPr>
            <a:r>
              <a:rPr lang="en-US" sz="2400" b="1" dirty="0">
                <a:solidFill>
                  <a:schemeClr val="bg1"/>
                </a:solidFill>
              </a:rPr>
              <a:t>WHERE WERE WE WHEN GOD CREATED HIS CHURCH?</a:t>
            </a:r>
          </a:p>
          <a:p>
            <a:pPr marL="342900" indent="-342900">
              <a:buFont typeface="Wingdings" panose="05000000000000000000" pitchFamily="2" charset="2"/>
              <a:buChar char="q"/>
            </a:pPr>
            <a:endParaRPr lang="en-US" sz="2400" b="1" dirty="0">
              <a:solidFill>
                <a:schemeClr val="bg1"/>
              </a:solidFill>
            </a:endParaRPr>
          </a:p>
          <a:p>
            <a:pPr marL="342900" indent="-342900">
              <a:buFont typeface="Wingdings" panose="05000000000000000000" pitchFamily="2" charset="2"/>
              <a:buChar char="q"/>
            </a:pPr>
            <a:r>
              <a:rPr lang="en-US" sz="2400" b="1" dirty="0">
                <a:solidFill>
                  <a:schemeClr val="bg1"/>
                </a:solidFill>
              </a:rPr>
              <a:t>WE LIVE, BREATHE &amp; SERVE AT HIS PLEASURE. WE ARE NOT IN CONTROL OF </a:t>
            </a:r>
            <a:r>
              <a:rPr lang="en-US" sz="2400" b="1" dirty="0">
                <a:solidFill>
                  <a:srgbClr val="FFFF00"/>
                </a:solidFill>
              </a:rPr>
              <a:t>GOD’S INSTRUMENT FOR THE REDEMPTION OF MANKIND</a:t>
            </a:r>
            <a:r>
              <a:rPr lang="en-US" sz="2400" b="1" dirty="0">
                <a:solidFill>
                  <a:schemeClr val="bg1"/>
                </a:solidFill>
              </a:rPr>
              <a:t>.</a:t>
            </a:r>
          </a:p>
          <a:p>
            <a:pPr marL="342900" indent="-342900">
              <a:buFont typeface="Wingdings" panose="05000000000000000000" pitchFamily="2" charset="2"/>
              <a:buChar char="q"/>
            </a:pPr>
            <a:endParaRPr lang="en-US" sz="2400" b="1" dirty="0">
              <a:solidFill>
                <a:schemeClr val="bg1"/>
              </a:solidFill>
            </a:endParaRPr>
          </a:p>
        </p:txBody>
      </p:sp>
      <p:sp>
        <p:nvSpPr>
          <p:cNvPr id="3" name="Slide Number Placeholder 2">
            <a:extLst>
              <a:ext uri="{FF2B5EF4-FFF2-40B4-BE49-F238E27FC236}">
                <a16:creationId xmlns:a16="http://schemas.microsoft.com/office/drawing/2014/main" id="{5CA44BE9-C49E-3F62-D6FF-618E75ABE1D2}"/>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19</a:t>
            </a:fld>
            <a:endParaRPr lang="en-US" dirty="0"/>
          </a:p>
        </p:txBody>
      </p:sp>
      <p:pic>
        <p:nvPicPr>
          <p:cNvPr id="5" name="Picture 4">
            <a:extLst>
              <a:ext uri="{FF2B5EF4-FFF2-40B4-BE49-F238E27FC236}">
                <a16:creationId xmlns:a16="http://schemas.microsoft.com/office/drawing/2014/main" id="{7E510277-D0D6-FDE4-C6E7-9B6C27AF8E90}"/>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233644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248F0C-161C-373C-B54D-B2D012C42717}"/>
              </a:ext>
            </a:extLst>
          </p:cNvPr>
          <p:cNvSpPr txBox="1"/>
          <p:nvPr/>
        </p:nvSpPr>
        <p:spPr>
          <a:xfrm>
            <a:off x="1024709" y="718094"/>
            <a:ext cx="10862491" cy="5509200"/>
          </a:xfrm>
          <a:prstGeom prst="rect">
            <a:avLst/>
          </a:prstGeom>
          <a:noFill/>
        </p:spPr>
        <p:txBody>
          <a:bodyPr wrap="square" rtlCol="0">
            <a:spAutoFit/>
          </a:bodyPr>
          <a:lstStyle/>
          <a:p>
            <a:pPr algn="just"/>
            <a:r>
              <a:rPr lang="en-US" sz="3200" dirty="0">
                <a:latin typeface="Biome" panose="020B0503030204020804" pitchFamily="34" charset="0"/>
                <a:cs typeface="Biome" panose="020B0503030204020804" pitchFamily="34" charset="0"/>
              </a:rPr>
              <a:t>v13. </a:t>
            </a:r>
            <a:r>
              <a:rPr lang="en-US" sz="3200" b="1" dirty="0">
                <a:latin typeface="Biome" panose="020B0503030204020804" pitchFamily="34" charset="0"/>
                <a:cs typeface="Biome" panose="020B0503030204020804" pitchFamily="34" charset="0"/>
              </a:rPr>
              <a:t>NOW WHEN JESUS CAME INTO THE DISTRICT OF CAESEREA PHILLIPI, HE WAS ASKING HIS DISCIPLES,”WHO DO PEOPLE SAY THAT THE SON OF MAN IS?”.</a:t>
            </a:r>
          </a:p>
          <a:p>
            <a:pPr algn="just"/>
            <a:r>
              <a:rPr lang="en-US" sz="3200" dirty="0">
                <a:latin typeface="Biome" panose="020B0503030204020804" pitchFamily="34" charset="0"/>
                <a:cs typeface="Biome" panose="020B0503030204020804" pitchFamily="34" charset="0"/>
              </a:rPr>
              <a:t>V14.  </a:t>
            </a:r>
            <a:r>
              <a:rPr lang="en-US" sz="3200" b="1" dirty="0">
                <a:latin typeface="Biome" panose="020B0503030204020804" pitchFamily="34" charset="0"/>
                <a:cs typeface="Biome" panose="020B0503030204020804" pitchFamily="34" charset="0"/>
              </a:rPr>
              <a:t>AND THEY SAID , “SOME SAY JOHN THE BAPTIST; AND OTHERS, ELIJAH; BUT STILL OTHERS, JEREMIAH, OR ONE OF THE PROPHETS.”</a:t>
            </a:r>
          </a:p>
          <a:p>
            <a:pPr algn="just"/>
            <a:r>
              <a:rPr lang="en-US" sz="3200" dirty="0">
                <a:latin typeface="Biome" panose="020B0503030204020804" pitchFamily="34" charset="0"/>
                <a:cs typeface="Biome" panose="020B0503030204020804" pitchFamily="34" charset="0"/>
              </a:rPr>
              <a:t>v.15. </a:t>
            </a:r>
            <a:r>
              <a:rPr lang="en-US" sz="3200" b="1" dirty="0">
                <a:latin typeface="Biome" panose="020B0503030204020804" pitchFamily="34" charset="0"/>
                <a:cs typeface="Biome" panose="020B0503030204020804" pitchFamily="34" charset="0"/>
              </a:rPr>
              <a:t>HE SAID TO THEM, “BUT WHO DO YOU SAY THAT I AM?”</a:t>
            </a:r>
          </a:p>
          <a:p>
            <a:pPr algn="just"/>
            <a:r>
              <a:rPr lang="en-US" sz="3200" dirty="0">
                <a:latin typeface="Biome" panose="020B0503030204020804" pitchFamily="34" charset="0"/>
                <a:cs typeface="Biome" panose="020B0503030204020804" pitchFamily="34" charset="0"/>
              </a:rPr>
              <a:t>V.16.  </a:t>
            </a:r>
            <a:r>
              <a:rPr lang="en-US" sz="3200" b="1" dirty="0">
                <a:latin typeface="Biome" panose="020B0503030204020804" pitchFamily="34" charset="0"/>
                <a:cs typeface="Biome" panose="020B0503030204020804" pitchFamily="34" charset="0"/>
              </a:rPr>
              <a:t>SIMON PETER ANSWERED, “YOU ARE THE CHRIST, THE SON OF THE LIVING GOD.”</a:t>
            </a:r>
            <a:endParaRPr lang="en-US" sz="3200" dirty="0">
              <a:latin typeface="Biome" panose="020B0503030204020804" pitchFamily="34" charset="0"/>
              <a:cs typeface="Biome" panose="020B0503030204020804" pitchFamily="34" charset="0"/>
            </a:endParaRPr>
          </a:p>
        </p:txBody>
      </p:sp>
      <p:sp>
        <p:nvSpPr>
          <p:cNvPr id="3" name="TextBox 2">
            <a:extLst>
              <a:ext uri="{FF2B5EF4-FFF2-40B4-BE49-F238E27FC236}">
                <a16:creationId xmlns:a16="http://schemas.microsoft.com/office/drawing/2014/main" id="{1120CEBA-C8D9-B988-8983-DCE1F6B3327E}"/>
              </a:ext>
            </a:extLst>
          </p:cNvPr>
          <p:cNvSpPr txBox="1"/>
          <p:nvPr/>
        </p:nvSpPr>
        <p:spPr>
          <a:xfrm>
            <a:off x="7201303" y="6248818"/>
            <a:ext cx="436850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latin typeface="Century Gothic" panose="020B0502020202020204"/>
                <a:ea typeface="+mn-ea"/>
                <a:cs typeface="+mn-cs"/>
              </a:rPr>
              <a:t>MATTHEW 16: 13 – 16 (NASB, 1999</a:t>
            </a:r>
            <a:r>
              <a:rPr kumimoji="0" lang="en-AU" sz="24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pic>
        <p:nvPicPr>
          <p:cNvPr id="4" name="Picture 3">
            <a:extLst>
              <a:ext uri="{FF2B5EF4-FFF2-40B4-BE49-F238E27FC236}">
                <a16:creationId xmlns:a16="http://schemas.microsoft.com/office/drawing/2014/main" id="{481D0C53-D0C9-3AB1-619D-E7B547930865}"/>
              </a:ext>
            </a:extLst>
          </p:cNvPr>
          <p:cNvPicPr>
            <a:picLocks noChangeAspect="1"/>
          </p:cNvPicPr>
          <p:nvPr/>
        </p:nvPicPr>
        <p:blipFill>
          <a:blip r:embed="rId2"/>
          <a:stretch>
            <a:fillRect/>
          </a:stretch>
        </p:blipFill>
        <p:spPr>
          <a:xfrm>
            <a:off x="176730" y="27082"/>
            <a:ext cx="1231499" cy="469433"/>
          </a:xfrm>
          <a:prstGeom prst="rect">
            <a:avLst/>
          </a:prstGeom>
        </p:spPr>
      </p:pic>
    </p:spTree>
    <p:extLst>
      <p:ext uri="{BB962C8B-B14F-4D97-AF65-F5344CB8AC3E}">
        <p14:creationId xmlns:p14="http://schemas.microsoft.com/office/powerpoint/2010/main" val="409095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44B2A-212E-379D-A4E2-B52423057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A254D-7340-9E3E-7C58-532E0F264ED4}"/>
              </a:ext>
            </a:extLst>
          </p:cNvPr>
          <p:cNvSpPr>
            <a:spLocks noGrp="1"/>
          </p:cNvSpPr>
          <p:nvPr>
            <p:ph type="title"/>
          </p:nvPr>
        </p:nvSpPr>
        <p:spPr>
          <a:xfrm>
            <a:off x="335910" y="716751"/>
            <a:ext cx="11548261" cy="528870"/>
          </a:xfrm>
        </p:spPr>
        <p:txBody>
          <a:bodyPr/>
          <a:lstStyle/>
          <a:p>
            <a:r>
              <a:rPr lang="en-US" dirty="0"/>
              <a:t>A redeemed community</a:t>
            </a:r>
          </a:p>
        </p:txBody>
      </p:sp>
      <p:sp>
        <p:nvSpPr>
          <p:cNvPr id="4" name="Subtitle 3">
            <a:extLst>
              <a:ext uri="{FF2B5EF4-FFF2-40B4-BE49-F238E27FC236}">
                <a16:creationId xmlns:a16="http://schemas.microsoft.com/office/drawing/2014/main" id="{506E8609-4258-F493-85D9-DFE67D120ADE}"/>
              </a:ext>
            </a:extLst>
          </p:cNvPr>
          <p:cNvSpPr>
            <a:spLocks noGrp="1"/>
          </p:cNvSpPr>
          <p:nvPr>
            <p:ph type="subTitle" idx="1"/>
          </p:nvPr>
        </p:nvSpPr>
        <p:spPr>
          <a:xfrm>
            <a:off x="434604" y="1511185"/>
            <a:ext cx="11562303" cy="1808212"/>
          </a:xfrm>
        </p:spPr>
        <p:txBody>
          <a:bodyPr/>
          <a:lstStyle/>
          <a:p>
            <a:r>
              <a:rPr lang="en-US" b="1" dirty="0">
                <a:solidFill>
                  <a:schemeClr val="accent3"/>
                </a:solidFill>
              </a:rPr>
              <a:t>CALLED AS </a:t>
            </a:r>
          </a:p>
          <a:p>
            <a:r>
              <a:rPr lang="en-US" b="1" dirty="0">
                <a:solidFill>
                  <a:srgbClr val="FFFF00"/>
                </a:solidFill>
              </a:rPr>
              <a:t>GOD’S bride </a:t>
            </a:r>
          </a:p>
          <a:p>
            <a:endParaRPr lang="en-US" sz="2400" dirty="0"/>
          </a:p>
        </p:txBody>
      </p:sp>
      <p:sp>
        <p:nvSpPr>
          <p:cNvPr id="3" name="Slide Number Placeholder 2">
            <a:extLst>
              <a:ext uri="{FF2B5EF4-FFF2-40B4-BE49-F238E27FC236}">
                <a16:creationId xmlns:a16="http://schemas.microsoft.com/office/drawing/2014/main" id="{405D9D81-9668-AAAB-815E-6B6694418A7B}"/>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5" name="Picture 4">
            <a:extLst>
              <a:ext uri="{FF2B5EF4-FFF2-40B4-BE49-F238E27FC236}">
                <a16:creationId xmlns:a16="http://schemas.microsoft.com/office/drawing/2014/main" id="{89F96485-AF01-4784-6C5B-4C6BFAEB30ED}"/>
              </a:ext>
            </a:extLst>
          </p:cNvPr>
          <p:cNvPicPr>
            <a:picLocks noChangeAspect="1"/>
          </p:cNvPicPr>
          <p:nvPr/>
        </p:nvPicPr>
        <p:blipFill>
          <a:blip r:embed="rId3"/>
          <a:stretch>
            <a:fillRect/>
          </a:stretch>
        </p:blipFill>
        <p:spPr>
          <a:xfrm>
            <a:off x="0" y="8958"/>
            <a:ext cx="1231499" cy="426757"/>
          </a:xfrm>
          <a:prstGeom prst="rect">
            <a:avLst/>
          </a:prstGeom>
        </p:spPr>
      </p:pic>
      <p:sp>
        <p:nvSpPr>
          <p:cNvPr id="7" name="TextBox 6">
            <a:extLst>
              <a:ext uri="{FF2B5EF4-FFF2-40B4-BE49-F238E27FC236}">
                <a16:creationId xmlns:a16="http://schemas.microsoft.com/office/drawing/2014/main" id="{BE70510B-2FC0-95DC-38D8-347835688C8B}"/>
              </a:ext>
            </a:extLst>
          </p:cNvPr>
          <p:cNvSpPr txBox="1"/>
          <p:nvPr/>
        </p:nvSpPr>
        <p:spPr>
          <a:xfrm>
            <a:off x="3319112" y="3862572"/>
            <a:ext cx="609391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all" spc="300" normalizeH="0" baseline="0" noProof="0" dirty="0">
                <a:ln>
                  <a:noFill/>
                </a:ln>
                <a:solidFill>
                  <a:srgbClr val="FFFFFF"/>
                </a:solidFill>
                <a:effectLst/>
                <a:uLnTx/>
                <a:uFillTx/>
                <a:latin typeface="Biome"/>
                <a:ea typeface="+mn-ea"/>
                <a:cs typeface="Biome" panose="020B0503030204020804" pitchFamily="34" charset="0"/>
              </a:rPr>
              <a:t>A chosen community</a:t>
            </a:r>
            <a:endParaRPr kumimoji="0" lang="en-AU" sz="1800" b="0" i="0" u="none" strike="noStrike" kern="1200" cap="none" spc="0" normalizeH="0" baseline="0" noProof="0" dirty="0">
              <a:ln>
                <a:noFill/>
              </a:ln>
              <a:solidFill>
                <a:srgbClr val="000000"/>
              </a:solidFill>
              <a:effectLst/>
              <a:uLnTx/>
              <a:uFillTx/>
              <a:latin typeface="Arial Nova"/>
              <a:ea typeface="+mn-ea"/>
              <a:cs typeface="+mn-cs"/>
            </a:endParaRPr>
          </a:p>
        </p:txBody>
      </p:sp>
      <p:sp>
        <p:nvSpPr>
          <p:cNvPr id="9" name="TextBox 8">
            <a:extLst>
              <a:ext uri="{FF2B5EF4-FFF2-40B4-BE49-F238E27FC236}">
                <a16:creationId xmlns:a16="http://schemas.microsoft.com/office/drawing/2014/main" id="{5375FD51-7695-0482-7EFE-9B13524CC4DF}"/>
              </a:ext>
            </a:extLst>
          </p:cNvPr>
          <p:cNvSpPr txBox="1"/>
          <p:nvPr/>
        </p:nvSpPr>
        <p:spPr>
          <a:xfrm>
            <a:off x="858974" y="4526193"/>
            <a:ext cx="11333026" cy="188256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all" spc="600" normalizeH="0" baseline="0" noProof="0" dirty="0">
                <a:ln>
                  <a:noFill/>
                </a:ln>
                <a:solidFill>
                  <a:srgbClr val="FFFF00"/>
                </a:solidFill>
                <a:effectLst/>
                <a:uLnTx/>
                <a:uFillTx/>
                <a:latin typeface="Biome"/>
                <a:ea typeface="+mn-ea"/>
                <a:cs typeface="Biome Light" panose="020B0303030204020804" pitchFamily="34" charset="0"/>
              </a:rPr>
              <a:t>Highly valued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all" spc="600" normalizeH="0" baseline="0" noProof="0" dirty="0">
                <a:ln>
                  <a:noFill/>
                </a:ln>
                <a:solidFill>
                  <a:srgbClr val="73EBF9">
                    <a:lumMod val="75000"/>
                  </a:srgbClr>
                </a:solidFill>
                <a:effectLst/>
                <a:uLnTx/>
                <a:uFillTx/>
                <a:latin typeface="Biome"/>
                <a:ea typeface="+mn-ea"/>
                <a:cs typeface="Biome Light" panose="020B0303030204020804" pitchFamily="34" charset="0"/>
              </a:rPr>
              <a:t>by god</a:t>
            </a:r>
            <a:endParaRPr kumimoji="0" lang="en-US" sz="6000" b="1" i="1" u="none" strike="noStrike" kern="1200" cap="all" spc="600" normalizeH="0" baseline="0" noProof="0" dirty="0">
              <a:ln>
                <a:noFill/>
              </a:ln>
              <a:solidFill>
                <a:srgbClr val="FFFF00"/>
              </a:solidFill>
              <a:effectLst/>
              <a:uLnTx/>
              <a:uFillTx/>
              <a:latin typeface="Biome"/>
              <a:ea typeface="+mn-ea"/>
              <a:cs typeface="Biome Light" panose="020B0303030204020804" pitchFamily="34" charset="0"/>
            </a:endParaRPr>
          </a:p>
        </p:txBody>
      </p:sp>
    </p:spTree>
    <p:extLst>
      <p:ext uri="{BB962C8B-B14F-4D97-AF65-F5344CB8AC3E}">
        <p14:creationId xmlns:p14="http://schemas.microsoft.com/office/powerpoint/2010/main" val="1779609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79288-88A0-1227-B51E-CD22228B52E6}"/>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F873D655-821C-C4B6-A80E-10D919C967C6}"/>
              </a:ext>
            </a:extLst>
          </p:cNvPr>
          <p:cNvSpPr>
            <a:spLocks noGrp="1"/>
          </p:cNvSpPr>
          <p:nvPr>
            <p:ph type="subTitle" idx="1"/>
          </p:nvPr>
        </p:nvSpPr>
        <p:spPr>
          <a:xfrm>
            <a:off x="735973" y="3037409"/>
            <a:ext cx="4958081" cy="3018714"/>
          </a:xfrm>
        </p:spPr>
        <p:txBody>
          <a:bodyPr/>
          <a:lstStyle/>
          <a:p>
            <a:pPr algn="ctr"/>
            <a:r>
              <a:rPr lang="en-US" sz="4400" b="1" dirty="0"/>
              <a:t>THE</a:t>
            </a:r>
            <a:r>
              <a:rPr lang="en-US" sz="4400" dirty="0"/>
              <a:t> CHURCH WILL TRIUMPH</a:t>
            </a:r>
          </a:p>
        </p:txBody>
      </p:sp>
      <p:pic>
        <p:nvPicPr>
          <p:cNvPr id="8" name="Picture Placeholder 7" descr="A blue and purple spirals">
            <a:extLst>
              <a:ext uri="{FF2B5EF4-FFF2-40B4-BE49-F238E27FC236}">
                <a16:creationId xmlns:a16="http://schemas.microsoft.com/office/drawing/2014/main" id="{0FAEBB85-A5EE-CF91-6F8C-272B7AD46503}"/>
              </a:ext>
            </a:extLst>
          </p:cNvPr>
          <p:cNvPicPr>
            <a:picLocks noGrp="1" noChangeAspect="1"/>
          </p:cNvPicPr>
          <p:nvPr>
            <p:ph type="pic" sz="quarter" idx="13"/>
          </p:nvPr>
        </p:nvPicPr>
        <p:blipFill>
          <a:blip r:embed="rId3"/>
          <a:srcRect t="31" b="31"/>
          <a:stretch/>
        </p:blipFill>
        <p:spPr>
          <a:xfrm>
            <a:off x="6497638" y="288161"/>
            <a:ext cx="5322887" cy="6184900"/>
          </a:xfrm>
        </p:spPr>
      </p:pic>
      <p:sp>
        <p:nvSpPr>
          <p:cNvPr id="4" name="Slide Number Placeholder 3">
            <a:extLst>
              <a:ext uri="{FF2B5EF4-FFF2-40B4-BE49-F238E27FC236}">
                <a16:creationId xmlns:a16="http://schemas.microsoft.com/office/drawing/2014/main" id="{E29E41D5-5C98-61AF-4280-288126C2CA77}"/>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2" name="Picture 1">
            <a:extLst>
              <a:ext uri="{FF2B5EF4-FFF2-40B4-BE49-F238E27FC236}">
                <a16:creationId xmlns:a16="http://schemas.microsoft.com/office/drawing/2014/main" id="{66D1C713-DC5E-C0E7-4F38-0EEDC701D994}"/>
              </a:ext>
            </a:extLst>
          </p:cNvPr>
          <p:cNvPicPr>
            <a:picLocks noChangeAspect="1"/>
          </p:cNvPicPr>
          <p:nvPr/>
        </p:nvPicPr>
        <p:blipFill>
          <a:blip r:embed="rId4"/>
          <a:stretch>
            <a:fillRect/>
          </a:stretch>
        </p:blipFill>
        <p:spPr>
          <a:xfrm>
            <a:off x="10512571" y="288161"/>
            <a:ext cx="1231499" cy="426757"/>
          </a:xfrm>
          <a:prstGeom prst="rect">
            <a:avLst/>
          </a:prstGeom>
        </p:spPr>
      </p:pic>
      <p:pic>
        <p:nvPicPr>
          <p:cNvPr id="9" name="Picture 8">
            <a:extLst>
              <a:ext uri="{FF2B5EF4-FFF2-40B4-BE49-F238E27FC236}">
                <a16:creationId xmlns:a16="http://schemas.microsoft.com/office/drawing/2014/main" id="{BDE4751E-8D5E-551F-128C-EBF9E0A8969D}"/>
              </a:ext>
            </a:extLst>
          </p:cNvPr>
          <p:cNvPicPr>
            <a:picLocks noChangeAspect="1"/>
          </p:cNvPicPr>
          <p:nvPr/>
        </p:nvPicPr>
        <p:blipFill>
          <a:blip r:embed="rId5"/>
          <a:stretch>
            <a:fillRect/>
          </a:stretch>
        </p:blipFill>
        <p:spPr>
          <a:xfrm>
            <a:off x="6200774" y="992747"/>
            <a:ext cx="5991225" cy="5345424"/>
          </a:xfrm>
          <a:prstGeom prst="rect">
            <a:avLst/>
          </a:prstGeom>
        </p:spPr>
      </p:pic>
      <p:pic>
        <p:nvPicPr>
          <p:cNvPr id="5122" name="Picture 2" descr="3d render, number four glowing in the dark, pink blue neon light">
            <a:extLst>
              <a:ext uri="{FF2B5EF4-FFF2-40B4-BE49-F238E27FC236}">
                <a16:creationId xmlns:a16="http://schemas.microsoft.com/office/drawing/2014/main" id="{416DBA9A-1CB1-B663-D440-7B28960A30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167" y="288161"/>
            <a:ext cx="40671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584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11FCA-F6DF-0319-4886-DC678ADDA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A9B14-2001-8872-37C8-9C5198A0BAC4}"/>
              </a:ext>
            </a:extLst>
          </p:cNvPr>
          <p:cNvSpPr>
            <a:spLocks noGrp="1"/>
          </p:cNvSpPr>
          <p:nvPr>
            <p:ph type="title"/>
          </p:nvPr>
        </p:nvSpPr>
        <p:spPr>
          <a:xfrm>
            <a:off x="448646" y="506151"/>
            <a:ext cx="11548261" cy="955999"/>
          </a:xfrm>
        </p:spPr>
        <p:txBody>
          <a:bodyPr/>
          <a:lstStyle/>
          <a:p>
            <a:r>
              <a:rPr lang="en-US" dirty="0">
                <a:solidFill>
                  <a:schemeClr val="accent3">
                    <a:lumMod val="75000"/>
                  </a:schemeClr>
                </a:solidFill>
              </a:rPr>
              <a:t>“THE GATES OF HELL WILL NOT PREVAIL AGAINST THE CHURCH”</a:t>
            </a:r>
          </a:p>
        </p:txBody>
      </p:sp>
      <p:sp>
        <p:nvSpPr>
          <p:cNvPr id="4" name="Subtitle 3">
            <a:extLst>
              <a:ext uri="{FF2B5EF4-FFF2-40B4-BE49-F238E27FC236}">
                <a16:creationId xmlns:a16="http://schemas.microsoft.com/office/drawing/2014/main" id="{1AC4236A-B068-1F7D-7C76-E2F6C43473A1}"/>
              </a:ext>
            </a:extLst>
          </p:cNvPr>
          <p:cNvSpPr>
            <a:spLocks noGrp="1"/>
          </p:cNvSpPr>
          <p:nvPr>
            <p:ph type="subTitle" idx="1"/>
          </p:nvPr>
        </p:nvSpPr>
        <p:spPr>
          <a:xfrm>
            <a:off x="434604" y="1639593"/>
            <a:ext cx="11562303" cy="4712256"/>
          </a:xfrm>
        </p:spPr>
        <p:txBody>
          <a:bodyPr/>
          <a:lstStyle/>
          <a:p>
            <a:r>
              <a:rPr lang="en-US" sz="3200" dirty="0">
                <a:solidFill>
                  <a:schemeClr val="bg1"/>
                </a:solidFill>
              </a:rPr>
              <a:t> </a:t>
            </a:r>
            <a:r>
              <a:rPr lang="en-US" sz="3200" b="1" dirty="0">
                <a:solidFill>
                  <a:schemeClr val="bg1"/>
                </a:solidFill>
              </a:rPr>
              <a:t>JESUS PROMISE IS</a:t>
            </a:r>
          </a:p>
          <a:p>
            <a:r>
              <a:rPr lang="en-US" sz="3200" b="1" dirty="0">
                <a:solidFill>
                  <a:schemeClr val="bg1"/>
                </a:solidFill>
              </a:rPr>
              <a:t>AN </a:t>
            </a:r>
            <a:r>
              <a:rPr lang="en-US" sz="3200" b="1" dirty="0">
                <a:solidFill>
                  <a:srgbClr val="FFFF00"/>
                </a:solidFill>
              </a:rPr>
              <a:t>ASSURANCE </a:t>
            </a:r>
          </a:p>
          <a:p>
            <a:r>
              <a:rPr lang="en-US" sz="3200" b="1" dirty="0">
                <a:solidFill>
                  <a:schemeClr val="bg1"/>
                </a:solidFill>
              </a:rPr>
              <a:t>TO HIS PEOPLE</a:t>
            </a:r>
          </a:p>
          <a:p>
            <a:endParaRPr lang="en-US" sz="2400" b="1" dirty="0">
              <a:solidFill>
                <a:schemeClr val="bg1"/>
              </a:solidFill>
            </a:endParaRPr>
          </a:p>
          <a:p>
            <a:r>
              <a:rPr lang="en-US" sz="2400" b="1" dirty="0">
                <a:solidFill>
                  <a:schemeClr val="bg1"/>
                </a:solidFill>
              </a:rPr>
              <a:t>The forces of hell have been unleashed against the church over the centuries. </a:t>
            </a:r>
          </a:p>
          <a:p>
            <a:r>
              <a:rPr lang="en-US" sz="2400" b="1" dirty="0">
                <a:solidFill>
                  <a:schemeClr val="bg1"/>
                </a:solidFill>
              </a:rPr>
              <a:t>There have been pressures (both INTERNAL &amp; external), abuses &amp; persecutions</a:t>
            </a:r>
          </a:p>
          <a:p>
            <a:r>
              <a:rPr lang="en-US" sz="2400" b="1" dirty="0">
                <a:solidFill>
                  <a:schemeClr val="bg1"/>
                </a:solidFill>
              </a:rPr>
              <a:t>But the church still prevails – </a:t>
            </a:r>
            <a:r>
              <a:rPr lang="en-US" sz="2400" b="1" dirty="0" err="1">
                <a:solidFill>
                  <a:schemeClr val="bg1"/>
                </a:solidFill>
              </a:rPr>
              <a:t>jesus</a:t>
            </a:r>
            <a:r>
              <a:rPr lang="en-US" sz="2400" b="1" dirty="0">
                <a:solidFill>
                  <a:schemeClr val="bg1"/>
                </a:solidFill>
              </a:rPr>
              <a:t> loves his church – it is his body &amp; he protects it.</a:t>
            </a:r>
          </a:p>
        </p:txBody>
      </p:sp>
      <p:sp>
        <p:nvSpPr>
          <p:cNvPr id="3" name="Slide Number Placeholder 2">
            <a:extLst>
              <a:ext uri="{FF2B5EF4-FFF2-40B4-BE49-F238E27FC236}">
                <a16:creationId xmlns:a16="http://schemas.microsoft.com/office/drawing/2014/main" id="{84BD5B7C-D264-8E1C-DA8C-36FD572F0255}"/>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22</a:t>
            </a:fld>
            <a:endParaRPr lang="en-US" dirty="0"/>
          </a:p>
        </p:txBody>
      </p:sp>
      <p:pic>
        <p:nvPicPr>
          <p:cNvPr id="5" name="Picture 4">
            <a:extLst>
              <a:ext uri="{FF2B5EF4-FFF2-40B4-BE49-F238E27FC236}">
                <a16:creationId xmlns:a16="http://schemas.microsoft.com/office/drawing/2014/main" id="{8A48A3E1-5BF8-2284-6D10-84DEE070E999}"/>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33870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164F2-BCD2-AD9A-D088-74F2E0BE0D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10CE8-0B85-62DF-5E90-231C48E34755}"/>
              </a:ext>
            </a:extLst>
          </p:cNvPr>
          <p:cNvSpPr>
            <a:spLocks noGrp="1"/>
          </p:cNvSpPr>
          <p:nvPr>
            <p:ph type="title"/>
          </p:nvPr>
        </p:nvSpPr>
        <p:spPr>
          <a:xfrm>
            <a:off x="448646" y="506151"/>
            <a:ext cx="11548261" cy="955999"/>
          </a:xfrm>
        </p:spPr>
        <p:txBody>
          <a:bodyPr/>
          <a:lstStyle/>
          <a:p>
            <a:r>
              <a:rPr lang="en-US" dirty="0">
                <a:solidFill>
                  <a:schemeClr val="accent3">
                    <a:lumMod val="75000"/>
                  </a:schemeClr>
                </a:solidFill>
              </a:rPr>
              <a:t>“THE GATES OF HELL WILL NOT PREVAIL AGAINST THE CHURCH”</a:t>
            </a:r>
          </a:p>
        </p:txBody>
      </p:sp>
      <p:sp>
        <p:nvSpPr>
          <p:cNvPr id="4" name="Subtitle 3">
            <a:extLst>
              <a:ext uri="{FF2B5EF4-FFF2-40B4-BE49-F238E27FC236}">
                <a16:creationId xmlns:a16="http://schemas.microsoft.com/office/drawing/2014/main" id="{3112A305-EDC1-F1E6-EE03-47A1215F3B22}"/>
              </a:ext>
            </a:extLst>
          </p:cNvPr>
          <p:cNvSpPr>
            <a:spLocks noGrp="1"/>
          </p:cNvSpPr>
          <p:nvPr>
            <p:ph type="subTitle" idx="1"/>
          </p:nvPr>
        </p:nvSpPr>
        <p:spPr>
          <a:xfrm>
            <a:off x="434604" y="1878350"/>
            <a:ext cx="11562303" cy="4409162"/>
          </a:xfrm>
        </p:spPr>
        <p:txBody>
          <a:bodyPr/>
          <a:lstStyle/>
          <a:p>
            <a:r>
              <a:rPr lang="en-US" sz="3200" dirty="0">
                <a:solidFill>
                  <a:schemeClr val="bg1"/>
                </a:solidFill>
              </a:rPr>
              <a:t> </a:t>
            </a:r>
            <a:r>
              <a:rPr lang="en-US" sz="3200" b="1" dirty="0">
                <a:solidFill>
                  <a:schemeClr val="bg1"/>
                </a:solidFill>
              </a:rPr>
              <a:t>JESUS PROMISE IS</a:t>
            </a:r>
          </a:p>
          <a:p>
            <a:r>
              <a:rPr lang="en-US" sz="3200" b="1" dirty="0">
                <a:solidFill>
                  <a:schemeClr val="bg1"/>
                </a:solidFill>
              </a:rPr>
              <a:t>A </a:t>
            </a:r>
            <a:r>
              <a:rPr lang="en-US" sz="3200" b="1" dirty="0">
                <a:solidFill>
                  <a:srgbClr val="FFFF00"/>
                </a:solidFill>
              </a:rPr>
              <a:t>COMMISSION</a:t>
            </a:r>
            <a:r>
              <a:rPr lang="en-US" sz="3200" b="1" dirty="0">
                <a:solidFill>
                  <a:schemeClr val="bg1"/>
                </a:solidFill>
              </a:rPr>
              <a:t> </a:t>
            </a:r>
          </a:p>
          <a:p>
            <a:r>
              <a:rPr lang="en-US" sz="3200" b="1" dirty="0">
                <a:solidFill>
                  <a:schemeClr val="bg1"/>
                </a:solidFill>
              </a:rPr>
              <a:t>TO HIS PEOPLE</a:t>
            </a:r>
          </a:p>
          <a:p>
            <a:endParaRPr lang="en-US" sz="2400" b="1" dirty="0">
              <a:solidFill>
                <a:schemeClr val="bg1"/>
              </a:solidFill>
            </a:endParaRPr>
          </a:p>
          <a:p>
            <a:r>
              <a:rPr lang="en-US" sz="2400" b="1" dirty="0">
                <a:solidFill>
                  <a:schemeClr val="bg1"/>
                </a:solidFill>
              </a:rPr>
              <a:t>WE ARE CALLED TO BE A HOLY PEOPLE </a:t>
            </a:r>
          </a:p>
          <a:p>
            <a:r>
              <a:rPr lang="en-US" sz="2400" b="1" dirty="0">
                <a:solidFill>
                  <a:schemeClr val="bg1"/>
                </a:solidFill>
              </a:rPr>
              <a:t>WHO WILL STAND </a:t>
            </a:r>
          </a:p>
          <a:p>
            <a:r>
              <a:rPr lang="en-US" sz="2400" b="1" dirty="0">
                <a:solidFill>
                  <a:schemeClr val="bg1"/>
                </a:solidFill>
              </a:rPr>
              <a:t>FOR RIGHTEOUSNESS AND JUSTICE NOW.</a:t>
            </a:r>
          </a:p>
        </p:txBody>
      </p:sp>
      <p:sp>
        <p:nvSpPr>
          <p:cNvPr id="3" name="Slide Number Placeholder 2">
            <a:extLst>
              <a:ext uri="{FF2B5EF4-FFF2-40B4-BE49-F238E27FC236}">
                <a16:creationId xmlns:a16="http://schemas.microsoft.com/office/drawing/2014/main" id="{2EED996A-6A50-29C2-9D41-56F451AB1B9C}"/>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23</a:t>
            </a:fld>
            <a:endParaRPr lang="en-US" dirty="0"/>
          </a:p>
        </p:txBody>
      </p:sp>
      <p:pic>
        <p:nvPicPr>
          <p:cNvPr id="5" name="Picture 4">
            <a:extLst>
              <a:ext uri="{FF2B5EF4-FFF2-40B4-BE49-F238E27FC236}">
                <a16:creationId xmlns:a16="http://schemas.microsoft.com/office/drawing/2014/main" id="{3CA53C91-D6DB-A5CF-E8F3-C89B8A800E95}"/>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512358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CB072-29D4-81C5-564E-7B3313B2F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D59D6-15B4-7C93-9A3A-688B1C55BFF7}"/>
              </a:ext>
            </a:extLst>
          </p:cNvPr>
          <p:cNvSpPr>
            <a:spLocks noGrp="1"/>
          </p:cNvSpPr>
          <p:nvPr>
            <p:ph type="title"/>
          </p:nvPr>
        </p:nvSpPr>
        <p:spPr>
          <a:xfrm>
            <a:off x="357105" y="1432871"/>
            <a:ext cx="12191994" cy="3215641"/>
          </a:xfrm>
        </p:spPr>
        <p:txBody>
          <a:bodyPr/>
          <a:lstStyle/>
          <a:p>
            <a:r>
              <a:rPr lang="en-AU" dirty="0">
                <a:solidFill>
                  <a:schemeClr val="bg1"/>
                </a:solidFill>
              </a:rPr>
              <a:t>JESUS CHRIST </a:t>
            </a:r>
            <a:br>
              <a:rPr lang="en-AU" dirty="0">
                <a:solidFill>
                  <a:schemeClr val="bg1"/>
                </a:solidFill>
              </a:rPr>
            </a:br>
            <a:r>
              <a:rPr lang="en-AU" dirty="0">
                <a:solidFill>
                  <a:schemeClr val="bg1"/>
                </a:solidFill>
              </a:rPr>
              <a:t>IS AT THE CENTRE </a:t>
            </a:r>
            <a:br>
              <a:rPr lang="en-AU" dirty="0">
                <a:solidFill>
                  <a:schemeClr val="bg1"/>
                </a:solidFill>
              </a:rPr>
            </a:br>
            <a:r>
              <a:rPr lang="en-AU" dirty="0">
                <a:solidFill>
                  <a:schemeClr val="bg1"/>
                </a:solidFill>
              </a:rPr>
              <a:t>OF THE CHURCH</a:t>
            </a:r>
          </a:p>
        </p:txBody>
      </p:sp>
      <p:pic>
        <p:nvPicPr>
          <p:cNvPr id="3" name="Picture 2">
            <a:extLst>
              <a:ext uri="{FF2B5EF4-FFF2-40B4-BE49-F238E27FC236}">
                <a16:creationId xmlns:a16="http://schemas.microsoft.com/office/drawing/2014/main" id="{9E7F7EF8-A0AD-5DB9-B924-FB609E75FE8E}"/>
              </a:ext>
            </a:extLst>
          </p:cNvPr>
          <p:cNvPicPr>
            <a:picLocks noChangeAspect="1"/>
          </p:cNvPicPr>
          <p:nvPr/>
        </p:nvPicPr>
        <p:blipFill>
          <a:blip r:embed="rId2"/>
          <a:stretch>
            <a:fillRect/>
          </a:stretch>
        </p:blipFill>
        <p:spPr>
          <a:xfrm>
            <a:off x="357105" y="267080"/>
            <a:ext cx="1231499" cy="426757"/>
          </a:xfrm>
          <a:prstGeom prst="rect">
            <a:avLst/>
          </a:prstGeom>
        </p:spPr>
      </p:pic>
      <p:sp>
        <p:nvSpPr>
          <p:cNvPr id="5" name="TextBox 4">
            <a:extLst>
              <a:ext uri="{FF2B5EF4-FFF2-40B4-BE49-F238E27FC236}">
                <a16:creationId xmlns:a16="http://schemas.microsoft.com/office/drawing/2014/main" id="{4F391097-5B5E-57F1-9151-0C6C4F903D8F}"/>
              </a:ext>
            </a:extLst>
          </p:cNvPr>
          <p:cNvSpPr txBox="1"/>
          <p:nvPr/>
        </p:nvSpPr>
        <p:spPr>
          <a:xfrm>
            <a:off x="559606" y="4648512"/>
            <a:ext cx="11786992" cy="2010807"/>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all" spc="600" normalizeH="0" baseline="0" noProof="0" dirty="0">
                <a:ln>
                  <a:noFill/>
                </a:ln>
                <a:solidFill>
                  <a:srgbClr val="73EBF9"/>
                </a:solidFill>
                <a:effectLst/>
                <a:uLnTx/>
                <a:uFillTx/>
                <a:latin typeface="Biome"/>
                <a:ea typeface="+mn-ea"/>
                <a:cs typeface="Biome Light" panose="020B0303030204020804" pitchFamily="34" charset="0"/>
              </a:rPr>
              <a:t>JESUS IS THE ONE AROUND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i="0" u="none" strike="noStrike" kern="1200" cap="all" spc="600" normalizeH="0" baseline="0" noProof="0" dirty="0">
                <a:ln>
                  <a:noFill/>
                </a:ln>
                <a:solidFill>
                  <a:srgbClr val="73EBF9"/>
                </a:solidFill>
                <a:effectLst/>
                <a:uLnTx/>
                <a:uFillTx/>
                <a:latin typeface="Biome"/>
                <a:ea typeface="+mn-ea"/>
                <a:cs typeface="Biome Light" panose="020B0303030204020804" pitchFamily="34" charset="0"/>
              </a:rPr>
              <a:t>WHOM THE NEW COMMUNITY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i="0" u="none" strike="noStrike" kern="1200" cap="all" spc="600" normalizeH="0" baseline="0" noProof="0" dirty="0">
                <a:ln>
                  <a:noFill/>
                </a:ln>
                <a:solidFill>
                  <a:srgbClr val="73EBF9"/>
                </a:solidFill>
                <a:effectLst/>
                <a:uLnTx/>
                <a:uFillTx/>
                <a:latin typeface="Biome"/>
                <a:ea typeface="+mn-ea"/>
                <a:cs typeface="Biome Light" panose="020B0303030204020804" pitchFamily="34" charset="0"/>
              </a:rPr>
              <a:t>GATHERS</a:t>
            </a:r>
          </a:p>
        </p:txBody>
      </p:sp>
    </p:spTree>
    <p:extLst>
      <p:ext uri="{BB962C8B-B14F-4D97-AF65-F5344CB8AC3E}">
        <p14:creationId xmlns:p14="http://schemas.microsoft.com/office/powerpoint/2010/main" val="2560504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90683-2680-0D26-CB8A-BCCB10C3A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A08241-9601-F1DB-4616-17BD297E6748}"/>
              </a:ext>
            </a:extLst>
          </p:cNvPr>
          <p:cNvSpPr>
            <a:spLocks noGrp="1"/>
          </p:cNvSpPr>
          <p:nvPr>
            <p:ph type="title"/>
          </p:nvPr>
        </p:nvSpPr>
        <p:spPr>
          <a:xfrm>
            <a:off x="462688" y="574202"/>
            <a:ext cx="11548261" cy="691799"/>
          </a:xfrm>
        </p:spPr>
        <p:txBody>
          <a:bodyPr/>
          <a:lstStyle/>
          <a:p>
            <a:r>
              <a:rPr lang="en-US" dirty="0"/>
              <a:t>JESUS CENTRAL POSITION</a:t>
            </a:r>
          </a:p>
        </p:txBody>
      </p:sp>
      <p:sp>
        <p:nvSpPr>
          <p:cNvPr id="4" name="Subtitle 3">
            <a:extLst>
              <a:ext uri="{FF2B5EF4-FFF2-40B4-BE49-F238E27FC236}">
                <a16:creationId xmlns:a16="http://schemas.microsoft.com/office/drawing/2014/main" id="{65E7FF5C-8361-3032-B484-E5820BE195AF}"/>
              </a:ext>
            </a:extLst>
          </p:cNvPr>
          <p:cNvSpPr>
            <a:spLocks noGrp="1"/>
          </p:cNvSpPr>
          <p:nvPr>
            <p:ph type="subTitle" idx="1"/>
          </p:nvPr>
        </p:nvSpPr>
        <p:spPr>
          <a:xfrm>
            <a:off x="448646" y="1758053"/>
            <a:ext cx="11562303" cy="4649789"/>
          </a:xfrm>
        </p:spPr>
        <p:txBody>
          <a:bodyPr/>
          <a:lstStyle/>
          <a:p>
            <a:r>
              <a:rPr lang="en-US" sz="2400" dirty="0">
                <a:solidFill>
                  <a:schemeClr val="bg1"/>
                </a:solidFill>
              </a:rPr>
              <a:t> </a:t>
            </a:r>
            <a:r>
              <a:rPr lang="en-US" sz="2800" b="1" dirty="0">
                <a:solidFill>
                  <a:schemeClr val="accent3"/>
                </a:solidFill>
              </a:rPr>
              <a:t>IT IS </a:t>
            </a:r>
            <a:r>
              <a:rPr lang="en-US" sz="2800" b="1" u="sng" dirty="0">
                <a:solidFill>
                  <a:srgbClr val="FFC000"/>
                </a:solidFill>
              </a:rPr>
              <a:t>HIS</a:t>
            </a:r>
            <a:r>
              <a:rPr lang="en-US" sz="2800" b="1" dirty="0">
                <a:solidFill>
                  <a:srgbClr val="FFC000"/>
                </a:solidFill>
              </a:rPr>
              <a:t> CHURCH </a:t>
            </a:r>
            <a:r>
              <a:rPr lang="en-US" sz="2800" b="1" dirty="0">
                <a:solidFill>
                  <a:schemeClr val="accent3"/>
                </a:solidFill>
              </a:rPr>
              <a:t>&amp; HE IS </a:t>
            </a:r>
            <a:r>
              <a:rPr lang="en-US" sz="2800" b="1" dirty="0">
                <a:solidFill>
                  <a:srgbClr val="FFC000"/>
                </a:solidFill>
              </a:rPr>
              <a:t>THE MASTER BUILDER</a:t>
            </a:r>
            <a:r>
              <a:rPr lang="en-US" sz="2800" b="1" dirty="0">
                <a:solidFill>
                  <a:schemeClr val="accent3"/>
                </a:solidFill>
              </a:rPr>
              <a:t> </a:t>
            </a:r>
            <a:r>
              <a:rPr lang="en-US" sz="2000" b="1" dirty="0">
                <a:solidFill>
                  <a:schemeClr val="accent3"/>
                </a:solidFill>
              </a:rPr>
              <a:t>(MATT. 16: 16-18)</a:t>
            </a:r>
          </a:p>
          <a:p>
            <a:r>
              <a:rPr lang="en-US" sz="2800" b="1" dirty="0">
                <a:solidFill>
                  <a:schemeClr val="accent3"/>
                </a:solidFill>
              </a:rPr>
              <a:t>HE IS </a:t>
            </a:r>
            <a:r>
              <a:rPr lang="en-US" sz="2800" b="1" u="sng" dirty="0">
                <a:solidFill>
                  <a:srgbClr val="FFC000"/>
                </a:solidFill>
              </a:rPr>
              <a:t>THE</a:t>
            </a:r>
            <a:r>
              <a:rPr lang="en-US" sz="2800" b="1" dirty="0">
                <a:solidFill>
                  <a:srgbClr val="FFC000"/>
                </a:solidFill>
              </a:rPr>
              <a:t> SHEPHERD </a:t>
            </a:r>
            <a:r>
              <a:rPr lang="en-US" sz="2800" b="1" dirty="0">
                <a:solidFill>
                  <a:schemeClr val="accent3"/>
                </a:solidFill>
              </a:rPr>
              <a:t>WHO CARES FOR HIS PEOPLE </a:t>
            </a:r>
            <a:r>
              <a:rPr lang="en-US" sz="2000" b="1" dirty="0">
                <a:solidFill>
                  <a:schemeClr val="accent3"/>
                </a:solidFill>
              </a:rPr>
              <a:t>(JOHN 10: 1-4, 16, 27)</a:t>
            </a:r>
          </a:p>
          <a:p>
            <a:r>
              <a:rPr lang="en-US" sz="2800" b="1" dirty="0">
                <a:solidFill>
                  <a:schemeClr val="accent3"/>
                </a:solidFill>
              </a:rPr>
              <a:t>HE IS </a:t>
            </a:r>
            <a:r>
              <a:rPr lang="en-US" sz="2800" b="1" u="sng" dirty="0">
                <a:solidFill>
                  <a:srgbClr val="FFC000"/>
                </a:solidFill>
              </a:rPr>
              <a:t>THE</a:t>
            </a:r>
            <a:r>
              <a:rPr lang="en-US" sz="2800" b="1" dirty="0">
                <a:solidFill>
                  <a:schemeClr val="accent3"/>
                </a:solidFill>
              </a:rPr>
              <a:t> </a:t>
            </a:r>
            <a:r>
              <a:rPr lang="en-US" sz="2800" b="1" dirty="0">
                <a:solidFill>
                  <a:srgbClr val="FFC000"/>
                </a:solidFill>
              </a:rPr>
              <a:t>TRUE VINE </a:t>
            </a:r>
            <a:r>
              <a:rPr lang="en-US" sz="2800" b="1" dirty="0">
                <a:solidFill>
                  <a:schemeClr val="accent3"/>
                </a:solidFill>
              </a:rPr>
              <a:t>IN WHOM THE </a:t>
            </a:r>
            <a:r>
              <a:rPr lang="en-US" sz="2800" b="1">
                <a:solidFill>
                  <a:schemeClr val="accent3"/>
                </a:solidFill>
              </a:rPr>
              <a:t>CHUCH ABIDES </a:t>
            </a:r>
            <a:r>
              <a:rPr lang="en-US" sz="2000" b="1" dirty="0">
                <a:solidFill>
                  <a:schemeClr val="accent3"/>
                </a:solidFill>
              </a:rPr>
              <a:t>(JOHN 15: 1 -15)</a:t>
            </a:r>
          </a:p>
          <a:p>
            <a:r>
              <a:rPr lang="en-US" sz="2800" b="1" dirty="0">
                <a:solidFill>
                  <a:schemeClr val="accent3"/>
                </a:solidFill>
              </a:rPr>
              <a:t>HE IS </a:t>
            </a:r>
            <a:r>
              <a:rPr lang="en-US" sz="2800" b="1" u="sng" dirty="0">
                <a:solidFill>
                  <a:srgbClr val="FFC000"/>
                </a:solidFill>
              </a:rPr>
              <a:t>THE</a:t>
            </a:r>
            <a:r>
              <a:rPr lang="en-US" sz="2800" b="1" dirty="0">
                <a:solidFill>
                  <a:srgbClr val="FFC000"/>
                </a:solidFill>
              </a:rPr>
              <a:t> BRIDEGROOM </a:t>
            </a:r>
            <a:r>
              <a:rPr lang="en-US" sz="2800" b="1" dirty="0">
                <a:solidFill>
                  <a:schemeClr val="accent3"/>
                </a:solidFill>
              </a:rPr>
              <a:t>WHO WILL COME FOR HIS BRIDE </a:t>
            </a:r>
            <a:r>
              <a:rPr lang="en-US" sz="2000" b="1" dirty="0">
                <a:solidFill>
                  <a:schemeClr val="accent3"/>
                </a:solidFill>
              </a:rPr>
              <a:t>(EPHESIANS 5: 22-33)</a:t>
            </a:r>
          </a:p>
          <a:p>
            <a:r>
              <a:rPr lang="en-US" sz="2800" b="1" dirty="0">
                <a:solidFill>
                  <a:schemeClr val="accent3"/>
                </a:solidFill>
              </a:rPr>
              <a:t>HE IS </a:t>
            </a:r>
            <a:r>
              <a:rPr lang="en-US" sz="2800" b="1" u="sng" dirty="0">
                <a:solidFill>
                  <a:srgbClr val="FFC000"/>
                </a:solidFill>
              </a:rPr>
              <a:t>HEAD</a:t>
            </a:r>
            <a:r>
              <a:rPr lang="en-US" sz="2800" b="1" dirty="0">
                <a:solidFill>
                  <a:srgbClr val="FFC000"/>
                </a:solidFill>
              </a:rPr>
              <a:t> OF THE CHURCH </a:t>
            </a:r>
            <a:r>
              <a:rPr lang="en-US" sz="2800" b="1" dirty="0">
                <a:solidFill>
                  <a:schemeClr val="accent3"/>
                </a:solidFill>
              </a:rPr>
              <a:t>WHICH IS HIS BODY </a:t>
            </a:r>
            <a:r>
              <a:rPr lang="en-US" sz="2000" b="1" dirty="0">
                <a:solidFill>
                  <a:schemeClr val="accent3"/>
                </a:solidFill>
              </a:rPr>
              <a:t>(COL. 1:18, 2:19; EPH. 4:15, 5:23)</a:t>
            </a:r>
          </a:p>
        </p:txBody>
      </p:sp>
      <p:sp>
        <p:nvSpPr>
          <p:cNvPr id="3" name="Slide Number Placeholder 2">
            <a:extLst>
              <a:ext uri="{FF2B5EF4-FFF2-40B4-BE49-F238E27FC236}">
                <a16:creationId xmlns:a16="http://schemas.microsoft.com/office/drawing/2014/main" id="{0E236739-51F0-317A-5940-FE5BC45E73F3}"/>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25</a:t>
            </a:fld>
            <a:endParaRPr lang="en-US" dirty="0"/>
          </a:p>
        </p:txBody>
      </p:sp>
      <p:pic>
        <p:nvPicPr>
          <p:cNvPr id="5" name="Picture 4">
            <a:extLst>
              <a:ext uri="{FF2B5EF4-FFF2-40B4-BE49-F238E27FC236}">
                <a16:creationId xmlns:a16="http://schemas.microsoft.com/office/drawing/2014/main" id="{6E386759-2F1A-C69C-17DA-83A47E890A8C}"/>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4223934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F3C4F-D421-DC91-10DF-00D692CD9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B96E77-5AE7-C98C-3311-F9EBB0681459}"/>
              </a:ext>
            </a:extLst>
          </p:cNvPr>
          <p:cNvSpPr>
            <a:spLocks noGrp="1"/>
          </p:cNvSpPr>
          <p:nvPr>
            <p:ph type="title"/>
          </p:nvPr>
        </p:nvSpPr>
        <p:spPr>
          <a:xfrm>
            <a:off x="335910" y="693806"/>
            <a:ext cx="11548261" cy="528870"/>
          </a:xfrm>
        </p:spPr>
        <p:txBody>
          <a:bodyPr/>
          <a:lstStyle/>
          <a:p>
            <a:r>
              <a:rPr lang="en-US" dirty="0"/>
              <a:t>Two important things about the church:</a:t>
            </a:r>
          </a:p>
        </p:txBody>
      </p:sp>
      <p:sp>
        <p:nvSpPr>
          <p:cNvPr id="4" name="Subtitle 3">
            <a:extLst>
              <a:ext uri="{FF2B5EF4-FFF2-40B4-BE49-F238E27FC236}">
                <a16:creationId xmlns:a16="http://schemas.microsoft.com/office/drawing/2014/main" id="{11FD1359-4603-0F65-F935-877F11A4DFCE}"/>
              </a:ext>
            </a:extLst>
          </p:cNvPr>
          <p:cNvSpPr>
            <a:spLocks noGrp="1"/>
          </p:cNvSpPr>
          <p:nvPr>
            <p:ph type="subTitle" idx="1"/>
          </p:nvPr>
        </p:nvSpPr>
        <p:spPr>
          <a:xfrm>
            <a:off x="434604" y="1941534"/>
            <a:ext cx="11562303" cy="3933173"/>
          </a:xfrm>
        </p:spPr>
        <p:txBody>
          <a:bodyPr/>
          <a:lstStyle/>
          <a:p>
            <a:r>
              <a:rPr lang="en-US" dirty="0"/>
              <a:t>The ASSEMBLY has </a:t>
            </a:r>
          </a:p>
          <a:p>
            <a:r>
              <a:rPr lang="en-US" dirty="0"/>
              <a:t>A unique </a:t>
            </a:r>
            <a:r>
              <a:rPr lang="en-US" b="1" i="1" dirty="0">
                <a:solidFill>
                  <a:srgbClr val="FFFF00"/>
                </a:solidFill>
              </a:rPr>
              <a:t>identity</a:t>
            </a:r>
            <a:r>
              <a:rPr lang="en-US" dirty="0"/>
              <a:t> </a:t>
            </a:r>
          </a:p>
          <a:p>
            <a:r>
              <a:rPr lang="en-US" dirty="0"/>
              <a:t>&amp; </a:t>
            </a:r>
          </a:p>
          <a:p>
            <a:r>
              <a:rPr lang="en-US" dirty="0"/>
              <a:t>a unique </a:t>
            </a:r>
            <a:r>
              <a:rPr lang="en-US" b="1" i="1" dirty="0">
                <a:solidFill>
                  <a:srgbClr val="FFFF00"/>
                </a:solidFill>
              </a:rPr>
              <a:t>authority</a:t>
            </a:r>
          </a:p>
          <a:p>
            <a:endParaRPr lang="en-US" sz="2400" dirty="0"/>
          </a:p>
        </p:txBody>
      </p:sp>
      <p:sp>
        <p:nvSpPr>
          <p:cNvPr id="3" name="Slide Number Placeholder 2">
            <a:extLst>
              <a:ext uri="{FF2B5EF4-FFF2-40B4-BE49-F238E27FC236}">
                <a16:creationId xmlns:a16="http://schemas.microsoft.com/office/drawing/2014/main" id="{358BED20-4629-1707-D9B0-38F0CA436F0F}"/>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26</a:t>
            </a:fld>
            <a:endParaRPr lang="en-US" dirty="0"/>
          </a:p>
        </p:txBody>
      </p:sp>
      <p:pic>
        <p:nvPicPr>
          <p:cNvPr id="5" name="Picture 4">
            <a:extLst>
              <a:ext uri="{FF2B5EF4-FFF2-40B4-BE49-F238E27FC236}">
                <a16:creationId xmlns:a16="http://schemas.microsoft.com/office/drawing/2014/main" id="{7CF8532A-DB08-7E38-4B80-566BAEA9AAE7}"/>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2248333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06FD6-2654-BF96-8106-67FAB4358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1783E-CE47-ECF6-E3A5-27ABB266DC13}"/>
              </a:ext>
            </a:extLst>
          </p:cNvPr>
          <p:cNvSpPr>
            <a:spLocks noGrp="1"/>
          </p:cNvSpPr>
          <p:nvPr>
            <p:ph type="title"/>
          </p:nvPr>
        </p:nvSpPr>
        <p:spPr>
          <a:xfrm>
            <a:off x="3305669" y="580843"/>
            <a:ext cx="7420819" cy="792371"/>
          </a:xfrm>
        </p:spPr>
        <p:txBody>
          <a:bodyPr/>
          <a:lstStyle/>
          <a:p>
            <a:r>
              <a:rPr lang="en-US" dirty="0"/>
              <a:t>MATTHEW 18: 15</a:t>
            </a:r>
            <a:r>
              <a:rPr lang="en-US"/>
              <a:t>– 17 </a:t>
            </a:r>
            <a:r>
              <a:rPr lang="en-US" dirty="0"/>
              <a:t>(NASB, 1999)</a:t>
            </a:r>
          </a:p>
        </p:txBody>
      </p:sp>
      <p:sp>
        <p:nvSpPr>
          <p:cNvPr id="4" name="Content Placeholder 3">
            <a:extLst>
              <a:ext uri="{FF2B5EF4-FFF2-40B4-BE49-F238E27FC236}">
                <a16:creationId xmlns:a16="http://schemas.microsoft.com/office/drawing/2014/main" id="{59F743C3-A92E-4FC1-5333-F456ED901A74}"/>
              </a:ext>
            </a:extLst>
          </p:cNvPr>
          <p:cNvSpPr>
            <a:spLocks noGrp="1"/>
          </p:cNvSpPr>
          <p:nvPr>
            <p:ph sz="quarter" idx="31"/>
          </p:nvPr>
        </p:nvSpPr>
        <p:spPr>
          <a:xfrm>
            <a:off x="2880986" y="2412848"/>
            <a:ext cx="8768219" cy="3674802"/>
          </a:xfrm>
        </p:spPr>
        <p:txBody>
          <a:bodyPr/>
          <a:lstStyle/>
          <a:p>
            <a:pPr marL="0" indent="0" algn="just">
              <a:buNone/>
            </a:pPr>
            <a:r>
              <a:rPr lang="en-US" sz="2000" dirty="0"/>
              <a:t>v15. </a:t>
            </a:r>
            <a:r>
              <a:rPr lang="en-US" sz="2000" b="1" dirty="0"/>
              <a:t>IF YOUR BROTHER SINS, GO AND SHOW HIM HIS FAULT IN PRIVATE; IF HE LISTENS TO YOU, YOU HAVE WON YOUR BROTHER.</a:t>
            </a:r>
          </a:p>
          <a:p>
            <a:pPr marL="0" indent="0" algn="just">
              <a:buNone/>
            </a:pPr>
            <a:r>
              <a:rPr lang="en-US" sz="2000" dirty="0"/>
              <a:t>v16. </a:t>
            </a:r>
            <a:r>
              <a:rPr lang="en-US" sz="2000" b="1" dirty="0"/>
              <a:t>BUT IF HE DOES NOT LISTEN </a:t>
            </a:r>
            <a:r>
              <a:rPr lang="en-US" sz="2000" b="1" i="1" dirty="0"/>
              <a:t>TO YOU</a:t>
            </a:r>
            <a:r>
              <a:rPr lang="en-US" sz="2000" b="1" dirty="0"/>
              <a:t>, TAKE ONE OR TWO MORE WITH YOU, SO THAT BY THE MOUTH OF TWO OR THREE WITNESSES EVERY FACT MAY BE CONFIRMED.</a:t>
            </a:r>
          </a:p>
          <a:p>
            <a:pPr marL="0" indent="0" algn="just">
              <a:buNone/>
            </a:pPr>
            <a:r>
              <a:rPr lang="en-US" sz="2000" dirty="0"/>
              <a:t>v17. </a:t>
            </a:r>
            <a:r>
              <a:rPr lang="en-US" sz="2000" b="1" dirty="0"/>
              <a:t>IF HE REFUSE TO LISTEN TO THEM, TELL IT TO THE CHURCH; AND IF HE REFUSES TO LISTEN EVEN TO THE CHURCH, LET HIM BE TO YOU AS A GENTILE AND A TAX COLLECTOR</a:t>
            </a:r>
            <a:r>
              <a:rPr lang="en-US" sz="2000" dirty="0"/>
              <a:t>.</a:t>
            </a:r>
          </a:p>
        </p:txBody>
      </p:sp>
      <p:sp>
        <p:nvSpPr>
          <p:cNvPr id="3" name="Slide Number Placeholder 2">
            <a:extLst>
              <a:ext uri="{FF2B5EF4-FFF2-40B4-BE49-F238E27FC236}">
                <a16:creationId xmlns:a16="http://schemas.microsoft.com/office/drawing/2014/main" id="{D07BAEA8-BDE1-AD00-7476-AA10FF481112}"/>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5" name="Picture 4">
            <a:extLst>
              <a:ext uri="{FF2B5EF4-FFF2-40B4-BE49-F238E27FC236}">
                <a16:creationId xmlns:a16="http://schemas.microsoft.com/office/drawing/2014/main" id="{2630DD3B-A10D-2754-6CB9-8183BACCA686}"/>
              </a:ext>
            </a:extLst>
          </p:cNvPr>
          <p:cNvPicPr>
            <a:picLocks noChangeAspect="1"/>
          </p:cNvPicPr>
          <p:nvPr/>
        </p:nvPicPr>
        <p:blipFill>
          <a:blip r:embed="rId3"/>
          <a:stretch>
            <a:fillRect/>
          </a:stretch>
        </p:blipFill>
        <p:spPr>
          <a:xfrm>
            <a:off x="94058" y="125466"/>
            <a:ext cx="1231499" cy="426757"/>
          </a:xfrm>
          <a:prstGeom prst="rect">
            <a:avLst/>
          </a:prstGeom>
        </p:spPr>
      </p:pic>
    </p:spTree>
    <p:extLst>
      <p:ext uri="{BB962C8B-B14F-4D97-AF65-F5344CB8AC3E}">
        <p14:creationId xmlns:p14="http://schemas.microsoft.com/office/powerpoint/2010/main" val="907813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7310F-DBD3-2243-FAC2-8CF70E352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9F5CB-82BF-61F0-ABCA-6F242E29E98F}"/>
              </a:ext>
            </a:extLst>
          </p:cNvPr>
          <p:cNvSpPr>
            <a:spLocks noGrp="1"/>
          </p:cNvSpPr>
          <p:nvPr>
            <p:ph type="title"/>
          </p:nvPr>
        </p:nvSpPr>
        <p:spPr>
          <a:xfrm>
            <a:off x="335910" y="693806"/>
            <a:ext cx="11548261" cy="528870"/>
          </a:xfrm>
        </p:spPr>
        <p:txBody>
          <a:bodyPr/>
          <a:lstStyle/>
          <a:p>
            <a:r>
              <a:rPr lang="en-US" dirty="0"/>
              <a:t>“..tell it to </a:t>
            </a:r>
            <a:r>
              <a:rPr lang="en-US" u="sng" dirty="0">
                <a:solidFill>
                  <a:srgbClr val="FFFF00"/>
                </a:solidFill>
              </a:rPr>
              <a:t>the</a:t>
            </a:r>
            <a:r>
              <a:rPr lang="en-US" dirty="0"/>
              <a:t> church…” </a:t>
            </a:r>
            <a:r>
              <a:rPr lang="en-US" sz="2400" dirty="0"/>
              <a:t>(matt.18: 17)</a:t>
            </a:r>
          </a:p>
        </p:txBody>
      </p:sp>
      <p:sp>
        <p:nvSpPr>
          <p:cNvPr id="4" name="Subtitle 3">
            <a:extLst>
              <a:ext uri="{FF2B5EF4-FFF2-40B4-BE49-F238E27FC236}">
                <a16:creationId xmlns:a16="http://schemas.microsoft.com/office/drawing/2014/main" id="{776BEFDB-763B-4D40-A84F-8DAF0A4E6DDF}"/>
              </a:ext>
            </a:extLst>
          </p:cNvPr>
          <p:cNvSpPr>
            <a:spLocks noGrp="1"/>
          </p:cNvSpPr>
          <p:nvPr>
            <p:ph type="subTitle" idx="1"/>
          </p:nvPr>
        </p:nvSpPr>
        <p:spPr>
          <a:xfrm>
            <a:off x="742432" y="1524803"/>
            <a:ext cx="10969404" cy="5066520"/>
          </a:xfrm>
        </p:spPr>
        <p:txBody>
          <a:bodyPr/>
          <a:lstStyle/>
          <a:p>
            <a:pPr marL="457200" indent="-457200">
              <a:buFont typeface="Wingdings" panose="05000000000000000000" pitchFamily="2" charset="2"/>
              <a:buChar char="v"/>
            </a:pPr>
            <a:endParaRPr lang="en-US" sz="3200" dirty="0"/>
          </a:p>
          <a:p>
            <a:pPr marL="457200" indent="-457200">
              <a:buFont typeface="Wingdings" panose="05000000000000000000" pitchFamily="2" charset="2"/>
              <a:buChar char="v"/>
            </a:pPr>
            <a:r>
              <a:rPr lang="en-US" sz="2400" dirty="0"/>
              <a:t>impossible to apply this instruction to the church universal</a:t>
            </a:r>
          </a:p>
          <a:p>
            <a:pPr marL="457200" indent="-457200">
              <a:buFont typeface="Wingdings" panose="05000000000000000000" pitchFamily="2" charset="2"/>
              <a:buChar char="v"/>
            </a:pPr>
            <a:endParaRPr lang="en-US" sz="2400" dirty="0"/>
          </a:p>
          <a:p>
            <a:pPr marL="457200" indent="-457200">
              <a:buFont typeface="Wingdings" panose="05000000000000000000" pitchFamily="2" charset="2"/>
              <a:buChar char="Ø"/>
            </a:pPr>
            <a:r>
              <a:rPr lang="en-US" sz="3200" dirty="0"/>
              <a:t>The individual church may be defined as that smaller company of believers who, in any given community, are gathered in accordance with god’s laws</a:t>
            </a:r>
          </a:p>
          <a:p>
            <a:r>
              <a:rPr lang="en-US" sz="2400">
                <a:solidFill>
                  <a:srgbClr val="FFFFFF"/>
                </a:solidFill>
              </a:rPr>
              <a:t>(Acts </a:t>
            </a:r>
            <a:r>
              <a:rPr lang="en-US" sz="2400" dirty="0">
                <a:solidFill>
                  <a:srgbClr val="FFFFFF"/>
                </a:solidFill>
              </a:rPr>
              <a:t>14:23; romans 16:5;1 cor. 1: 2;</a:t>
            </a:r>
          </a:p>
          <a:p>
            <a:r>
              <a:rPr lang="en-US" sz="2400" dirty="0">
                <a:solidFill>
                  <a:srgbClr val="FFFFFF"/>
                </a:solidFill>
              </a:rPr>
              <a:t>1 cor. 4;17; 1 </a:t>
            </a:r>
            <a:r>
              <a:rPr lang="en-US" sz="2400" dirty="0" err="1">
                <a:solidFill>
                  <a:srgbClr val="FFFFFF"/>
                </a:solidFill>
              </a:rPr>
              <a:t>thess.</a:t>
            </a:r>
            <a:r>
              <a:rPr lang="en-US" sz="2400" dirty="0">
                <a:solidFill>
                  <a:srgbClr val="FFFFFF"/>
                </a:solidFill>
              </a:rPr>
              <a:t> 2:14)</a:t>
            </a:r>
          </a:p>
        </p:txBody>
      </p:sp>
      <p:sp>
        <p:nvSpPr>
          <p:cNvPr id="3" name="Slide Number Placeholder 2">
            <a:extLst>
              <a:ext uri="{FF2B5EF4-FFF2-40B4-BE49-F238E27FC236}">
                <a16:creationId xmlns:a16="http://schemas.microsoft.com/office/drawing/2014/main" id="{BCF9BCD6-41FD-E768-30C3-050EE0400FE8}"/>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5" name="Picture 4">
            <a:extLst>
              <a:ext uri="{FF2B5EF4-FFF2-40B4-BE49-F238E27FC236}">
                <a16:creationId xmlns:a16="http://schemas.microsoft.com/office/drawing/2014/main" id="{E5AA558C-3275-D431-A14C-60C80FDF1572}"/>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3721119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4654-4C80-BE98-F266-B145EF616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32423-5FF3-8E93-00EE-F8A7C69572CD}"/>
              </a:ext>
            </a:extLst>
          </p:cNvPr>
          <p:cNvSpPr>
            <a:spLocks noGrp="1"/>
          </p:cNvSpPr>
          <p:nvPr>
            <p:ph type="title"/>
          </p:nvPr>
        </p:nvSpPr>
        <p:spPr>
          <a:xfrm>
            <a:off x="335910" y="693806"/>
            <a:ext cx="11548261" cy="528870"/>
          </a:xfrm>
        </p:spPr>
        <p:txBody>
          <a:bodyPr/>
          <a:lstStyle/>
          <a:p>
            <a:r>
              <a:rPr lang="en-US" dirty="0"/>
              <a:t>A people with </a:t>
            </a:r>
            <a:r>
              <a:rPr lang="en-US" dirty="0" err="1"/>
              <a:t>aUTHORITY</a:t>
            </a:r>
            <a:r>
              <a:rPr lang="en-US" dirty="0"/>
              <a:t>:</a:t>
            </a:r>
          </a:p>
        </p:txBody>
      </p:sp>
      <p:sp>
        <p:nvSpPr>
          <p:cNvPr id="4" name="Subtitle 3">
            <a:extLst>
              <a:ext uri="{FF2B5EF4-FFF2-40B4-BE49-F238E27FC236}">
                <a16:creationId xmlns:a16="http://schemas.microsoft.com/office/drawing/2014/main" id="{84332AE8-BFC8-B8A3-7766-7AAF847BE9A1}"/>
              </a:ext>
            </a:extLst>
          </p:cNvPr>
          <p:cNvSpPr>
            <a:spLocks noGrp="1"/>
          </p:cNvSpPr>
          <p:nvPr>
            <p:ph type="subTitle" idx="1"/>
          </p:nvPr>
        </p:nvSpPr>
        <p:spPr>
          <a:xfrm>
            <a:off x="434604" y="1574292"/>
            <a:ext cx="11562303" cy="4381222"/>
          </a:xfrm>
        </p:spPr>
        <p:txBody>
          <a:bodyPr/>
          <a:lstStyle/>
          <a:p>
            <a:r>
              <a:rPr lang="en-US" sz="3200" dirty="0"/>
              <a:t>EACH MEMBER OF THE CHURCH</a:t>
            </a:r>
          </a:p>
          <a:p>
            <a:r>
              <a:rPr lang="en-US" sz="3200" dirty="0"/>
              <a:t>HAS A RESPONSIBILITY TO BECOME WHO THEY ALREADY ARE IN CHRIST BY WALKING IN A MANNER </a:t>
            </a:r>
          </a:p>
          <a:p>
            <a:r>
              <a:rPr lang="en-US" sz="3200" dirty="0"/>
              <a:t>WORTHY OF THE GOSPEL</a:t>
            </a:r>
          </a:p>
          <a:p>
            <a:r>
              <a:rPr lang="en-US" sz="2400" dirty="0"/>
              <a:t>(</a:t>
            </a:r>
            <a:r>
              <a:rPr lang="en-US" sz="2400" dirty="0" err="1"/>
              <a:t>EPHESIaNS</a:t>
            </a:r>
            <a:r>
              <a:rPr lang="en-US" sz="2400" dirty="0"/>
              <a:t> 4:1)</a:t>
            </a:r>
          </a:p>
          <a:p>
            <a:endParaRPr lang="en-US" sz="2400" dirty="0"/>
          </a:p>
          <a:p>
            <a:r>
              <a:rPr lang="en-US" sz="4000" dirty="0">
                <a:solidFill>
                  <a:srgbClr val="FFFF00"/>
                </a:solidFill>
              </a:rPr>
              <a:t>Being leads to doing</a:t>
            </a:r>
          </a:p>
          <a:p>
            <a:endParaRPr lang="en-US" sz="2400" dirty="0"/>
          </a:p>
        </p:txBody>
      </p:sp>
      <p:sp>
        <p:nvSpPr>
          <p:cNvPr id="3" name="Slide Number Placeholder 2">
            <a:extLst>
              <a:ext uri="{FF2B5EF4-FFF2-40B4-BE49-F238E27FC236}">
                <a16:creationId xmlns:a16="http://schemas.microsoft.com/office/drawing/2014/main" id="{4B2153D0-8A6A-7A50-6486-A30A7A94BB9D}"/>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29</a:t>
            </a:fld>
            <a:endParaRPr lang="en-US" dirty="0"/>
          </a:p>
        </p:txBody>
      </p:sp>
      <p:pic>
        <p:nvPicPr>
          <p:cNvPr id="5" name="Picture 4">
            <a:extLst>
              <a:ext uri="{FF2B5EF4-FFF2-40B4-BE49-F238E27FC236}">
                <a16:creationId xmlns:a16="http://schemas.microsoft.com/office/drawing/2014/main" id="{A7D13D16-19BA-3DD6-5529-8D3F9F1296E2}"/>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425176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381F3-CB1F-B065-6252-E48E07F718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68C4EA-CD99-8425-482A-27FFD0676166}"/>
              </a:ext>
            </a:extLst>
          </p:cNvPr>
          <p:cNvSpPr txBox="1"/>
          <p:nvPr/>
        </p:nvSpPr>
        <p:spPr>
          <a:xfrm>
            <a:off x="792479" y="478007"/>
            <a:ext cx="10862491" cy="6001643"/>
          </a:xfrm>
          <a:prstGeom prst="rect">
            <a:avLst/>
          </a:prstGeom>
          <a:noFill/>
        </p:spPr>
        <p:txBody>
          <a:bodyPr wrap="square" rtlCol="0">
            <a:spAutoFit/>
          </a:bodyPr>
          <a:lstStyle/>
          <a:p>
            <a:pPr algn="just"/>
            <a:r>
              <a:rPr lang="en-US" sz="3200" dirty="0"/>
              <a:t>v17. “</a:t>
            </a:r>
            <a:r>
              <a:rPr lang="en-US" sz="3200" b="1" dirty="0"/>
              <a:t>AND JESUS SAID TO HIM, “BLESSED ARE YOU, SIMON BARJONA, BECAUSE FLESH AND BLOOD DID NOT REVEAL THIS TO YOU, BUT MY FATHER WHO IS IN HEAVEN.</a:t>
            </a:r>
          </a:p>
          <a:p>
            <a:pPr algn="just"/>
            <a:r>
              <a:rPr lang="en-US" sz="3200" dirty="0"/>
              <a:t>V18.  </a:t>
            </a:r>
            <a:r>
              <a:rPr lang="en-US" sz="3200" b="1" dirty="0"/>
              <a:t>I ALSO SAY TO YOU THAT YOU ARE PETER, AND UPON THIS ROCK I WILL BUILD MY CHURCH; AND THE GATES OF HADES WILL NOT OVERPOWER IT.</a:t>
            </a:r>
          </a:p>
          <a:p>
            <a:pPr algn="just"/>
            <a:r>
              <a:rPr lang="en-US" sz="3200" dirty="0"/>
              <a:t>v.19.  </a:t>
            </a:r>
            <a:r>
              <a:rPr lang="en-US" sz="3200" b="1" dirty="0"/>
              <a:t>I WILL GIVE YOU THE KEYS OF THE KINGDOM OF HEAVEN; AND WHATEVER YOU BIND ON EARTH SHALL HAVE BEEN BOUND IN HEAVEN, AND WHATEVER YOU LOOSE ON EARTH SHALL HAVE BEEN LOOSED IN HEAVEN</a:t>
            </a:r>
            <a:r>
              <a:rPr lang="en-US" sz="3200" dirty="0"/>
              <a:t>.”</a:t>
            </a:r>
          </a:p>
        </p:txBody>
      </p:sp>
      <p:sp>
        <p:nvSpPr>
          <p:cNvPr id="3" name="TextBox 2">
            <a:extLst>
              <a:ext uri="{FF2B5EF4-FFF2-40B4-BE49-F238E27FC236}">
                <a16:creationId xmlns:a16="http://schemas.microsoft.com/office/drawing/2014/main" id="{86985D34-2644-BCCD-489A-7777D2EBCFE3}"/>
              </a:ext>
            </a:extLst>
          </p:cNvPr>
          <p:cNvSpPr txBox="1"/>
          <p:nvPr/>
        </p:nvSpPr>
        <p:spPr>
          <a:xfrm>
            <a:off x="7201303" y="6248818"/>
            <a:ext cx="436850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latin typeface="Century Gothic" panose="020B0502020202020204"/>
                <a:ea typeface="+mn-ea"/>
                <a:cs typeface="+mn-cs"/>
              </a:rPr>
              <a:t>MATTHEW 16: 17 – 19 (NASB, 1999</a:t>
            </a:r>
            <a:r>
              <a:rPr kumimoji="0" lang="en-AU" sz="24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pic>
        <p:nvPicPr>
          <p:cNvPr id="4" name="Picture 3">
            <a:extLst>
              <a:ext uri="{FF2B5EF4-FFF2-40B4-BE49-F238E27FC236}">
                <a16:creationId xmlns:a16="http://schemas.microsoft.com/office/drawing/2014/main" id="{C85A419C-5E56-6834-60CA-DFA7863CF87E}"/>
              </a:ext>
            </a:extLst>
          </p:cNvPr>
          <p:cNvPicPr>
            <a:picLocks noChangeAspect="1"/>
          </p:cNvPicPr>
          <p:nvPr/>
        </p:nvPicPr>
        <p:blipFill>
          <a:blip r:embed="rId3"/>
          <a:stretch>
            <a:fillRect/>
          </a:stretch>
        </p:blipFill>
        <p:spPr>
          <a:xfrm>
            <a:off x="176730" y="27082"/>
            <a:ext cx="1231499" cy="469433"/>
          </a:xfrm>
          <a:prstGeom prst="rect">
            <a:avLst/>
          </a:prstGeom>
        </p:spPr>
      </p:pic>
    </p:spTree>
    <p:extLst>
      <p:ext uri="{BB962C8B-B14F-4D97-AF65-F5344CB8AC3E}">
        <p14:creationId xmlns:p14="http://schemas.microsoft.com/office/powerpoint/2010/main" val="2186249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B151D-45B2-938E-F253-F83CC08A88C3}"/>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36378114-24E1-24E2-382F-2D576EEF782C}"/>
              </a:ext>
            </a:extLst>
          </p:cNvPr>
          <p:cNvSpPr>
            <a:spLocks noGrp="1"/>
          </p:cNvSpPr>
          <p:nvPr>
            <p:ph type="subTitle" idx="1"/>
          </p:nvPr>
        </p:nvSpPr>
        <p:spPr>
          <a:xfrm>
            <a:off x="648599" y="1789685"/>
            <a:ext cx="4958081" cy="3353786"/>
          </a:xfrm>
        </p:spPr>
        <p:txBody>
          <a:bodyPr/>
          <a:lstStyle/>
          <a:p>
            <a:pPr algn="ctr"/>
            <a:r>
              <a:rPr lang="en-US" sz="4400" dirty="0"/>
              <a:t>THE CHURCH VISIBLE</a:t>
            </a:r>
          </a:p>
          <a:p>
            <a:pPr algn="ctr"/>
            <a:r>
              <a:rPr lang="en-US" sz="4400" dirty="0"/>
              <a:t> </a:t>
            </a:r>
          </a:p>
          <a:p>
            <a:pPr algn="ctr"/>
            <a:r>
              <a:rPr lang="en-US" sz="4400" dirty="0"/>
              <a:t>THE CHURCH INVISIBLE</a:t>
            </a:r>
          </a:p>
        </p:txBody>
      </p:sp>
      <p:pic>
        <p:nvPicPr>
          <p:cNvPr id="8" name="Picture Placeholder 7" descr="A blue and purple spirals">
            <a:extLst>
              <a:ext uri="{FF2B5EF4-FFF2-40B4-BE49-F238E27FC236}">
                <a16:creationId xmlns:a16="http://schemas.microsoft.com/office/drawing/2014/main" id="{7E780FE2-C1C6-DE4F-6C66-D454E8E8B585}"/>
              </a:ext>
            </a:extLst>
          </p:cNvPr>
          <p:cNvPicPr>
            <a:picLocks noGrp="1" noChangeAspect="1"/>
          </p:cNvPicPr>
          <p:nvPr>
            <p:ph type="pic" sz="quarter" idx="13"/>
          </p:nvPr>
        </p:nvPicPr>
        <p:blipFill>
          <a:blip r:embed="rId3"/>
          <a:srcRect t="31" b="31"/>
          <a:stretch/>
        </p:blipFill>
        <p:spPr>
          <a:xfrm>
            <a:off x="6497638" y="288161"/>
            <a:ext cx="5322887" cy="6184900"/>
          </a:xfrm>
        </p:spPr>
      </p:pic>
      <p:sp>
        <p:nvSpPr>
          <p:cNvPr id="4" name="Slide Number Placeholder 3">
            <a:extLst>
              <a:ext uri="{FF2B5EF4-FFF2-40B4-BE49-F238E27FC236}">
                <a16:creationId xmlns:a16="http://schemas.microsoft.com/office/drawing/2014/main" id="{B020D2B4-6CB9-3CF7-671B-8534CBAE4212}"/>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2" name="Picture 1">
            <a:extLst>
              <a:ext uri="{FF2B5EF4-FFF2-40B4-BE49-F238E27FC236}">
                <a16:creationId xmlns:a16="http://schemas.microsoft.com/office/drawing/2014/main" id="{9AF55B67-A079-9410-14F6-0FFC059940F7}"/>
              </a:ext>
            </a:extLst>
          </p:cNvPr>
          <p:cNvPicPr>
            <a:picLocks noChangeAspect="1"/>
          </p:cNvPicPr>
          <p:nvPr/>
        </p:nvPicPr>
        <p:blipFill>
          <a:blip r:embed="rId4"/>
          <a:stretch>
            <a:fillRect/>
          </a:stretch>
        </p:blipFill>
        <p:spPr>
          <a:xfrm>
            <a:off x="10512571" y="288161"/>
            <a:ext cx="1231499" cy="426757"/>
          </a:xfrm>
          <a:prstGeom prst="rect">
            <a:avLst/>
          </a:prstGeom>
        </p:spPr>
      </p:pic>
      <p:pic>
        <p:nvPicPr>
          <p:cNvPr id="9" name="Picture 8">
            <a:extLst>
              <a:ext uri="{FF2B5EF4-FFF2-40B4-BE49-F238E27FC236}">
                <a16:creationId xmlns:a16="http://schemas.microsoft.com/office/drawing/2014/main" id="{CA4F76A0-8EAF-1D45-5ED5-F7E613A93CE4}"/>
              </a:ext>
            </a:extLst>
          </p:cNvPr>
          <p:cNvPicPr>
            <a:picLocks noChangeAspect="1"/>
          </p:cNvPicPr>
          <p:nvPr/>
        </p:nvPicPr>
        <p:blipFill>
          <a:blip r:embed="rId5"/>
          <a:stretch>
            <a:fillRect/>
          </a:stretch>
        </p:blipFill>
        <p:spPr>
          <a:xfrm>
            <a:off x="6200774" y="992747"/>
            <a:ext cx="5991225" cy="5345424"/>
          </a:xfrm>
          <a:prstGeom prst="rect">
            <a:avLst/>
          </a:prstGeom>
        </p:spPr>
      </p:pic>
    </p:spTree>
    <p:extLst>
      <p:ext uri="{BB962C8B-B14F-4D97-AF65-F5344CB8AC3E}">
        <p14:creationId xmlns:p14="http://schemas.microsoft.com/office/powerpoint/2010/main" val="303801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3" name="Rectangle 10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5" name="Rectangle 10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7" name="Rectangle 10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Businessman holding glowing conclusion text on hand, concept of final result, project completion, leadership decision, strategy summary and business presentation closure in corporate communication. Close up hand presenting conclusion word with light effect on dark background, symbol of final concept, result summary, project closure, success strategy and professional business decision conclusion stock pictures, royalty-free photos &amp; images">
            <a:extLst>
              <a:ext uri="{FF2B5EF4-FFF2-40B4-BE49-F238E27FC236}">
                <a16:creationId xmlns:a16="http://schemas.microsoft.com/office/drawing/2014/main" id="{562F2B26-8289-04FF-033D-F657582CE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234" b="7190"/>
          <a:stretch>
            <a:fillRect/>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90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7FA92-9B7F-9E9E-BDB6-2147B0BAD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E463F-D60F-4A0C-B08E-5DBEC8DE8349}"/>
              </a:ext>
            </a:extLst>
          </p:cNvPr>
          <p:cNvSpPr>
            <a:spLocks noGrp="1"/>
          </p:cNvSpPr>
          <p:nvPr>
            <p:ph type="title"/>
          </p:nvPr>
        </p:nvSpPr>
        <p:spPr>
          <a:xfrm>
            <a:off x="462688" y="531484"/>
            <a:ext cx="11548261" cy="528870"/>
          </a:xfrm>
        </p:spPr>
        <p:txBody>
          <a:bodyPr/>
          <a:lstStyle/>
          <a:p>
            <a:r>
              <a:rPr lang="en-US" dirty="0"/>
              <a:t>takeaway:</a:t>
            </a:r>
          </a:p>
        </p:txBody>
      </p:sp>
      <p:sp>
        <p:nvSpPr>
          <p:cNvPr id="4" name="Subtitle 3">
            <a:extLst>
              <a:ext uri="{FF2B5EF4-FFF2-40B4-BE49-F238E27FC236}">
                <a16:creationId xmlns:a16="http://schemas.microsoft.com/office/drawing/2014/main" id="{D848FAB7-0969-B517-C1E2-ED1A49F40637}"/>
              </a:ext>
            </a:extLst>
          </p:cNvPr>
          <p:cNvSpPr>
            <a:spLocks noGrp="1"/>
          </p:cNvSpPr>
          <p:nvPr>
            <p:ph type="subTitle" idx="1"/>
          </p:nvPr>
        </p:nvSpPr>
        <p:spPr>
          <a:xfrm>
            <a:off x="434604" y="1716067"/>
            <a:ext cx="11562303" cy="4734838"/>
          </a:xfrm>
        </p:spPr>
        <p:txBody>
          <a:bodyPr/>
          <a:lstStyle/>
          <a:p>
            <a:r>
              <a:rPr lang="en-US" sz="4400" dirty="0"/>
              <a:t>NOT JUST INDIVIDUALS WITH SEPARATE VISIONS </a:t>
            </a:r>
          </a:p>
          <a:p>
            <a:r>
              <a:rPr lang="en-US" sz="4400" dirty="0"/>
              <a:t>BUT A PEOPLE WITH </a:t>
            </a:r>
          </a:p>
          <a:p>
            <a:r>
              <a:rPr lang="en-US" sz="4400" dirty="0"/>
              <a:t>A CORPORATE IDENTITY</a:t>
            </a:r>
          </a:p>
          <a:p>
            <a:endParaRPr lang="en-US" sz="4400" dirty="0"/>
          </a:p>
          <a:p>
            <a:r>
              <a:rPr lang="en-US" dirty="0"/>
              <a:t>- THE PEOPLE OF GOD!</a:t>
            </a:r>
          </a:p>
          <a:p>
            <a:endParaRPr lang="en-US" sz="2400" dirty="0"/>
          </a:p>
        </p:txBody>
      </p:sp>
      <p:sp>
        <p:nvSpPr>
          <p:cNvPr id="3" name="Slide Number Placeholder 2">
            <a:extLst>
              <a:ext uri="{FF2B5EF4-FFF2-40B4-BE49-F238E27FC236}">
                <a16:creationId xmlns:a16="http://schemas.microsoft.com/office/drawing/2014/main" id="{AD48D2A1-6EB9-A2BD-AF9D-08CF292424D3}"/>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5" name="Picture 4">
            <a:extLst>
              <a:ext uri="{FF2B5EF4-FFF2-40B4-BE49-F238E27FC236}">
                <a16:creationId xmlns:a16="http://schemas.microsoft.com/office/drawing/2014/main" id="{1015A036-8802-E679-E149-F53036198410}"/>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735403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5EEC1-1EC1-9702-EEEE-49A68EA43052}"/>
            </a:ext>
          </a:extLst>
        </p:cNvPr>
        <p:cNvGrpSpPr/>
        <p:nvPr/>
      </p:nvGrpSpPr>
      <p:grpSpPr>
        <a:xfrm>
          <a:off x="0" y="0"/>
          <a:ext cx="0" cy="0"/>
          <a:chOff x="0" y="0"/>
          <a:chExt cx="0" cy="0"/>
        </a:xfrm>
      </p:grpSpPr>
      <p:sp>
        <p:nvSpPr>
          <p:cNvPr id="3" name="Rectangle 2" hidden="1">
            <a:extLst>
              <a:ext uri="{FF2B5EF4-FFF2-40B4-BE49-F238E27FC236}">
                <a16:creationId xmlns:a16="http://schemas.microsoft.com/office/drawing/2014/main" id="{0FEB966A-DB4E-9C40-BE32-F1116BFFBEEA}"/>
              </a:ext>
              <a:ext uri="{C183D7F6-B498-43B3-948B-1728B52AA6E4}">
                <adec:decorative xmlns:adec="http://schemas.microsoft.com/office/drawing/2017/decorative" val="1"/>
              </a:ext>
            </a:extLst>
          </p:cNvPr>
          <p:cNvSpPr/>
          <p:nvPr/>
        </p:nvSpPr>
        <p:spPr>
          <a:xfrm>
            <a:off x="1" y="2"/>
            <a:ext cx="12227942" cy="6857997"/>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a:ea typeface="+mn-ea"/>
              <a:cs typeface="+mn-cs"/>
            </a:endParaRPr>
          </a:p>
        </p:txBody>
      </p:sp>
      <p:sp>
        <p:nvSpPr>
          <p:cNvPr id="9" name="Title 1">
            <a:extLst>
              <a:ext uri="{FF2B5EF4-FFF2-40B4-BE49-F238E27FC236}">
                <a16:creationId xmlns:a16="http://schemas.microsoft.com/office/drawing/2014/main" id="{6B83751C-BA6F-C06E-2B05-916794E27A7C}"/>
              </a:ext>
            </a:extLst>
          </p:cNvPr>
          <p:cNvSpPr>
            <a:spLocks noGrp="1"/>
          </p:cNvSpPr>
          <p:nvPr>
            <p:ph type="title"/>
          </p:nvPr>
        </p:nvSpPr>
        <p:spPr>
          <a:xfrm>
            <a:off x="1797485" y="186062"/>
            <a:ext cx="9068844" cy="4289486"/>
          </a:xfrm>
        </p:spPr>
        <p:txBody>
          <a:bodyPr anchor="b"/>
          <a:lstStyle/>
          <a:p>
            <a:r>
              <a:rPr lang="en-US" dirty="0"/>
              <a:t>A people willing to be built together into one divinely ordained organism – </a:t>
            </a:r>
            <a:br>
              <a:rPr lang="en-US" dirty="0"/>
            </a:br>
            <a:r>
              <a:rPr lang="en-US" dirty="0"/>
              <a:t>the body of </a:t>
            </a:r>
            <a:r>
              <a:rPr lang="en-US" dirty="0" err="1"/>
              <a:t>christ</a:t>
            </a:r>
            <a:br>
              <a:rPr lang="en-US" dirty="0"/>
            </a:br>
            <a:br>
              <a:rPr lang="en-US" dirty="0"/>
            </a:br>
            <a:r>
              <a:rPr lang="en-US" sz="6000" dirty="0"/>
              <a:t>the local church</a:t>
            </a:r>
            <a:br>
              <a:rPr lang="en-US" sz="6000" dirty="0"/>
            </a:br>
            <a:endParaRPr lang="en-US" sz="6000" dirty="0"/>
          </a:p>
        </p:txBody>
      </p:sp>
      <p:sp>
        <p:nvSpPr>
          <p:cNvPr id="6" name="Subtitle 5">
            <a:extLst>
              <a:ext uri="{FF2B5EF4-FFF2-40B4-BE49-F238E27FC236}">
                <a16:creationId xmlns:a16="http://schemas.microsoft.com/office/drawing/2014/main" id="{3E8CE8F6-14DD-3767-9DFD-6E1DAC4AC873}"/>
              </a:ext>
            </a:extLst>
          </p:cNvPr>
          <p:cNvSpPr>
            <a:spLocks noGrp="1"/>
          </p:cNvSpPr>
          <p:nvPr>
            <p:ph type="subTitle" idx="1"/>
          </p:nvPr>
        </p:nvSpPr>
        <p:spPr>
          <a:xfrm>
            <a:off x="851770" y="4527195"/>
            <a:ext cx="10960274" cy="2324059"/>
          </a:xfrm>
        </p:spPr>
        <p:txBody>
          <a:bodyPr/>
          <a:lstStyle/>
          <a:p>
            <a:r>
              <a:rPr lang="en-US" sz="2800" dirty="0"/>
              <a:t>A CALLED-OUT PEOPLE </a:t>
            </a:r>
          </a:p>
          <a:p>
            <a:r>
              <a:rPr lang="en-US" sz="2800" dirty="0"/>
              <a:t>WHO HAVE  EXPERIENCED </a:t>
            </a:r>
          </a:p>
          <a:p>
            <a:r>
              <a:rPr lang="en-US" sz="2800" dirty="0"/>
              <a:t>THE MIRACLE OF A CHANGED HEART &amp; </a:t>
            </a:r>
          </a:p>
          <a:p>
            <a:r>
              <a:rPr lang="en-US" sz="2800" dirty="0"/>
              <a:t>A PERSONAL RELATIONSHIP WITH THE LIVING GOD.</a:t>
            </a:r>
          </a:p>
        </p:txBody>
      </p:sp>
      <p:pic>
        <p:nvPicPr>
          <p:cNvPr id="2" name="Picture 1">
            <a:extLst>
              <a:ext uri="{FF2B5EF4-FFF2-40B4-BE49-F238E27FC236}">
                <a16:creationId xmlns:a16="http://schemas.microsoft.com/office/drawing/2014/main" id="{31A06AF6-7D48-1D1E-BD7E-85558C75FF20}"/>
              </a:ext>
            </a:extLst>
          </p:cNvPr>
          <p:cNvPicPr>
            <a:picLocks noChangeAspect="1"/>
          </p:cNvPicPr>
          <p:nvPr/>
        </p:nvPicPr>
        <p:blipFill>
          <a:blip r:embed="rId3"/>
          <a:stretch>
            <a:fillRect/>
          </a:stretch>
        </p:blipFill>
        <p:spPr>
          <a:xfrm>
            <a:off x="181740" y="264160"/>
            <a:ext cx="1231499" cy="426757"/>
          </a:xfrm>
          <a:prstGeom prst="rect">
            <a:avLst/>
          </a:prstGeom>
        </p:spPr>
      </p:pic>
    </p:spTree>
    <p:extLst>
      <p:ext uri="{BB962C8B-B14F-4D97-AF65-F5344CB8AC3E}">
        <p14:creationId xmlns:p14="http://schemas.microsoft.com/office/powerpoint/2010/main" val="4138216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C0F0A-2E79-41E7-FB37-D50E1A50D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75A6B3-E975-BCCA-B757-849D09B518BC}"/>
              </a:ext>
            </a:extLst>
          </p:cNvPr>
          <p:cNvSpPr>
            <a:spLocks noGrp="1"/>
          </p:cNvSpPr>
          <p:nvPr>
            <p:ph type="title"/>
          </p:nvPr>
        </p:nvSpPr>
        <p:spPr>
          <a:xfrm>
            <a:off x="3305669" y="580843"/>
            <a:ext cx="7420819" cy="792371"/>
          </a:xfrm>
        </p:spPr>
        <p:txBody>
          <a:bodyPr/>
          <a:lstStyle/>
          <a:p>
            <a:r>
              <a:rPr lang="en-US" dirty="0"/>
              <a:t>ACTS 2: 44 – 47 (NASB, 1999)</a:t>
            </a:r>
          </a:p>
        </p:txBody>
      </p:sp>
      <p:sp>
        <p:nvSpPr>
          <p:cNvPr id="4" name="Content Placeholder 3">
            <a:extLst>
              <a:ext uri="{FF2B5EF4-FFF2-40B4-BE49-F238E27FC236}">
                <a16:creationId xmlns:a16="http://schemas.microsoft.com/office/drawing/2014/main" id="{A1094C68-D854-F949-7531-4B7172EAC46C}"/>
              </a:ext>
            </a:extLst>
          </p:cNvPr>
          <p:cNvSpPr>
            <a:spLocks noGrp="1"/>
          </p:cNvSpPr>
          <p:nvPr>
            <p:ph sz="quarter" idx="31"/>
          </p:nvPr>
        </p:nvSpPr>
        <p:spPr>
          <a:xfrm>
            <a:off x="2805830" y="2149800"/>
            <a:ext cx="9078341" cy="4708199"/>
          </a:xfrm>
        </p:spPr>
        <p:txBody>
          <a:bodyPr/>
          <a:lstStyle/>
          <a:p>
            <a:pPr marL="0" indent="0" algn="just">
              <a:buNone/>
            </a:pPr>
            <a:r>
              <a:rPr lang="en-US" sz="2000" dirty="0"/>
              <a:t>v44. </a:t>
            </a:r>
            <a:r>
              <a:rPr lang="en-US" sz="2000" b="1" dirty="0"/>
              <a:t>AND ALL THOSE WHO HAD BELIEVED WERE TOGETHER AND HAD ALL THINGS IN COMMON.</a:t>
            </a:r>
          </a:p>
          <a:p>
            <a:pPr marL="0" indent="0" algn="just">
              <a:buNone/>
            </a:pPr>
            <a:r>
              <a:rPr lang="en-US" sz="2000" dirty="0"/>
              <a:t>V45.  </a:t>
            </a:r>
            <a:r>
              <a:rPr lang="en-US" sz="2000" b="1" dirty="0"/>
              <a:t>AND THEY BEGAN SELLING THEIR PROPERTY AND POSSESSIONS AND WERE SHARING THEM WITH ALL, AS ANYONE MIGHT HAVE NEED,</a:t>
            </a:r>
          </a:p>
          <a:p>
            <a:pPr marL="0" indent="0" algn="just">
              <a:buNone/>
            </a:pPr>
            <a:r>
              <a:rPr lang="en-US" sz="2000" dirty="0"/>
              <a:t>v.46. </a:t>
            </a:r>
            <a:r>
              <a:rPr lang="en-US" sz="2000" b="1" dirty="0"/>
              <a:t>DAY BY DAY CONTINUING WITH ONE MIND IN THE TEMPLE, AND BREAKING BREAD FROM HOUSE TO HOUSE, THEY WERE TAKING THEIR MEALS TOGETHER WITH GLADNESS AND SINCERITY OF HEART,</a:t>
            </a:r>
          </a:p>
          <a:p>
            <a:pPr marL="0" indent="0" algn="just">
              <a:buNone/>
            </a:pPr>
            <a:r>
              <a:rPr lang="en-US" sz="2000" dirty="0"/>
              <a:t>V.47. </a:t>
            </a:r>
            <a:r>
              <a:rPr lang="en-US" sz="2000" b="1" dirty="0"/>
              <a:t>PRAISING GOD AND HAVING FAVOUR WITH ALL THE PEOPLE. AND THE LORD WAS ADDING TO THEIR NUMBER DAY BY DAY THOSE WHO WERE BEING SAVED.</a:t>
            </a:r>
          </a:p>
        </p:txBody>
      </p:sp>
      <p:sp>
        <p:nvSpPr>
          <p:cNvPr id="3" name="Slide Number Placeholder 2">
            <a:extLst>
              <a:ext uri="{FF2B5EF4-FFF2-40B4-BE49-F238E27FC236}">
                <a16:creationId xmlns:a16="http://schemas.microsoft.com/office/drawing/2014/main" id="{55989B4B-A1E6-F144-0110-485627E14B90}"/>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34</a:t>
            </a:fld>
            <a:endParaRPr lang="en-US" dirty="0"/>
          </a:p>
        </p:txBody>
      </p:sp>
      <p:pic>
        <p:nvPicPr>
          <p:cNvPr id="5" name="Picture 4">
            <a:extLst>
              <a:ext uri="{FF2B5EF4-FFF2-40B4-BE49-F238E27FC236}">
                <a16:creationId xmlns:a16="http://schemas.microsoft.com/office/drawing/2014/main" id="{D726AE8D-955F-C849-3D62-B3392D301BE0}"/>
              </a:ext>
            </a:extLst>
          </p:cNvPr>
          <p:cNvPicPr>
            <a:picLocks noChangeAspect="1"/>
          </p:cNvPicPr>
          <p:nvPr/>
        </p:nvPicPr>
        <p:blipFill>
          <a:blip r:embed="rId3"/>
          <a:stretch>
            <a:fillRect/>
          </a:stretch>
        </p:blipFill>
        <p:spPr>
          <a:xfrm>
            <a:off x="94058" y="125466"/>
            <a:ext cx="1231499" cy="426757"/>
          </a:xfrm>
          <a:prstGeom prst="rect">
            <a:avLst/>
          </a:prstGeom>
        </p:spPr>
      </p:pic>
    </p:spTree>
    <p:extLst>
      <p:ext uri="{BB962C8B-B14F-4D97-AF65-F5344CB8AC3E}">
        <p14:creationId xmlns:p14="http://schemas.microsoft.com/office/powerpoint/2010/main" val="3561075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810E-8E37-1D8A-245B-020E4E4C0B9F}"/>
              </a:ext>
            </a:extLst>
          </p:cNvPr>
          <p:cNvSpPr>
            <a:spLocks noGrp="1"/>
          </p:cNvSpPr>
          <p:nvPr>
            <p:ph type="title"/>
          </p:nvPr>
        </p:nvSpPr>
        <p:spPr>
          <a:xfrm>
            <a:off x="733562" y="433906"/>
            <a:ext cx="10515601" cy="1327464"/>
          </a:xfrm>
        </p:spPr>
        <p:txBody>
          <a:bodyPr/>
          <a:lstStyle/>
          <a:p>
            <a:r>
              <a:rPr lang="en-US" dirty="0"/>
              <a:t>SOME THOUGHTS TO PONDER</a:t>
            </a:r>
          </a:p>
        </p:txBody>
      </p:sp>
      <p:sp>
        <p:nvSpPr>
          <p:cNvPr id="3" name="Content Placeholder 2">
            <a:extLst>
              <a:ext uri="{FF2B5EF4-FFF2-40B4-BE49-F238E27FC236}">
                <a16:creationId xmlns:a16="http://schemas.microsoft.com/office/drawing/2014/main" id="{7D7CECA3-144C-CD4B-9246-81B4F2E65466}"/>
              </a:ext>
            </a:extLst>
          </p:cNvPr>
          <p:cNvSpPr>
            <a:spLocks noGrp="1"/>
          </p:cNvSpPr>
          <p:nvPr>
            <p:ph sz="quarter" idx="36"/>
          </p:nvPr>
        </p:nvSpPr>
        <p:spPr>
          <a:xfrm>
            <a:off x="733562" y="2315223"/>
            <a:ext cx="7303538" cy="4392465"/>
          </a:xfrm>
        </p:spPr>
        <p:txBody>
          <a:bodyPr/>
          <a:lstStyle/>
          <a:p>
            <a:r>
              <a:rPr lang="en-US" sz="2400" b="1" dirty="0">
                <a:latin typeface="+mj-lt"/>
              </a:rPr>
              <a:t>DO YOU KNOW YOUR PLACE IN THE DWELLING OF GOD?</a:t>
            </a:r>
          </a:p>
          <a:p>
            <a:r>
              <a:rPr lang="en-US" sz="2400" b="1" dirty="0">
                <a:latin typeface="+mj-lt"/>
              </a:rPr>
              <a:t>ARE YOU WILLING TO ASSEMBLE FOR CORPORATE WORSHIP &amp; TO RECEIVE INSTRUCTION?</a:t>
            </a:r>
          </a:p>
          <a:p>
            <a:r>
              <a:rPr lang="en-US" sz="2400" b="1" dirty="0">
                <a:latin typeface="+mj-lt"/>
              </a:rPr>
              <a:t>ARE YOU WILLING TO BE BUILT TOGETHER INTO ONE GOD ORDAINED ORGANISM</a:t>
            </a:r>
          </a:p>
        </p:txBody>
      </p:sp>
      <p:sp>
        <p:nvSpPr>
          <p:cNvPr id="5" name="Content Placeholder 4">
            <a:extLst>
              <a:ext uri="{FF2B5EF4-FFF2-40B4-BE49-F238E27FC236}">
                <a16:creationId xmlns:a16="http://schemas.microsoft.com/office/drawing/2014/main" id="{A33D1544-95D3-8A05-6E1B-C08C307C55D4}"/>
              </a:ext>
            </a:extLst>
          </p:cNvPr>
          <p:cNvSpPr>
            <a:spLocks noGrp="1"/>
          </p:cNvSpPr>
          <p:nvPr>
            <p:ph sz="quarter" idx="37"/>
          </p:nvPr>
        </p:nvSpPr>
        <p:spPr>
          <a:xfrm>
            <a:off x="8241847" y="2180525"/>
            <a:ext cx="3642323" cy="4677475"/>
          </a:xfrm>
        </p:spPr>
        <p:txBody>
          <a:bodyPr/>
          <a:lstStyle/>
          <a:p>
            <a:pPr algn="ctr"/>
            <a:r>
              <a:rPr lang="en-US" sz="2000" b="1" dirty="0"/>
              <a:t>SCRIPTURE MEDITATION:</a:t>
            </a:r>
          </a:p>
          <a:p>
            <a:pPr algn="ctr"/>
            <a:r>
              <a:rPr lang="en-US" sz="2000" b="1" dirty="0"/>
              <a:t>1 Corinthians 12: 12- 27</a:t>
            </a:r>
          </a:p>
          <a:p>
            <a:endParaRPr lang="en-US" sz="2000" b="1" dirty="0"/>
          </a:p>
          <a:p>
            <a:pPr algn="ctr"/>
            <a:r>
              <a:rPr lang="en-US" sz="2400" b="1" dirty="0"/>
              <a:t>“BUT NOW GOD HAS PLACED THE MEMBERS, EACH ONE OF THEM, IN THE BODY, JUST AS HE DESIRED.” </a:t>
            </a:r>
          </a:p>
          <a:p>
            <a:pPr algn="ctr"/>
            <a:r>
              <a:rPr lang="en-US" sz="2000" b="1" dirty="0"/>
              <a:t>v. 18</a:t>
            </a:r>
          </a:p>
        </p:txBody>
      </p:sp>
      <p:sp>
        <p:nvSpPr>
          <p:cNvPr id="4" name="Slide Number Placeholder 3">
            <a:extLst>
              <a:ext uri="{FF2B5EF4-FFF2-40B4-BE49-F238E27FC236}">
                <a16:creationId xmlns:a16="http://schemas.microsoft.com/office/drawing/2014/main" id="{FD1E69EA-A9E8-C521-7C62-DA1F24879918}"/>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35</a:t>
            </a:fld>
            <a:endParaRPr lang="en-US" dirty="0"/>
          </a:p>
        </p:txBody>
      </p:sp>
    </p:spTree>
    <p:extLst>
      <p:ext uri="{BB962C8B-B14F-4D97-AF65-F5344CB8AC3E}">
        <p14:creationId xmlns:p14="http://schemas.microsoft.com/office/powerpoint/2010/main" val="79695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6746A-BB58-251C-14D7-F9D8D1A4D5AF}"/>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3E171C94-6AA5-22FC-DE0E-33E2B2778709}"/>
              </a:ext>
            </a:extLst>
          </p:cNvPr>
          <p:cNvSpPr>
            <a:spLocks noGrp="1"/>
          </p:cNvSpPr>
          <p:nvPr>
            <p:ph type="subTitle" idx="1"/>
          </p:nvPr>
        </p:nvSpPr>
        <p:spPr>
          <a:xfrm>
            <a:off x="87682" y="2052731"/>
            <a:ext cx="5883805" cy="3353786"/>
          </a:xfrm>
        </p:spPr>
        <p:txBody>
          <a:bodyPr/>
          <a:lstStyle/>
          <a:p>
            <a:pPr algn="ctr"/>
            <a:r>
              <a:rPr lang="en-US" sz="4400" dirty="0"/>
              <a:t>ONE </a:t>
            </a:r>
          </a:p>
          <a:p>
            <a:pPr algn="ctr"/>
            <a:r>
              <a:rPr lang="en-US" sz="4400" dirty="0"/>
              <a:t>FINAL CONSIDERATION</a:t>
            </a:r>
          </a:p>
        </p:txBody>
      </p:sp>
      <p:pic>
        <p:nvPicPr>
          <p:cNvPr id="8" name="Picture Placeholder 7" descr="A blue and purple spirals">
            <a:extLst>
              <a:ext uri="{FF2B5EF4-FFF2-40B4-BE49-F238E27FC236}">
                <a16:creationId xmlns:a16="http://schemas.microsoft.com/office/drawing/2014/main" id="{94DADF16-837A-C1CE-768C-F03BD583B004}"/>
              </a:ext>
            </a:extLst>
          </p:cNvPr>
          <p:cNvPicPr>
            <a:picLocks noGrp="1" noChangeAspect="1"/>
          </p:cNvPicPr>
          <p:nvPr>
            <p:ph type="pic" sz="quarter" idx="13"/>
          </p:nvPr>
        </p:nvPicPr>
        <p:blipFill>
          <a:blip r:embed="rId3"/>
          <a:srcRect t="31" b="31"/>
          <a:stretch/>
        </p:blipFill>
        <p:spPr>
          <a:xfrm>
            <a:off x="6497638" y="288161"/>
            <a:ext cx="5322887" cy="6184900"/>
          </a:xfrm>
        </p:spPr>
      </p:pic>
      <p:sp>
        <p:nvSpPr>
          <p:cNvPr id="4" name="Slide Number Placeholder 3">
            <a:extLst>
              <a:ext uri="{FF2B5EF4-FFF2-40B4-BE49-F238E27FC236}">
                <a16:creationId xmlns:a16="http://schemas.microsoft.com/office/drawing/2014/main" id="{C2C1563A-764C-B8A0-E0F8-C77220363BE5}"/>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2" name="Picture 1">
            <a:extLst>
              <a:ext uri="{FF2B5EF4-FFF2-40B4-BE49-F238E27FC236}">
                <a16:creationId xmlns:a16="http://schemas.microsoft.com/office/drawing/2014/main" id="{7DEC6293-2D40-4A48-CDCB-D60662CC6FE1}"/>
              </a:ext>
            </a:extLst>
          </p:cNvPr>
          <p:cNvPicPr>
            <a:picLocks noChangeAspect="1"/>
          </p:cNvPicPr>
          <p:nvPr/>
        </p:nvPicPr>
        <p:blipFill>
          <a:blip r:embed="rId4"/>
          <a:stretch>
            <a:fillRect/>
          </a:stretch>
        </p:blipFill>
        <p:spPr>
          <a:xfrm>
            <a:off x="10512571" y="288161"/>
            <a:ext cx="1231499" cy="426757"/>
          </a:xfrm>
          <a:prstGeom prst="rect">
            <a:avLst/>
          </a:prstGeom>
        </p:spPr>
      </p:pic>
      <p:pic>
        <p:nvPicPr>
          <p:cNvPr id="3" name="Picture 2">
            <a:extLst>
              <a:ext uri="{FF2B5EF4-FFF2-40B4-BE49-F238E27FC236}">
                <a16:creationId xmlns:a16="http://schemas.microsoft.com/office/drawing/2014/main" id="{FF8D914F-3E2E-9997-CC36-F16C21E04953}"/>
              </a:ext>
            </a:extLst>
          </p:cNvPr>
          <p:cNvPicPr>
            <a:picLocks noChangeAspect="1"/>
          </p:cNvPicPr>
          <p:nvPr/>
        </p:nvPicPr>
        <p:blipFill>
          <a:blip r:embed="rId5"/>
          <a:stretch>
            <a:fillRect/>
          </a:stretch>
        </p:blipFill>
        <p:spPr>
          <a:xfrm>
            <a:off x="8226571" y="2114180"/>
            <a:ext cx="2286000" cy="2286000"/>
          </a:xfrm>
          <a:prstGeom prst="rect">
            <a:avLst/>
          </a:prstGeom>
        </p:spPr>
      </p:pic>
    </p:spTree>
    <p:extLst>
      <p:ext uri="{BB962C8B-B14F-4D97-AF65-F5344CB8AC3E}">
        <p14:creationId xmlns:p14="http://schemas.microsoft.com/office/powerpoint/2010/main" val="3675278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17461-B4E5-0E1A-3B87-0854C6572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A11B1-5427-8286-2D4B-7B2700A9A54B}"/>
              </a:ext>
            </a:extLst>
          </p:cNvPr>
          <p:cNvSpPr>
            <a:spLocks noGrp="1"/>
          </p:cNvSpPr>
          <p:nvPr>
            <p:ph type="title"/>
          </p:nvPr>
        </p:nvSpPr>
        <p:spPr>
          <a:xfrm>
            <a:off x="335910" y="693806"/>
            <a:ext cx="11548261" cy="528870"/>
          </a:xfrm>
        </p:spPr>
        <p:txBody>
          <a:bodyPr/>
          <a:lstStyle/>
          <a:p>
            <a:r>
              <a:rPr lang="en-US" dirty="0"/>
              <a:t>A PRESENT  REALITY &amp; A FUTURE HOPE</a:t>
            </a:r>
          </a:p>
        </p:txBody>
      </p:sp>
      <p:sp>
        <p:nvSpPr>
          <p:cNvPr id="4" name="Subtitle 3">
            <a:extLst>
              <a:ext uri="{FF2B5EF4-FFF2-40B4-BE49-F238E27FC236}">
                <a16:creationId xmlns:a16="http://schemas.microsoft.com/office/drawing/2014/main" id="{9D5A0319-A4DD-3A69-5E08-6710F633F6C6}"/>
              </a:ext>
            </a:extLst>
          </p:cNvPr>
          <p:cNvSpPr>
            <a:spLocks noGrp="1"/>
          </p:cNvSpPr>
          <p:nvPr>
            <p:ph type="subTitle" idx="1"/>
          </p:nvPr>
        </p:nvSpPr>
        <p:spPr>
          <a:xfrm>
            <a:off x="434604" y="1574292"/>
            <a:ext cx="11562303" cy="4381222"/>
          </a:xfrm>
        </p:spPr>
        <p:txBody>
          <a:bodyPr/>
          <a:lstStyle/>
          <a:p>
            <a:endParaRPr lang="en-US" sz="2400" dirty="0"/>
          </a:p>
          <a:p>
            <a:r>
              <a:rPr lang="en-US" sz="2400" dirty="0"/>
              <a:t>THE CHURCH IS NOT PERFECT YET</a:t>
            </a:r>
          </a:p>
          <a:p>
            <a:r>
              <a:rPr lang="en-US" sz="2400" dirty="0"/>
              <a:t>BUT IT IS GOD’S</a:t>
            </a:r>
          </a:p>
          <a:p>
            <a:endParaRPr lang="en-US" sz="2400" dirty="0"/>
          </a:p>
          <a:p>
            <a:r>
              <a:rPr lang="en-US" sz="2400" dirty="0"/>
              <a:t>THE BUILDING WORK IS NOT FINISHED YET</a:t>
            </a:r>
          </a:p>
          <a:p>
            <a:r>
              <a:rPr lang="en-US" sz="2400" dirty="0"/>
              <a:t>BUT CHRIST IS BUILDING IT</a:t>
            </a:r>
          </a:p>
          <a:p>
            <a:endParaRPr lang="en-US" sz="2400" dirty="0"/>
          </a:p>
          <a:p>
            <a:r>
              <a:rPr lang="en-US" sz="2400" dirty="0"/>
              <a:t>IT IS NOT COMPLETE</a:t>
            </a:r>
          </a:p>
          <a:p>
            <a:r>
              <a:rPr lang="en-US" sz="2400" dirty="0"/>
              <a:t>BUT ONE DAY THE BRIDE WILL BE READY AND SAY “COME, LORD JESUS, COME!”</a:t>
            </a:r>
          </a:p>
        </p:txBody>
      </p:sp>
      <p:sp>
        <p:nvSpPr>
          <p:cNvPr id="3" name="Slide Number Placeholder 2">
            <a:extLst>
              <a:ext uri="{FF2B5EF4-FFF2-40B4-BE49-F238E27FC236}">
                <a16:creationId xmlns:a16="http://schemas.microsoft.com/office/drawing/2014/main" id="{050435A1-A110-43FA-A906-F63B2D1CEBCB}"/>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37</a:t>
            </a:fld>
            <a:endParaRPr lang="en-US" dirty="0"/>
          </a:p>
        </p:txBody>
      </p:sp>
      <p:pic>
        <p:nvPicPr>
          <p:cNvPr id="5" name="Picture 4">
            <a:extLst>
              <a:ext uri="{FF2B5EF4-FFF2-40B4-BE49-F238E27FC236}">
                <a16:creationId xmlns:a16="http://schemas.microsoft.com/office/drawing/2014/main" id="{1E8C4430-4FD3-6455-7088-A7057246E2BD}"/>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3804334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A6285-96C7-596C-1E63-7B7EF716A5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6ED78-E6DC-2714-D86D-37CAAF35C053}"/>
              </a:ext>
            </a:extLst>
          </p:cNvPr>
          <p:cNvSpPr>
            <a:spLocks noGrp="1"/>
          </p:cNvSpPr>
          <p:nvPr>
            <p:ph type="title"/>
          </p:nvPr>
        </p:nvSpPr>
        <p:spPr>
          <a:xfrm>
            <a:off x="448646" y="958241"/>
            <a:ext cx="11548261" cy="528870"/>
          </a:xfrm>
        </p:spPr>
        <p:txBody>
          <a:bodyPr/>
          <a:lstStyle/>
          <a:p>
            <a:r>
              <a:rPr lang="en-US" dirty="0"/>
              <a:t>Key takeaway:</a:t>
            </a:r>
          </a:p>
        </p:txBody>
      </p:sp>
      <p:sp>
        <p:nvSpPr>
          <p:cNvPr id="4" name="Subtitle 3">
            <a:extLst>
              <a:ext uri="{FF2B5EF4-FFF2-40B4-BE49-F238E27FC236}">
                <a16:creationId xmlns:a16="http://schemas.microsoft.com/office/drawing/2014/main" id="{B4BD2D8F-5916-9905-6150-FEF3354A6631}"/>
              </a:ext>
            </a:extLst>
          </p:cNvPr>
          <p:cNvSpPr>
            <a:spLocks noGrp="1"/>
          </p:cNvSpPr>
          <p:nvPr>
            <p:ph type="subTitle" idx="1"/>
          </p:nvPr>
        </p:nvSpPr>
        <p:spPr>
          <a:xfrm>
            <a:off x="434604" y="2019578"/>
            <a:ext cx="11562303" cy="4481430"/>
          </a:xfrm>
        </p:spPr>
        <p:txBody>
          <a:bodyPr/>
          <a:lstStyle/>
          <a:p>
            <a:r>
              <a:rPr lang="en-US" dirty="0"/>
              <a:t>The life of faith </a:t>
            </a:r>
          </a:p>
          <a:p>
            <a:r>
              <a:rPr lang="en-US" dirty="0"/>
              <a:t>is lived in the fellowship of the church of god</a:t>
            </a:r>
          </a:p>
          <a:p>
            <a:r>
              <a:rPr lang="en-US" sz="2400" dirty="0"/>
              <a:t>Peter f. Jensen</a:t>
            </a:r>
          </a:p>
          <a:p>
            <a:r>
              <a:rPr lang="en-US" sz="1800" dirty="0"/>
              <a:t>ANGLICAN ARCHBISHOP OF SYDNEY 2001-2013</a:t>
            </a:r>
          </a:p>
        </p:txBody>
      </p:sp>
      <p:sp>
        <p:nvSpPr>
          <p:cNvPr id="3" name="Slide Number Placeholder 2">
            <a:extLst>
              <a:ext uri="{FF2B5EF4-FFF2-40B4-BE49-F238E27FC236}">
                <a16:creationId xmlns:a16="http://schemas.microsoft.com/office/drawing/2014/main" id="{CF495B0C-C47D-2689-B2D4-9E8B533F7734}"/>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5" name="Picture 4">
            <a:extLst>
              <a:ext uri="{FF2B5EF4-FFF2-40B4-BE49-F238E27FC236}">
                <a16:creationId xmlns:a16="http://schemas.microsoft.com/office/drawing/2014/main" id="{B9E18A20-F90C-3AB8-F978-EBFD5B77D4E5}"/>
              </a:ext>
            </a:extLst>
          </p:cNvPr>
          <p:cNvPicPr>
            <a:picLocks noChangeAspect="1"/>
          </p:cNvPicPr>
          <p:nvPr/>
        </p:nvPicPr>
        <p:blipFill>
          <a:blip r:embed="rId3"/>
          <a:stretch>
            <a:fillRect/>
          </a:stretch>
        </p:blipFill>
        <p:spPr>
          <a:xfrm>
            <a:off x="0" y="8958"/>
            <a:ext cx="1231499" cy="426757"/>
          </a:xfrm>
          <a:prstGeom prst="rect">
            <a:avLst/>
          </a:prstGeom>
        </p:spPr>
      </p:pic>
    </p:spTree>
    <p:extLst>
      <p:ext uri="{BB962C8B-B14F-4D97-AF65-F5344CB8AC3E}">
        <p14:creationId xmlns:p14="http://schemas.microsoft.com/office/powerpoint/2010/main" val="3899304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EB8B-0AB9-7554-AEEA-E8D744959E9A}"/>
              </a:ext>
            </a:extLst>
          </p:cNvPr>
          <p:cNvSpPr>
            <a:spLocks noGrp="1"/>
          </p:cNvSpPr>
          <p:nvPr>
            <p:ph type="title"/>
          </p:nvPr>
        </p:nvSpPr>
        <p:spPr>
          <a:xfrm>
            <a:off x="6889627" y="173736"/>
            <a:ext cx="4352662" cy="2203704"/>
          </a:xfrm>
        </p:spPr>
        <p:txBody>
          <a:bodyPr/>
          <a:lstStyle/>
          <a:p>
            <a:pPr lvl="0"/>
            <a:r>
              <a:rPr lang="en-US" noProof="0" dirty="0"/>
              <a:t>A PRAYER</a:t>
            </a:r>
          </a:p>
        </p:txBody>
      </p:sp>
      <p:pic>
        <p:nvPicPr>
          <p:cNvPr id="6" name="Picture Placeholder 5" descr="A blue and purple spiral">
            <a:extLst>
              <a:ext uri="{FF2B5EF4-FFF2-40B4-BE49-F238E27FC236}">
                <a16:creationId xmlns:a16="http://schemas.microsoft.com/office/drawing/2014/main" id="{05B64636-376E-96D4-B550-D764B2C6A6A7}"/>
              </a:ext>
            </a:extLst>
          </p:cNvPr>
          <p:cNvPicPr>
            <a:picLocks noGrp="1" noChangeAspect="1"/>
          </p:cNvPicPr>
          <p:nvPr>
            <p:ph type="pic" sz="quarter" idx="37"/>
          </p:nvPr>
        </p:nvPicPr>
        <p:blipFill rotWithShape="1">
          <a:blip r:embed="rId3" cstate="screen">
            <a:extLst>
              <a:ext uri="{28A0092B-C50C-407E-A947-70E740481C1C}">
                <a14:useLocalDpi xmlns:a14="http://schemas.microsoft.com/office/drawing/2010/main"/>
              </a:ext>
            </a:extLst>
          </a:blip>
          <a:srcRect t="202" b="202"/>
          <a:stretch/>
        </p:blipFill>
        <p:spPr>
          <a:xfrm>
            <a:off x="336550" y="336550"/>
            <a:ext cx="5303640" cy="6184900"/>
          </a:xfrm>
        </p:spPr>
      </p:pic>
      <p:sp>
        <p:nvSpPr>
          <p:cNvPr id="3" name="Content Placeholder 2">
            <a:extLst>
              <a:ext uri="{FF2B5EF4-FFF2-40B4-BE49-F238E27FC236}">
                <a16:creationId xmlns:a16="http://schemas.microsoft.com/office/drawing/2014/main" id="{FB2F5F9A-B16D-CA49-7F40-A0142E41DC56}"/>
              </a:ext>
            </a:extLst>
          </p:cNvPr>
          <p:cNvSpPr>
            <a:spLocks noGrp="1"/>
          </p:cNvSpPr>
          <p:nvPr>
            <p:ph sz="quarter" idx="36"/>
          </p:nvPr>
        </p:nvSpPr>
        <p:spPr>
          <a:xfrm>
            <a:off x="6096000" y="2868461"/>
            <a:ext cx="5759449" cy="3652990"/>
          </a:xfrm>
        </p:spPr>
        <p:txBody>
          <a:bodyPr/>
          <a:lstStyle/>
          <a:p>
            <a:r>
              <a:rPr lang="en-US" b="1" dirty="0">
                <a:latin typeface="Biome" panose="020B0503030204020804" pitchFamily="34" charset="0"/>
              </a:rPr>
              <a:t>MAY WE LIVE LIVES WORTHY OF OUR CALLING AS THE COMMUNITY OF GOD’S PEOPLE.</a:t>
            </a:r>
          </a:p>
          <a:p>
            <a:r>
              <a:rPr lang="en-US" b="1" dirty="0">
                <a:latin typeface="Biome" panose="020B0503030204020804" pitchFamily="34" charset="0"/>
              </a:rPr>
              <a:t>MAY WE LOVE ONE ANOTHER DEEPLY, WALKING TOGETHER IN COVENANT RELATIONSHIP.</a:t>
            </a:r>
          </a:p>
          <a:p>
            <a:r>
              <a:rPr lang="en-US" b="1" dirty="0">
                <a:latin typeface="Biome" panose="020B0503030204020804" pitchFamily="34" charset="0"/>
              </a:rPr>
              <a:t>MAY WE SERVE FAITHFULLY IN THE AREA TO WHICH WE ARE CALLED &amp;  WHERE GOD HAS PLACED US IN HIS BODY</a:t>
            </a:r>
          </a:p>
          <a:p>
            <a:r>
              <a:rPr lang="en-US" b="1" dirty="0">
                <a:latin typeface="Biome" panose="020B0503030204020804" pitchFamily="34" charset="0"/>
              </a:rPr>
              <a:t>MAY WE SHINE BRIGHTLY MAKING OURSELVES READY FOR THE RETURN OF OUR BRIDGROOM.</a:t>
            </a:r>
          </a:p>
        </p:txBody>
      </p:sp>
      <p:sp>
        <p:nvSpPr>
          <p:cNvPr id="4" name="Slide Number Placeholder 3">
            <a:extLst>
              <a:ext uri="{FF2B5EF4-FFF2-40B4-BE49-F238E27FC236}">
                <a16:creationId xmlns:a16="http://schemas.microsoft.com/office/drawing/2014/main" id="{921DB868-BEE2-49F7-9AC5-A3B143880250}"/>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39</a:t>
            </a:fld>
            <a:endParaRPr lang="en-US" dirty="0"/>
          </a:p>
        </p:txBody>
      </p:sp>
    </p:spTree>
    <p:extLst>
      <p:ext uri="{BB962C8B-B14F-4D97-AF65-F5344CB8AC3E}">
        <p14:creationId xmlns:p14="http://schemas.microsoft.com/office/powerpoint/2010/main" val="910315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7874EA-2F67-60CD-631F-5A787057F8CE}"/>
              </a:ext>
            </a:extLst>
          </p:cNvPr>
          <p:cNvSpPr>
            <a:spLocks noGrp="1"/>
          </p:cNvSpPr>
          <p:nvPr>
            <p:ph type="title"/>
          </p:nvPr>
        </p:nvSpPr>
        <p:spPr>
          <a:xfrm>
            <a:off x="3" y="0"/>
            <a:ext cx="12191998" cy="3215641"/>
          </a:xfrm>
        </p:spPr>
        <p:txBody>
          <a:bodyPr anchor="b"/>
          <a:lstStyle/>
          <a:p>
            <a:r>
              <a:rPr lang="en-US" dirty="0"/>
              <a:t>WHO &amp; WHAT IS </a:t>
            </a:r>
            <a:br>
              <a:rPr lang="en-US" dirty="0"/>
            </a:br>
            <a:r>
              <a:rPr lang="en-US" dirty="0"/>
              <a:t>THE CHURCH</a:t>
            </a:r>
          </a:p>
        </p:txBody>
      </p:sp>
      <p:sp>
        <p:nvSpPr>
          <p:cNvPr id="9" name="Subtitle 3">
            <a:extLst>
              <a:ext uri="{FF2B5EF4-FFF2-40B4-BE49-F238E27FC236}">
                <a16:creationId xmlns:a16="http://schemas.microsoft.com/office/drawing/2014/main" id="{2981AB9E-AF0F-CAD0-2DD2-D640FB871E66}"/>
              </a:ext>
            </a:extLst>
          </p:cNvPr>
          <p:cNvSpPr>
            <a:spLocks noGrp="1"/>
          </p:cNvSpPr>
          <p:nvPr>
            <p:ph type="subTitle" idx="1"/>
          </p:nvPr>
        </p:nvSpPr>
        <p:spPr>
          <a:xfrm>
            <a:off x="3" y="3670628"/>
            <a:ext cx="12191997" cy="2577772"/>
          </a:xfrm>
        </p:spPr>
        <p:txBody>
          <a:bodyPr/>
          <a:lstStyle/>
          <a:p>
            <a:r>
              <a:rPr lang="en-US" dirty="0"/>
              <a:t> “UNDERSTANDING THE CHURCH OF GOD”</a:t>
            </a:r>
          </a:p>
          <a:p>
            <a:r>
              <a:rPr lang="en-US" dirty="0"/>
              <a:t>SERMON # 1 OF 5</a:t>
            </a:r>
          </a:p>
          <a:p>
            <a:endParaRPr lang="en-US" dirty="0"/>
          </a:p>
          <a:p>
            <a:pPr algn="r"/>
            <a:r>
              <a:rPr lang="en-US" sz="2400" dirty="0"/>
              <a:t>CLIC @FEDERATION University, Berwick</a:t>
            </a:r>
          </a:p>
          <a:p>
            <a:pPr algn="r"/>
            <a:r>
              <a:rPr lang="en-US" sz="2400" dirty="0"/>
              <a:t>1</a:t>
            </a:r>
            <a:r>
              <a:rPr lang="en-US" sz="2400" baseline="30000" dirty="0"/>
              <a:t>st</a:t>
            </a:r>
            <a:r>
              <a:rPr lang="en-US" sz="2400" dirty="0"/>
              <a:t> FEBRUARY 2026</a:t>
            </a:r>
          </a:p>
        </p:txBody>
      </p:sp>
      <p:pic>
        <p:nvPicPr>
          <p:cNvPr id="2" name="Picture 1">
            <a:extLst>
              <a:ext uri="{FF2B5EF4-FFF2-40B4-BE49-F238E27FC236}">
                <a16:creationId xmlns:a16="http://schemas.microsoft.com/office/drawing/2014/main" id="{1FF00867-5847-8423-0880-5707D6C99A1B}"/>
              </a:ext>
            </a:extLst>
          </p:cNvPr>
          <p:cNvPicPr>
            <a:picLocks noChangeAspect="1"/>
          </p:cNvPicPr>
          <p:nvPr/>
        </p:nvPicPr>
        <p:blipFill>
          <a:blip r:embed="rId3"/>
          <a:stretch>
            <a:fillRect/>
          </a:stretch>
        </p:blipFill>
        <p:spPr>
          <a:xfrm>
            <a:off x="256896" y="204327"/>
            <a:ext cx="1231499" cy="426757"/>
          </a:xfrm>
          <a:prstGeom prst="rect">
            <a:avLst/>
          </a:prstGeom>
        </p:spPr>
      </p:pic>
    </p:spTree>
    <p:extLst>
      <p:ext uri="{BB962C8B-B14F-4D97-AF65-F5344CB8AC3E}">
        <p14:creationId xmlns:p14="http://schemas.microsoft.com/office/powerpoint/2010/main" val="2498031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78000">
              <a:schemeClr val="accent6">
                <a:lumMod val="50000"/>
              </a:schemeClr>
            </a:gs>
            <a:gs pos="35040">
              <a:srgbClr val="020B11"/>
            </a:gs>
            <a:gs pos="11979">
              <a:schemeClr val="accent4">
                <a:lumMod val="50000"/>
              </a:schemeClr>
            </a:gs>
            <a:gs pos="0">
              <a:schemeClr val="accent4"/>
            </a:gs>
            <a:gs pos="99000">
              <a:schemeClr val="tx2">
                <a:lumMod val="50000"/>
              </a:schemeClr>
            </a:gs>
          </a:gsLst>
          <a:lin ang="7800000" scaled="0"/>
        </a:gradFill>
        <a:effectLst/>
      </p:bgPr>
    </p:bg>
    <p:spTree>
      <p:nvGrpSpPr>
        <p:cNvPr id="1" name="">
          <a:extLst>
            <a:ext uri="{FF2B5EF4-FFF2-40B4-BE49-F238E27FC236}">
              <a16:creationId xmlns:a16="http://schemas.microsoft.com/office/drawing/2014/main" id="{FD7D0EFD-4584-1ECC-4B0B-3ADCBE6B269A}"/>
            </a:ext>
          </a:extLst>
        </p:cNvPr>
        <p:cNvGrpSpPr/>
        <p:nvPr/>
      </p:nvGrpSpPr>
      <p:grpSpPr>
        <a:xfrm>
          <a:off x="0" y="0"/>
          <a:ext cx="0" cy="0"/>
          <a:chOff x="0" y="0"/>
          <a:chExt cx="0" cy="0"/>
        </a:xfrm>
      </p:grpSpPr>
      <p:sp>
        <p:nvSpPr>
          <p:cNvPr id="24" name="Title 1">
            <a:extLst>
              <a:ext uri="{FF2B5EF4-FFF2-40B4-BE49-F238E27FC236}">
                <a16:creationId xmlns:a16="http://schemas.microsoft.com/office/drawing/2014/main" id="{9DEFC5BC-E5AD-0237-73B2-171923267548}"/>
              </a:ext>
            </a:extLst>
          </p:cNvPr>
          <p:cNvSpPr>
            <a:spLocks noGrp="1"/>
          </p:cNvSpPr>
          <p:nvPr>
            <p:ph type="title"/>
          </p:nvPr>
        </p:nvSpPr>
        <p:spPr>
          <a:xfrm>
            <a:off x="835830" y="1490597"/>
            <a:ext cx="5677703" cy="886842"/>
          </a:xfrm>
        </p:spPr>
        <p:txBody>
          <a:bodyPr/>
          <a:lstStyle/>
          <a:p>
            <a:r>
              <a:rPr lang="en-AU" dirty="0"/>
              <a:t>WWW.CLICHURCH.COM</a:t>
            </a:r>
            <a:endParaRPr lang="en-US" dirty="0"/>
          </a:p>
        </p:txBody>
      </p:sp>
      <p:sp>
        <p:nvSpPr>
          <p:cNvPr id="2" name="Content Placeholder 1">
            <a:extLst>
              <a:ext uri="{FF2B5EF4-FFF2-40B4-BE49-F238E27FC236}">
                <a16:creationId xmlns:a16="http://schemas.microsoft.com/office/drawing/2014/main" id="{1BB60587-74BD-6B66-FC0A-47A2F2FA3E55}"/>
              </a:ext>
            </a:extLst>
          </p:cNvPr>
          <p:cNvSpPr>
            <a:spLocks noGrp="1"/>
          </p:cNvSpPr>
          <p:nvPr>
            <p:ph sz="quarter" idx="14"/>
          </p:nvPr>
        </p:nvSpPr>
        <p:spPr>
          <a:xfrm>
            <a:off x="835830" y="3079119"/>
            <a:ext cx="4413250" cy="2752725"/>
          </a:xfrm>
        </p:spPr>
        <p:txBody>
          <a:bodyPr/>
          <a:lstStyle/>
          <a:p>
            <a:r>
              <a:rPr lang="en-AU" sz="2000" b="1" dirty="0" err="1">
                <a:latin typeface="+mj-lt"/>
              </a:rPr>
              <a:t>clic</a:t>
            </a:r>
            <a:r>
              <a:rPr lang="en-AU" sz="2000" b="1" dirty="0">
                <a:latin typeface="+mj-lt"/>
              </a:rPr>
              <a:t> church </a:t>
            </a:r>
            <a:r>
              <a:rPr lang="en-AU" sz="2000" b="1" dirty="0" err="1">
                <a:latin typeface="+mj-lt"/>
              </a:rPr>
              <a:t>inc</a:t>
            </a:r>
            <a:r>
              <a:rPr lang="en-AU" sz="2000" b="1" dirty="0">
                <a:latin typeface="+mj-lt"/>
              </a:rPr>
              <a:t>    </a:t>
            </a:r>
          </a:p>
          <a:p>
            <a:endParaRPr lang="en-AU" sz="2000" b="1" dirty="0">
              <a:latin typeface="+mj-lt"/>
            </a:endParaRPr>
          </a:p>
          <a:p>
            <a:r>
              <a:rPr lang="en-AU" sz="2000" b="1" dirty="0" err="1">
                <a:latin typeface="+mj-lt"/>
              </a:rPr>
              <a:t>clic.church</a:t>
            </a:r>
            <a:endParaRPr lang="en-AU" sz="2000" b="1" dirty="0">
              <a:latin typeface="+mj-lt"/>
            </a:endParaRPr>
          </a:p>
          <a:p>
            <a:endParaRPr lang="en-AU" sz="2000" b="1" dirty="0">
              <a:latin typeface="+mj-lt"/>
            </a:endParaRPr>
          </a:p>
          <a:p>
            <a:r>
              <a:rPr lang="en-AU" sz="2000" b="1" dirty="0">
                <a:latin typeface="+mj-lt"/>
              </a:rPr>
              <a:t>email: connect@clichurch.com</a:t>
            </a:r>
          </a:p>
          <a:p>
            <a:endParaRPr lang="en-AU" sz="2000" b="1" dirty="0">
              <a:latin typeface="+mj-lt"/>
            </a:endParaRPr>
          </a:p>
        </p:txBody>
      </p:sp>
      <p:sp>
        <p:nvSpPr>
          <p:cNvPr id="3" name="Text Placeholder 2">
            <a:extLst>
              <a:ext uri="{FF2B5EF4-FFF2-40B4-BE49-F238E27FC236}">
                <a16:creationId xmlns:a16="http://schemas.microsoft.com/office/drawing/2014/main" id="{2029DA56-A531-8C55-2C59-1DC6657B4BD8}"/>
              </a:ext>
            </a:extLst>
          </p:cNvPr>
          <p:cNvSpPr txBox="1">
            <a:spLocks/>
          </p:cNvSpPr>
          <p:nvPr/>
        </p:nvSpPr>
        <p:spPr>
          <a:xfrm>
            <a:off x="1187116" y="3063655"/>
            <a:ext cx="2392022" cy="150834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bg1"/>
                </a:solidFill>
                <a:latin typeface="+mn-lt"/>
                <a:ea typeface="+mn-ea"/>
                <a:cs typeface="Biome" panose="020B0503030204020804" pitchFamily="34" charset="0"/>
              </a:defRPr>
            </a:lvl1pPr>
            <a:lvl2pPr marL="800100" indent="-342900" algn="l" defTabSz="914400" rtl="0" eaLnBrk="1" latinLnBrk="0" hangingPunct="1">
              <a:lnSpc>
                <a:spcPct val="120000"/>
              </a:lnSpc>
              <a:spcBef>
                <a:spcPts val="1000"/>
              </a:spcBef>
              <a:buClr>
                <a:schemeClr val="accent3"/>
              </a:buClr>
              <a:buFont typeface="Arial" panose="020B0604020202020204" pitchFamily="34" charset="0"/>
              <a:buChar char="•"/>
              <a:defRPr sz="1600" kern="1200">
                <a:solidFill>
                  <a:schemeClr val="bg1"/>
                </a:solidFill>
                <a:latin typeface="+mn-lt"/>
                <a:ea typeface="+mn-ea"/>
                <a:cs typeface="+mn-cs"/>
              </a:defRPr>
            </a:lvl2pPr>
            <a:lvl3pPr marL="1257300" indent="-342900" algn="l" defTabSz="914400" rtl="0" eaLnBrk="1" latinLnBrk="0" hangingPunct="1">
              <a:lnSpc>
                <a:spcPct val="120000"/>
              </a:lnSpc>
              <a:spcBef>
                <a:spcPts val="1000"/>
              </a:spcBef>
              <a:buClr>
                <a:schemeClr val="accent3"/>
              </a:buClr>
              <a:buFont typeface="Arial" panose="020B0604020202020204" pitchFamily="34" charset="0"/>
              <a:buChar char="•"/>
              <a:defRPr sz="1400" kern="1200">
                <a:solidFill>
                  <a:schemeClr val="bg1"/>
                </a:solidFill>
                <a:latin typeface="+mn-lt"/>
                <a:ea typeface="+mn-ea"/>
                <a:cs typeface="+mn-cs"/>
              </a:defRPr>
            </a:lvl3pPr>
            <a:lvl4pPr marL="1657350" indent="-285750" algn="l" defTabSz="914400" rtl="0" eaLnBrk="1" latinLnBrk="0" hangingPunct="1">
              <a:lnSpc>
                <a:spcPct val="120000"/>
              </a:lnSpc>
              <a:spcBef>
                <a:spcPts val="1000"/>
              </a:spcBef>
              <a:buClr>
                <a:schemeClr val="accent3"/>
              </a:buClr>
              <a:buFont typeface="Arial" panose="020B0604020202020204" pitchFamily="34" charset="0"/>
              <a:buChar char="•"/>
              <a:defRPr sz="1200" kern="1200">
                <a:solidFill>
                  <a:schemeClr val="bg1"/>
                </a:solidFill>
                <a:latin typeface="+mn-lt"/>
                <a:ea typeface="+mn-ea"/>
                <a:cs typeface="+mn-cs"/>
              </a:defRPr>
            </a:lvl4pPr>
            <a:lvl5pPr marL="2114550" indent="-285750" algn="l" defTabSz="914400" rtl="0" eaLnBrk="1" latinLnBrk="0" hangingPunct="1">
              <a:lnSpc>
                <a:spcPct val="120000"/>
              </a:lnSpc>
              <a:spcBef>
                <a:spcPts val="1000"/>
              </a:spcBef>
              <a:buClr>
                <a:schemeClr val="accent3"/>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4" name="Picture 4" descr="Facebook Logo Icon ">
            <a:extLst>
              <a:ext uri="{FF2B5EF4-FFF2-40B4-BE49-F238E27FC236}">
                <a16:creationId xmlns:a16="http://schemas.microsoft.com/office/drawing/2014/main" id="{ABBB2D1B-7B75-7430-D276-D353CDE0A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602" y="2901035"/>
            <a:ext cx="847570" cy="8077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unded square Instagram logo in gradient pink-orange, representing modern social media lifestyle in 2025.">
            <a:extLst>
              <a:ext uri="{FF2B5EF4-FFF2-40B4-BE49-F238E27FC236}">
                <a16:creationId xmlns:a16="http://schemas.microsoft.com/office/drawing/2014/main" id="{48F19F1C-80D3-805F-83EA-1647C4A61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602" y="3862865"/>
            <a:ext cx="894818" cy="807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6251B7-1224-BCBF-66A6-862167401255}"/>
              </a:ext>
            </a:extLst>
          </p:cNvPr>
          <p:cNvPicPr>
            <a:picLocks noChangeAspect="1"/>
          </p:cNvPicPr>
          <p:nvPr/>
        </p:nvPicPr>
        <p:blipFill>
          <a:blip r:embed="rId5"/>
          <a:stretch>
            <a:fillRect/>
          </a:stretch>
        </p:blipFill>
        <p:spPr>
          <a:xfrm>
            <a:off x="10603395" y="246953"/>
            <a:ext cx="1231499" cy="426757"/>
          </a:xfrm>
          <a:prstGeom prst="rect">
            <a:avLst/>
          </a:prstGeom>
        </p:spPr>
      </p:pic>
    </p:spTree>
    <p:extLst>
      <p:ext uri="{BB962C8B-B14F-4D97-AF65-F5344CB8AC3E}">
        <p14:creationId xmlns:p14="http://schemas.microsoft.com/office/powerpoint/2010/main" val="327615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ymbols of the Crucifixion of Christ alongside The Communion Symbols of the Crucifixion of Christ alongside The Communion communion cup stock pictures, royalty-free photos &amp; images">
            <a:extLst>
              <a:ext uri="{FF2B5EF4-FFF2-40B4-BE49-F238E27FC236}">
                <a16:creationId xmlns:a16="http://schemas.microsoft.com/office/drawing/2014/main" id="{815EDEAE-B55E-3AC3-D594-309696A78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541" r="1" b="7728"/>
          <a:stretch>
            <a:fillRect/>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5C9D3CB-9F59-E2AB-EC4B-D8C411931283}"/>
              </a:ext>
            </a:extLst>
          </p:cNvPr>
          <p:cNvPicPr>
            <a:picLocks noChangeAspect="1"/>
          </p:cNvPicPr>
          <p:nvPr/>
        </p:nvPicPr>
        <p:blipFill>
          <a:blip r:embed="rId3"/>
          <a:stretch>
            <a:fillRect/>
          </a:stretch>
        </p:blipFill>
        <p:spPr>
          <a:xfrm>
            <a:off x="9962554" y="839410"/>
            <a:ext cx="1231499" cy="469433"/>
          </a:xfrm>
          <a:prstGeom prst="rect">
            <a:avLst/>
          </a:prstGeom>
        </p:spPr>
      </p:pic>
    </p:spTree>
    <p:extLst>
      <p:ext uri="{BB962C8B-B14F-4D97-AF65-F5344CB8AC3E}">
        <p14:creationId xmlns:p14="http://schemas.microsoft.com/office/powerpoint/2010/main" val="1981117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252C-BBE7-485A-8513-216DA32EC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1C573-D583-F8BD-0912-F861D7F149C6}"/>
              </a:ext>
            </a:extLst>
          </p:cNvPr>
          <p:cNvSpPr>
            <a:spLocks noGrp="1"/>
          </p:cNvSpPr>
          <p:nvPr>
            <p:ph type="title"/>
          </p:nvPr>
        </p:nvSpPr>
        <p:spPr>
          <a:xfrm>
            <a:off x="3305669" y="580843"/>
            <a:ext cx="7420819" cy="792371"/>
          </a:xfrm>
        </p:spPr>
        <p:txBody>
          <a:bodyPr/>
          <a:lstStyle/>
          <a:p>
            <a:r>
              <a:rPr lang="en-US" dirty="0"/>
              <a:t>MATTHEW 16: 13 – 16 (NASB, 1999)</a:t>
            </a:r>
          </a:p>
        </p:txBody>
      </p:sp>
      <p:sp>
        <p:nvSpPr>
          <p:cNvPr id="4" name="Content Placeholder 3">
            <a:extLst>
              <a:ext uri="{FF2B5EF4-FFF2-40B4-BE49-F238E27FC236}">
                <a16:creationId xmlns:a16="http://schemas.microsoft.com/office/drawing/2014/main" id="{2862819E-DD2F-373A-BB14-A1C8ECA3B7A1}"/>
              </a:ext>
            </a:extLst>
          </p:cNvPr>
          <p:cNvSpPr>
            <a:spLocks noGrp="1"/>
          </p:cNvSpPr>
          <p:nvPr>
            <p:ph sz="quarter" idx="31"/>
          </p:nvPr>
        </p:nvSpPr>
        <p:spPr>
          <a:xfrm>
            <a:off x="2805830" y="2287587"/>
            <a:ext cx="9078341" cy="3837640"/>
          </a:xfrm>
        </p:spPr>
        <p:txBody>
          <a:bodyPr/>
          <a:lstStyle/>
          <a:p>
            <a:pPr marL="0" indent="0" algn="just">
              <a:buNone/>
            </a:pPr>
            <a:r>
              <a:rPr lang="en-US" sz="2000" dirty="0"/>
              <a:t>v13. </a:t>
            </a:r>
            <a:r>
              <a:rPr lang="en-US" sz="2000" b="1" dirty="0"/>
              <a:t>NOW WHEN JESUS CAME INTO THE DISTRICT OF CAESEREA PHILLIPI, HE WAS ASKING HIS DISCIPLES,”WHO DO PEOPLE SAY THAT THE SON OF MAN IS?”.</a:t>
            </a:r>
          </a:p>
          <a:p>
            <a:pPr marL="0" indent="0" algn="just">
              <a:buNone/>
            </a:pPr>
            <a:r>
              <a:rPr lang="en-US" sz="2000" dirty="0"/>
              <a:t>V14.  </a:t>
            </a:r>
            <a:r>
              <a:rPr lang="en-US" sz="2000" b="1" dirty="0"/>
              <a:t>AND THEY SAID , “ SOME SAY JOHN THE BAPTIST; AND OTHERS, ELIJAH; BUT STILL OHERS, JEREMIAH, OR ONE OF THE PROPHETS.”</a:t>
            </a:r>
          </a:p>
          <a:p>
            <a:pPr marL="0" indent="0" algn="just">
              <a:buNone/>
            </a:pPr>
            <a:r>
              <a:rPr lang="en-US" sz="2000" dirty="0"/>
              <a:t>v.15. </a:t>
            </a:r>
            <a:r>
              <a:rPr lang="en-US" sz="2000" b="1" dirty="0"/>
              <a:t>HE SAID TO THEM, “</a:t>
            </a:r>
            <a:r>
              <a:rPr lang="en-US" sz="2000" b="1" dirty="0">
                <a:solidFill>
                  <a:srgbClr val="FFFF00"/>
                </a:solidFill>
              </a:rPr>
              <a:t>BUT WHO DO YOU SAY THAT I AM?”</a:t>
            </a:r>
          </a:p>
          <a:p>
            <a:pPr marL="0" indent="0" algn="just">
              <a:buNone/>
            </a:pPr>
            <a:r>
              <a:rPr lang="en-US" sz="2000" dirty="0"/>
              <a:t>V.16.  </a:t>
            </a:r>
            <a:r>
              <a:rPr lang="en-US" sz="2000" b="1" dirty="0"/>
              <a:t>SIMON PETER ANSWERED, “</a:t>
            </a:r>
            <a:r>
              <a:rPr lang="en-US" sz="2000" b="1" dirty="0">
                <a:solidFill>
                  <a:srgbClr val="FFFF00"/>
                </a:solidFill>
              </a:rPr>
              <a:t>YOU ARE THE CHRIST, THE SON OF THE LIVING GOD</a:t>
            </a:r>
            <a:r>
              <a:rPr lang="en-US" sz="2000" b="1" dirty="0"/>
              <a:t>.”</a:t>
            </a:r>
            <a:endParaRPr lang="en-US" sz="2000" dirty="0"/>
          </a:p>
        </p:txBody>
      </p:sp>
      <p:sp>
        <p:nvSpPr>
          <p:cNvPr id="3" name="Slide Number Placeholder 2">
            <a:extLst>
              <a:ext uri="{FF2B5EF4-FFF2-40B4-BE49-F238E27FC236}">
                <a16:creationId xmlns:a16="http://schemas.microsoft.com/office/drawing/2014/main" id="{A91F34D2-9E34-47E3-CEF0-AAA6C885F330}"/>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5</a:t>
            </a:fld>
            <a:endParaRPr lang="en-US" dirty="0"/>
          </a:p>
        </p:txBody>
      </p:sp>
      <p:pic>
        <p:nvPicPr>
          <p:cNvPr id="5" name="Picture 4">
            <a:extLst>
              <a:ext uri="{FF2B5EF4-FFF2-40B4-BE49-F238E27FC236}">
                <a16:creationId xmlns:a16="http://schemas.microsoft.com/office/drawing/2014/main" id="{1B43B68D-D07A-51FC-DE01-EF6031ECBA97}"/>
              </a:ext>
            </a:extLst>
          </p:cNvPr>
          <p:cNvPicPr>
            <a:picLocks noChangeAspect="1"/>
          </p:cNvPicPr>
          <p:nvPr/>
        </p:nvPicPr>
        <p:blipFill>
          <a:blip r:embed="rId3"/>
          <a:stretch>
            <a:fillRect/>
          </a:stretch>
        </p:blipFill>
        <p:spPr>
          <a:xfrm>
            <a:off x="94058" y="125466"/>
            <a:ext cx="1231499" cy="426757"/>
          </a:xfrm>
          <a:prstGeom prst="rect">
            <a:avLst/>
          </a:prstGeom>
        </p:spPr>
      </p:pic>
    </p:spTree>
    <p:extLst>
      <p:ext uri="{BB962C8B-B14F-4D97-AF65-F5344CB8AC3E}">
        <p14:creationId xmlns:p14="http://schemas.microsoft.com/office/powerpoint/2010/main" val="2897339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7AB20-1800-FC98-1182-8147E2AE7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1CF60-BDC6-4359-3FFB-6684AB3C1B30}"/>
              </a:ext>
            </a:extLst>
          </p:cNvPr>
          <p:cNvSpPr>
            <a:spLocks noGrp="1"/>
          </p:cNvSpPr>
          <p:nvPr>
            <p:ph type="title"/>
          </p:nvPr>
        </p:nvSpPr>
        <p:spPr>
          <a:xfrm>
            <a:off x="3305669" y="580843"/>
            <a:ext cx="7420819" cy="792371"/>
          </a:xfrm>
        </p:spPr>
        <p:txBody>
          <a:bodyPr/>
          <a:lstStyle/>
          <a:p>
            <a:r>
              <a:rPr lang="en-US" dirty="0"/>
              <a:t>MATTHEW 16: 13 – 19 (NASB, 1999)</a:t>
            </a:r>
          </a:p>
        </p:txBody>
      </p:sp>
      <p:sp>
        <p:nvSpPr>
          <p:cNvPr id="4" name="Content Placeholder 3">
            <a:extLst>
              <a:ext uri="{FF2B5EF4-FFF2-40B4-BE49-F238E27FC236}">
                <a16:creationId xmlns:a16="http://schemas.microsoft.com/office/drawing/2014/main" id="{06C3DF3A-752C-29DD-EAC5-D3232452399A}"/>
              </a:ext>
            </a:extLst>
          </p:cNvPr>
          <p:cNvSpPr>
            <a:spLocks noGrp="1"/>
          </p:cNvSpPr>
          <p:nvPr>
            <p:ph sz="quarter" idx="31"/>
          </p:nvPr>
        </p:nvSpPr>
        <p:spPr>
          <a:xfrm>
            <a:off x="2805830" y="2287587"/>
            <a:ext cx="9078341" cy="4451416"/>
          </a:xfrm>
        </p:spPr>
        <p:txBody>
          <a:bodyPr/>
          <a:lstStyle/>
          <a:p>
            <a:pPr marL="0" indent="0" algn="just">
              <a:buNone/>
            </a:pPr>
            <a:r>
              <a:rPr lang="en-US" sz="2000" dirty="0"/>
              <a:t>v17. “</a:t>
            </a:r>
            <a:r>
              <a:rPr lang="en-US" sz="2000" b="1" dirty="0"/>
              <a:t>AND JESUS SAID TO HIM, “BLESSED ARE YOU, SIMON BARJONA, BECAUSE FLESH AND BLOOD DID NOT REVEAL THIS TO YOU, BUT MY FATHER WHO IS IN HEAVEN.</a:t>
            </a:r>
          </a:p>
          <a:p>
            <a:pPr marL="0" indent="0" algn="just">
              <a:buNone/>
            </a:pPr>
            <a:r>
              <a:rPr lang="en-US" sz="2000" dirty="0"/>
              <a:t>V18.  </a:t>
            </a:r>
            <a:r>
              <a:rPr lang="en-US" sz="2000" b="1" dirty="0"/>
              <a:t>I ALSO SAY TO YOU THAT YOU ARE PETER, AND UPON THIS ROCK </a:t>
            </a:r>
            <a:r>
              <a:rPr lang="en-US" sz="2000" b="1" dirty="0">
                <a:solidFill>
                  <a:srgbClr val="FFFF00"/>
                </a:solidFill>
              </a:rPr>
              <a:t>I WILL BUILD MY CHURCH</a:t>
            </a:r>
            <a:r>
              <a:rPr lang="en-US" sz="2000" b="1" dirty="0"/>
              <a:t>; AND THE GATES OF HADES WILL NOT OVERPOWER IT.</a:t>
            </a:r>
          </a:p>
          <a:p>
            <a:pPr marL="0" indent="0" algn="just">
              <a:buNone/>
            </a:pPr>
            <a:r>
              <a:rPr lang="en-US" sz="2000" dirty="0"/>
              <a:t>v.19.  </a:t>
            </a:r>
            <a:r>
              <a:rPr lang="en-US" sz="2000" b="1" dirty="0">
                <a:solidFill>
                  <a:srgbClr val="FFFF00"/>
                </a:solidFill>
              </a:rPr>
              <a:t>I WILL GIVE YOU THE KEYS OF THE KINGDOM OF HEAVEN</a:t>
            </a:r>
            <a:r>
              <a:rPr lang="en-US" sz="2000" b="1" dirty="0"/>
              <a:t>; AND WHATEVER YOU BIND ON EARTH SHALL HAVE BEEN BOUND IN HEAVEN, AND WHATEVER YOU LOOSE ON EARTH SHALL HAVE BEEN LOOSED IN HEAVEN</a:t>
            </a:r>
            <a:r>
              <a:rPr lang="en-US" sz="2000" dirty="0"/>
              <a:t>.”</a:t>
            </a:r>
          </a:p>
        </p:txBody>
      </p:sp>
      <p:sp>
        <p:nvSpPr>
          <p:cNvPr id="3" name="Slide Number Placeholder 2">
            <a:extLst>
              <a:ext uri="{FF2B5EF4-FFF2-40B4-BE49-F238E27FC236}">
                <a16:creationId xmlns:a16="http://schemas.microsoft.com/office/drawing/2014/main" id="{511F90E1-E65E-783A-285C-AE7E85CF79DC}"/>
              </a:ext>
            </a:extLst>
          </p:cNvPr>
          <p:cNvSpPr>
            <a:spLocks noGrp="1"/>
          </p:cNvSpPr>
          <p:nvPr>
            <p:ph type="sldNum" sz="quarter" idx="12"/>
          </p:nvPr>
        </p:nvSpPr>
        <p:spPr>
          <a:xfrm>
            <a:off x="9140971" y="6226198"/>
            <a:ext cx="2743200" cy="365125"/>
          </a:xfrm>
        </p:spPr>
        <p:txBody>
          <a:bodyPr/>
          <a:lstStyle/>
          <a:p>
            <a:fld id="{FE024F78-56A6-7740-B68D-8D4D026EDF3F}" type="slidenum">
              <a:rPr lang="en-US" smtClean="0"/>
              <a:pPr/>
              <a:t>6</a:t>
            </a:fld>
            <a:endParaRPr lang="en-US" dirty="0"/>
          </a:p>
        </p:txBody>
      </p:sp>
      <p:pic>
        <p:nvPicPr>
          <p:cNvPr id="5" name="Picture 4">
            <a:extLst>
              <a:ext uri="{FF2B5EF4-FFF2-40B4-BE49-F238E27FC236}">
                <a16:creationId xmlns:a16="http://schemas.microsoft.com/office/drawing/2014/main" id="{D62AE57D-614B-4208-81D0-CEC76D1B41A1}"/>
              </a:ext>
            </a:extLst>
          </p:cNvPr>
          <p:cNvPicPr>
            <a:picLocks noChangeAspect="1"/>
          </p:cNvPicPr>
          <p:nvPr/>
        </p:nvPicPr>
        <p:blipFill>
          <a:blip r:embed="rId3"/>
          <a:stretch>
            <a:fillRect/>
          </a:stretch>
        </p:blipFill>
        <p:spPr>
          <a:xfrm>
            <a:off x="94058" y="125466"/>
            <a:ext cx="1231499" cy="426757"/>
          </a:xfrm>
          <a:prstGeom prst="rect">
            <a:avLst/>
          </a:prstGeom>
        </p:spPr>
      </p:pic>
    </p:spTree>
    <p:extLst>
      <p:ext uri="{BB962C8B-B14F-4D97-AF65-F5344CB8AC3E}">
        <p14:creationId xmlns:p14="http://schemas.microsoft.com/office/powerpoint/2010/main" val="131543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B1F7-9026-E1E8-7733-D512520FD071}"/>
              </a:ext>
            </a:extLst>
          </p:cNvPr>
          <p:cNvSpPr>
            <a:spLocks noGrp="1"/>
          </p:cNvSpPr>
          <p:nvPr>
            <p:ph type="title"/>
          </p:nvPr>
        </p:nvSpPr>
        <p:spPr>
          <a:xfrm>
            <a:off x="733562" y="433906"/>
            <a:ext cx="10515601" cy="1327464"/>
          </a:xfrm>
        </p:spPr>
        <p:txBody>
          <a:bodyPr anchor="b">
            <a:normAutofit/>
          </a:bodyPr>
          <a:lstStyle/>
          <a:p>
            <a:pPr algn="ctr"/>
            <a:r>
              <a:rPr lang="en-AU" dirty="0"/>
              <a:t>“YOU ARE THE CHRIST, THE SON OF THE LIVING GOD”</a:t>
            </a:r>
          </a:p>
        </p:txBody>
      </p:sp>
      <p:sp>
        <p:nvSpPr>
          <p:cNvPr id="9" name="Content Placeholder 2">
            <a:extLst>
              <a:ext uri="{FF2B5EF4-FFF2-40B4-BE49-F238E27FC236}">
                <a16:creationId xmlns:a16="http://schemas.microsoft.com/office/drawing/2014/main" id="{6FCE1267-C92C-AD0F-EDCD-120A2A6367CF}"/>
              </a:ext>
            </a:extLst>
          </p:cNvPr>
          <p:cNvSpPr>
            <a:spLocks noGrp="1"/>
          </p:cNvSpPr>
          <p:nvPr>
            <p:ph sz="quarter" idx="36"/>
          </p:nvPr>
        </p:nvSpPr>
        <p:spPr>
          <a:xfrm>
            <a:off x="814302" y="2465535"/>
            <a:ext cx="7303538" cy="3427265"/>
          </a:xfrm>
        </p:spPr>
        <p:txBody>
          <a:bodyPr/>
          <a:lstStyle/>
          <a:p>
            <a:pPr marL="0" indent="0" algn="ctr">
              <a:buNone/>
            </a:pPr>
            <a:r>
              <a:rPr lang="en-US" sz="3600" dirty="0">
                <a:latin typeface="Biome" panose="020B0503030204020804" pitchFamily="34" charset="0"/>
              </a:rPr>
              <a:t>UPON THIS ROCK, </a:t>
            </a:r>
          </a:p>
          <a:p>
            <a:pPr algn="ctr">
              <a:buFontTx/>
              <a:buChar char="-"/>
            </a:pPr>
            <a:r>
              <a:rPr lang="en-US" sz="3600" dirty="0">
                <a:latin typeface="Biome" panose="020B0503030204020804" pitchFamily="34" charset="0"/>
              </a:rPr>
              <a:t>I WILL BUILD MY CHURCH</a:t>
            </a:r>
          </a:p>
          <a:p>
            <a:pPr algn="ctr">
              <a:buFontTx/>
              <a:buChar char="-"/>
            </a:pPr>
            <a:endParaRPr lang="en-US" sz="3600" dirty="0">
              <a:latin typeface="Biome" panose="020B0503030204020804" pitchFamily="34" charset="0"/>
            </a:endParaRPr>
          </a:p>
          <a:p>
            <a:pPr marL="0" indent="0" algn="ctr">
              <a:buNone/>
            </a:pPr>
            <a:r>
              <a:rPr lang="en-US" sz="3600" dirty="0">
                <a:latin typeface="Biome" panose="020B0503030204020804" pitchFamily="34" charset="0"/>
              </a:rPr>
              <a:t>  - I WILL GIVE YOU THE KEYS OF THE KINGDOM OF HEAVEN</a:t>
            </a:r>
          </a:p>
        </p:txBody>
      </p:sp>
      <p:sp>
        <p:nvSpPr>
          <p:cNvPr id="11" name="Content Placeholder 3">
            <a:extLst>
              <a:ext uri="{FF2B5EF4-FFF2-40B4-BE49-F238E27FC236}">
                <a16:creationId xmlns:a16="http://schemas.microsoft.com/office/drawing/2014/main" id="{89EEEAD9-6558-BB37-B99A-7CA7D2FAF6D9}"/>
              </a:ext>
            </a:extLst>
          </p:cNvPr>
          <p:cNvSpPr>
            <a:spLocks noGrp="1"/>
          </p:cNvSpPr>
          <p:nvPr>
            <p:ph sz="quarter" idx="37"/>
          </p:nvPr>
        </p:nvSpPr>
        <p:spPr>
          <a:xfrm>
            <a:off x="8392160" y="2465387"/>
            <a:ext cx="3492011" cy="4125935"/>
          </a:xfrm>
        </p:spPr>
        <p:txBody>
          <a:bodyPr/>
          <a:lstStyle/>
          <a:p>
            <a:pPr marL="285750" indent="-285750">
              <a:buFont typeface="Wingdings" panose="05000000000000000000" pitchFamily="2" charset="2"/>
              <a:buChar char="Ø"/>
            </a:pPr>
            <a:r>
              <a:rPr lang="en-US" sz="2400" b="1" dirty="0">
                <a:solidFill>
                  <a:schemeClr val="accent3">
                    <a:lumMod val="75000"/>
                  </a:schemeClr>
                </a:solidFill>
                <a:latin typeface="Biome" panose="020B0503030204020804" pitchFamily="34" charset="0"/>
              </a:rPr>
              <a:t>HERE WAS CHRIST’S INSTRUMENT ON EARTH</a:t>
            </a:r>
          </a:p>
          <a:p>
            <a:pPr marL="285750" indent="-285750">
              <a:buFont typeface="Wingdings" panose="05000000000000000000" pitchFamily="2" charset="2"/>
              <a:buChar char="Ø"/>
            </a:pPr>
            <a:r>
              <a:rPr lang="en-US" sz="2400" b="1" dirty="0">
                <a:solidFill>
                  <a:schemeClr val="accent3">
                    <a:lumMod val="75000"/>
                  </a:schemeClr>
                </a:solidFill>
                <a:latin typeface="Biome" panose="020B0503030204020804" pitchFamily="34" charset="0"/>
              </a:rPr>
              <a:t>WHATEVER WAS DONE IN HIS WILL WOULD HAVE ETERNAL SIGNIFICANCE</a:t>
            </a:r>
          </a:p>
        </p:txBody>
      </p:sp>
      <p:sp>
        <p:nvSpPr>
          <p:cNvPr id="4" name="Slide Number Placeholder 3">
            <a:extLst>
              <a:ext uri="{FF2B5EF4-FFF2-40B4-BE49-F238E27FC236}">
                <a16:creationId xmlns:a16="http://schemas.microsoft.com/office/drawing/2014/main" id="{0E0092F6-F04F-77CB-F362-BEA8353EECF1}"/>
              </a:ext>
            </a:extLst>
          </p:cNvPr>
          <p:cNvSpPr>
            <a:spLocks noGrp="1"/>
          </p:cNvSpPr>
          <p:nvPr>
            <p:ph type="sldNum" sz="quarter" idx="12"/>
          </p:nvPr>
        </p:nvSpPr>
        <p:spPr>
          <a:xfrm>
            <a:off x="9140971" y="6226198"/>
            <a:ext cx="2743200" cy="365125"/>
          </a:xfrm>
        </p:spPr>
        <p:txBody>
          <a:bodyPr anchor="ctr">
            <a:normAutofit/>
          </a:bodyPr>
          <a:lstStyle/>
          <a:p>
            <a:pPr>
              <a:spcAft>
                <a:spcPts val="600"/>
              </a:spcAft>
            </a:pPr>
            <a:fld id="{FE024F78-56A6-7740-B68D-8D4D026EDF3F}" type="slidenum">
              <a:rPr lang="en-US" smtClean="0"/>
              <a:pPr>
                <a:spcAft>
                  <a:spcPts val="600"/>
                </a:spcAft>
              </a:pPr>
              <a:t>7</a:t>
            </a:fld>
            <a:endParaRPr lang="en-US"/>
          </a:p>
        </p:txBody>
      </p:sp>
      <p:pic>
        <p:nvPicPr>
          <p:cNvPr id="5" name="Picture 4">
            <a:extLst>
              <a:ext uri="{FF2B5EF4-FFF2-40B4-BE49-F238E27FC236}">
                <a16:creationId xmlns:a16="http://schemas.microsoft.com/office/drawing/2014/main" id="{238A6A69-0B59-61D3-8C26-87E9C8AB6F6F}"/>
              </a:ext>
            </a:extLst>
          </p:cNvPr>
          <p:cNvPicPr>
            <a:picLocks noChangeAspect="1"/>
          </p:cNvPicPr>
          <p:nvPr/>
        </p:nvPicPr>
        <p:blipFill>
          <a:blip r:embed="rId2"/>
          <a:stretch>
            <a:fillRect/>
          </a:stretch>
        </p:blipFill>
        <p:spPr>
          <a:xfrm>
            <a:off x="5256080" y="120318"/>
            <a:ext cx="1231499" cy="426757"/>
          </a:xfrm>
          <a:prstGeom prst="rect">
            <a:avLst/>
          </a:prstGeom>
        </p:spPr>
      </p:pic>
    </p:spTree>
    <p:extLst>
      <p:ext uri="{BB962C8B-B14F-4D97-AF65-F5344CB8AC3E}">
        <p14:creationId xmlns:p14="http://schemas.microsoft.com/office/powerpoint/2010/main" val="217095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E9FE-DC0C-0666-E3CA-F572DCE82590}"/>
              </a:ext>
            </a:extLst>
          </p:cNvPr>
          <p:cNvSpPr>
            <a:spLocks noGrp="1"/>
          </p:cNvSpPr>
          <p:nvPr>
            <p:ph type="title"/>
          </p:nvPr>
        </p:nvSpPr>
        <p:spPr>
          <a:xfrm>
            <a:off x="357105" y="2597794"/>
            <a:ext cx="12191994" cy="3215641"/>
          </a:xfrm>
        </p:spPr>
        <p:txBody>
          <a:bodyPr/>
          <a:lstStyle/>
          <a:p>
            <a:r>
              <a:rPr lang="en-AU" dirty="0"/>
              <a:t>CRUCIAL </a:t>
            </a:r>
            <a:br>
              <a:rPr lang="en-AU" dirty="0"/>
            </a:br>
            <a:r>
              <a:rPr lang="en-AU" dirty="0"/>
              <a:t>LESSONS </a:t>
            </a:r>
            <a:br>
              <a:rPr lang="en-AU" dirty="0"/>
            </a:br>
            <a:r>
              <a:rPr lang="en-AU" dirty="0"/>
              <a:t>ABOUT THE CHURCH</a:t>
            </a:r>
          </a:p>
        </p:txBody>
      </p:sp>
      <p:pic>
        <p:nvPicPr>
          <p:cNvPr id="1026" name="Picture 2" descr="Number 4. Banner with the number four on a black background and white stars with a circle blue in the middle">
            <a:extLst>
              <a:ext uri="{FF2B5EF4-FFF2-40B4-BE49-F238E27FC236}">
                <a16:creationId xmlns:a16="http://schemas.microsoft.com/office/drawing/2014/main" id="{189C6EF8-3CA8-7066-61FB-12473BC64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839" y="557407"/>
            <a:ext cx="4572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8D774E6-0547-8744-F49A-8413713B4AAA}"/>
              </a:ext>
            </a:extLst>
          </p:cNvPr>
          <p:cNvPicPr>
            <a:picLocks noChangeAspect="1"/>
          </p:cNvPicPr>
          <p:nvPr/>
        </p:nvPicPr>
        <p:blipFill>
          <a:blip r:embed="rId3"/>
          <a:stretch>
            <a:fillRect/>
          </a:stretch>
        </p:blipFill>
        <p:spPr>
          <a:xfrm>
            <a:off x="357105" y="267080"/>
            <a:ext cx="1231499" cy="426757"/>
          </a:xfrm>
          <a:prstGeom prst="rect">
            <a:avLst/>
          </a:prstGeom>
        </p:spPr>
      </p:pic>
    </p:spTree>
    <p:extLst>
      <p:ext uri="{BB962C8B-B14F-4D97-AF65-F5344CB8AC3E}">
        <p14:creationId xmlns:p14="http://schemas.microsoft.com/office/powerpoint/2010/main" val="4018463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2186C-0D65-8901-AE09-4AB51C493047}"/>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7D768AB4-04C3-E72A-961D-9FB168E4F48D}"/>
              </a:ext>
            </a:extLst>
          </p:cNvPr>
          <p:cNvSpPr>
            <a:spLocks noGrp="1"/>
          </p:cNvSpPr>
          <p:nvPr>
            <p:ph type="subTitle" idx="1"/>
          </p:nvPr>
        </p:nvSpPr>
        <p:spPr>
          <a:xfrm>
            <a:off x="735973" y="3839286"/>
            <a:ext cx="4958081" cy="2060473"/>
          </a:xfrm>
        </p:spPr>
        <p:txBody>
          <a:bodyPr/>
          <a:lstStyle/>
          <a:p>
            <a:pPr algn="ctr"/>
            <a:r>
              <a:rPr lang="en-US" sz="4400" b="1" dirty="0"/>
              <a:t>THE</a:t>
            </a:r>
            <a:r>
              <a:rPr lang="en-US" sz="4400" dirty="0"/>
              <a:t> CHURCH IS NOT A BUILDING</a:t>
            </a:r>
          </a:p>
        </p:txBody>
      </p:sp>
      <p:pic>
        <p:nvPicPr>
          <p:cNvPr id="8" name="Picture Placeholder 7" descr="A blue and purple spirals">
            <a:extLst>
              <a:ext uri="{FF2B5EF4-FFF2-40B4-BE49-F238E27FC236}">
                <a16:creationId xmlns:a16="http://schemas.microsoft.com/office/drawing/2014/main" id="{3999857D-0480-26DC-6B77-82D35DEC9701}"/>
              </a:ext>
            </a:extLst>
          </p:cNvPr>
          <p:cNvPicPr>
            <a:picLocks noGrp="1" noChangeAspect="1"/>
          </p:cNvPicPr>
          <p:nvPr>
            <p:ph type="pic" sz="quarter" idx="13"/>
          </p:nvPr>
        </p:nvPicPr>
        <p:blipFill>
          <a:blip r:embed="rId3"/>
          <a:srcRect t="31" b="31"/>
          <a:stretch/>
        </p:blipFill>
        <p:spPr>
          <a:xfrm>
            <a:off x="6497638" y="288161"/>
            <a:ext cx="5322887" cy="6184900"/>
          </a:xfrm>
        </p:spPr>
      </p:pic>
      <p:sp>
        <p:nvSpPr>
          <p:cNvPr id="4" name="Slide Number Placeholder 3">
            <a:extLst>
              <a:ext uri="{FF2B5EF4-FFF2-40B4-BE49-F238E27FC236}">
                <a16:creationId xmlns:a16="http://schemas.microsoft.com/office/drawing/2014/main" id="{108163EF-A32E-5391-6118-080D089DFB21}"/>
              </a:ext>
            </a:extLst>
          </p:cNvPr>
          <p:cNvSpPr>
            <a:spLocks noGrp="1"/>
          </p:cNvSpPr>
          <p:nvPr>
            <p:ph type="sldNum" sz="quarter" idx="12"/>
          </p:nvPr>
        </p:nvSpPr>
        <p:spPr>
          <a:xfrm>
            <a:off x="9140971" y="6226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24F78-56A6-7740-B68D-8D4D026EDF3F}" type="slidenum">
              <a:rPr kumimoji="0" lang="en-US" sz="1200" b="0" i="0" u="none" strike="noStrike" kern="1200" cap="none" spc="0" normalizeH="0" baseline="0" noProof="0" smtClean="0">
                <a:ln>
                  <a:noFill/>
                </a:ln>
                <a:solidFill>
                  <a:srgbClr val="FFFFFF"/>
                </a:solidFill>
                <a:effectLst/>
                <a:uLnTx/>
                <a:uFillTx/>
                <a:latin typeface="Biome"/>
                <a:ea typeface="+mn-ea"/>
                <a:cs typeface="Biome" panose="020B05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Biome"/>
              <a:ea typeface="+mn-ea"/>
              <a:cs typeface="Biome" panose="020B0503030204020804" pitchFamily="34" charset="0"/>
            </a:endParaRPr>
          </a:p>
        </p:txBody>
      </p:sp>
      <p:pic>
        <p:nvPicPr>
          <p:cNvPr id="2" name="Picture 1">
            <a:extLst>
              <a:ext uri="{FF2B5EF4-FFF2-40B4-BE49-F238E27FC236}">
                <a16:creationId xmlns:a16="http://schemas.microsoft.com/office/drawing/2014/main" id="{0F0C3C35-8D80-9269-C71B-E1C5BB7DFA32}"/>
              </a:ext>
            </a:extLst>
          </p:cNvPr>
          <p:cNvPicPr>
            <a:picLocks noChangeAspect="1"/>
          </p:cNvPicPr>
          <p:nvPr/>
        </p:nvPicPr>
        <p:blipFill>
          <a:blip r:embed="rId4"/>
          <a:stretch>
            <a:fillRect/>
          </a:stretch>
        </p:blipFill>
        <p:spPr>
          <a:xfrm>
            <a:off x="10512571" y="288161"/>
            <a:ext cx="1231499" cy="426757"/>
          </a:xfrm>
          <a:prstGeom prst="rect">
            <a:avLst/>
          </a:prstGeom>
        </p:spPr>
      </p:pic>
      <p:pic>
        <p:nvPicPr>
          <p:cNvPr id="9" name="Picture 8">
            <a:extLst>
              <a:ext uri="{FF2B5EF4-FFF2-40B4-BE49-F238E27FC236}">
                <a16:creationId xmlns:a16="http://schemas.microsoft.com/office/drawing/2014/main" id="{A73345DE-00C2-2393-8DEB-CBE1B1AB236F}"/>
              </a:ext>
            </a:extLst>
          </p:cNvPr>
          <p:cNvPicPr>
            <a:picLocks noChangeAspect="1"/>
          </p:cNvPicPr>
          <p:nvPr/>
        </p:nvPicPr>
        <p:blipFill>
          <a:blip r:embed="rId5"/>
          <a:stretch>
            <a:fillRect/>
          </a:stretch>
        </p:blipFill>
        <p:spPr>
          <a:xfrm>
            <a:off x="6200774" y="992747"/>
            <a:ext cx="5991225" cy="5345424"/>
          </a:xfrm>
          <a:prstGeom prst="rect">
            <a:avLst/>
          </a:prstGeom>
        </p:spPr>
      </p:pic>
      <p:pic>
        <p:nvPicPr>
          <p:cNvPr id="2050" name="Picture 2" descr="Glowing neon blue number one on dark background (2)">
            <a:extLst>
              <a:ext uri="{FF2B5EF4-FFF2-40B4-BE49-F238E27FC236}">
                <a16:creationId xmlns:a16="http://schemas.microsoft.com/office/drawing/2014/main" id="{5EC659EB-22CB-9DE6-BBE3-CB72BEB2B1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764" y="820455"/>
            <a:ext cx="40005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14434"/>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Custom">
  <a:themeElements>
    <a:clrScheme name="Custom 17">
      <a:dk1>
        <a:srgbClr val="000000"/>
      </a:dk1>
      <a:lt1>
        <a:srgbClr val="FFFFFF"/>
      </a:lt1>
      <a:dk2>
        <a:srgbClr val="FC4EFB"/>
      </a:dk2>
      <a:lt2>
        <a:srgbClr val="E7E6E6"/>
      </a:lt2>
      <a:accent1>
        <a:srgbClr val="FAF24C"/>
      </a:accent1>
      <a:accent2>
        <a:srgbClr val="5EFCAC"/>
      </a:accent2>
      <a:accent3>
        <a:srgbClr val="73EBF9"/>
      </a:accent3>
      <a:accent4>
        <a:srgbClr val="316CFC"/>
      </a:accent4>
      <a:accent5>
        <a:srgbClr val="B059FD"/>
      </a:accent5>
      <a:accent6>
        <a:srgbClr val="9405FC"/>
      </a:accent6>
      <a:hlink>
        <a:srgbClr val="FFFFFF"/>
      </a:hlink>
      <a:folHlink>
        <a:srgbClr val="FFFFFF"/>
      </a:folHlink>
    </a:clrScheme>
    <a:fontScheme name="Custom 15">
      <a:majorFont>
        <a:latin typeface="Biom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36837_win32_SL_V11" id="{EAD6EF7B-6F25-4469-AF6A-07D6EB1461DD}" vid="{30FEA78B-2F89-4FF0-8415-E3920802C5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05301E-11B3-4B9D-A588-21F3C980937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4137456-21FC-4AE2-8A94-BF06CAF2EB9B}">
  <ds:schemaRefs>
    <ds:schemaRef ds:uri="http://schemas.microsoft.com/sharepoint/v3/contenttype/forms"/>
  </ds:schemaRefs>
</ds:datastoreItem>
</file>

<file path=customXml/itemProps3.xml><?xml version="1.0" encoding="utf-8"?>
<ds:datastoreItem xmlns:ds="http://schemas.openxmlformats.org/officeDocument/2006/customXml" ds:itemID="{C77B561B-3A65-4A22-9691-EB838E7F9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{7B8B90BF-1332-4CFF-9C2A-926AE026A802}TFe8699e8e-689b-4d7e-abcf-e888fd749829db3118dc_win32-d573b439b56f</Template>
  <TotalTime>1704</TotalTime>
  <Words>1942</Words>
  <Application>Microsoft Office PowerPoint</Application>
  <PresentationFormat>Widescreen</PresentationFormat>
  <Paragraphs>270</Paragraphs>
  <Slides>41</Slides>
  <Notes>33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41</vt:i4>
      </vt:variant>
    </vt:vector>
  </HeadingPairs>
  <TitlesOfParts>
    <vt:vector size="54" baseType="lpstr">
      <vt:lpstr>Aptos</vt:lpstr>
      <vt:lpstr>Aptos Display</vt:lpstr>
      <vt:lpstr>Arial</vt:lpstr>
      <vt:lpstr>Arial Nova</vt:lpstr>
      <vt:lpstr>Biome</vt:lpstr>
      <vt:lpstr>Calibri</vt:lpstr>
      <vt:lpstr>Century Gothic</vt:lpstr>
      <vt:lpstr>Wingdings</vt:lpstr>
      <vt:lpstr>Wingdings 3</vt:lpstr>
      <vt:lpstr>Custom</vt:lpstr>
      <vt:lpstr>Office Theme</vt:lpstr>
      <vt:lpstr>Vapor Trail</vt:lpstr>
      <vt:lpstr>Ion</vt:lpstr>
      <vt:lpstr>SCRIPTURE READING</vt:lpstr>
      <vt:lpstr>PowerPoint Presentation</vt:lpstr>
      <vt:lpstr>PowerPoint Presentation</vt:lpstr>
      <vt:lpstr>WHO &amp; WHAT IS  THE CHURCH</vt:lpstr>
      <vt:lpstr>MATTHEW 16: 13 – 16 (NASB, 1999)</vt:lpstr>
      <vt:lpstr>MATTHEW 16: 13 – 19 (NASB, 1999)</vt:lpstr>
      <vt:lpstr>“YOU ARE THE CHRIST, THE SON OF THE LIVING GOD”</vt:lpstr>
      <vt:lpstr>CRUCIAL  LESSONS  ABOUT THE CHURCH</vt:lpstr>
      <vt:lpstr>PowerPoint Presentation</vt:lpstr>
      <vt:lpstr>A local church is not a location or a building </vt:lpstr>
      <vt:lpstr>A local church is not  an organization but  an organism  a church is people</vt:lpstr>
      <vt:lpstr>NOT A BUILDING BUT A NEW COMMUNITY </vt:lpstr>
      <vt:lpstr>ekklέsia</vt:lpstr>
      <vt:lpstr>A people with a UNIQUE identity:</vt:lpstr>
      <vt:lpstr>A people with a new identity:</vt:lpstr>
      <vt:lpstr>PowerPoint Presentation</vt:lpstr>
      <vt:lpstr>MORE THAN A COLLECTION OF PEOPLE</vt:lpstr>
      <vt:lpstr>PowerPoint Presentation</vt:lpstr>
      <vt:lpstr>WHO OWNS THE CHURCH?</vt:lpstr>
      <vt:lpstr>A redeemed community</vt:lpstr>
      <vt:lpstr>PowerPoint Presentation</vt:lpstr>
      <vt:lpstr>“THE GATES OF HELL WILL NOT PREVAIL AGAINST THE CHURCH”</vt:lpstr>
      <vt:lpstr>“THE GATES OF HELL WILL NOT PREVAIL AGAINST THE CHURCH”</vt:lpstr>
      <vt:lpstr>JESUS CHRIST  IS AT THE CENTRE  OF THE CHURCH</vt:lpstr>
      <vt:lpstr>JESUS CENTRAL POSITION</vt:lpstr>
      <vt:lpstr>Two important things about the church:</vt:lpstr>
      <vt:lpstr>MATTHEW 18: 15– 17 (NASB, 1999)</vt:lpstr>
      <vt:lpstr>“..tell it to the church…” (matt.18: 17)</vt:lpstr>
      <vt:lpstr>A people with aUTHORITY:</vt:lpstr>
      <vt:lpstr>PowerPoint Presentation</vt:lpstr>
      <vt:lpstr>PowerPoint Presentation</vt:lpstr>
      <vt:lpstr>takeaway:</vt:lpstr>
      <vt:lpstr>A people willing to be built together into one divinely ordained organism –  the body of christ  the local church </vt:lpstr>
      <vt:lpstr>ACTS 2: 44 – 47 (NASB, 1999)</vt:lpstr>
      <vt:lpstr>SOME THOUGHTS TO PONDER</vt:lpstr>
      <vt:lpstr>PowerPoint Presentation</vt:lpstr>
      <vt:lpstr>A PRESENT  REALITY &amp; A FUTURE HOPE</vt:lpstr>
      <vt:lpstr>Key takeaway:</vt:lpstr>
      <vt:lpstr>A PRAYER</vt:lpstr>
      <vt:lpstr>WWW.CLICHURCH.COM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 Fang</dc:creator>
  <cp:lastModifiedBy>R Fang</cp:lastModifiedBy>
  <cp:revision>4</cp:revision>
  <dcterms:created xsi:type="dcterms:W3CDTF">2026-01-16T04:30:23Z</dcterms:created>
  <dcterms:modified xsi:type="dcterms:W3CDTF">2026-01-31T10:54:47Z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