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96" r:id="rId6"/>
  </p:sldMasterIdLst>
  <p:notesMasterIdLst>
    <p:notesMasterId r:id="rId55"/>
  </p:notesMasterIdLst>
  <p:handoutMasterIdLst>
    <p:handoutMasterId r:id="rId56"/>
  </p:handoutMasterIdLst>
  <p:sldIdLst>
    <p:sldId id="438" r:id="rId7"/>
    <p:sldId id="1100" r:id="rId8"/>
    <p:sldId id="991" r:id="rId9"/>
    <p:sldId id="1082" r:id="rId10"/>
    <p:sldId id="1164" r:id="rId11"/>
    <p:sldId id="1104" r:id="rId12"/>
    <p:sldId id="940" r:id="rId13"/>
    <p:sldId id="803" r:id="rId14"/>
    <p:sldId id="750" r:id="rId15"/>
    <p:sldId id="1121" r:id="rId16"/>
    <p:sldId id="966" r:id="rId17"/>
    <p:sldId id="1122" r:id="rId18"/>
    <p:sldId id="608" r:id="rId19"/>
    <p:sldId id="937" r:id="rId20"/>
    <p:sldId id="1153" r:id="rId21"/>
    <p:sldId id="1165" r:id="rId22"/>
    <p:sldId id="683" r:id="rId23"/>
    <p:sldId id="1154" r:id="rId24"/>
    <p:sldId id="977" r:id="rId25"/>
    <p:sldId id="1157" r:id="rId26"/>
    <p:sldId id="1156" r:id="rId27"/>
    <p:sldId id="1076" r:id="rId28"/>
    <p:sldId id="1163" r:id="rId29"/>
    <p:sldId id="1077" r:id="rId30"/>
    <p:sldId id="1166" r:id="rId31"/>
    <p:sldId id="920" r:id="rId32"/>
    <p:sldId id="334" r:id="rId33"/>
    <p:sldId id="1162" r:id="rId34"/>
    <p:sldId id="1127" r:id="rId35"/>
    <p:sldId id="1023" r:id="rId36"/>
    <p:sldId id="1124" r:id="rId37"/>
    <p:sldId id="1148" r:id="rId38"/>
    <p:sldId id="1026" r:id="rId39"/>
    <p:sldId id="1161" r:id="rId40"/>
    <p:sldId id="1028" r:id="rId41"/>
    <p:sldId id="1080" r:id="rId42"/>
    <p:sldId id="1034" r:id="rId43"/>
    <p:sldId id="1033" r:id="rId44"/>
    <p:sldId id="1031" r:id="rId45"/>
    <p:sldId id="1149" r:id="rId46"/>
    <p:sldId id="909" r:id="rId47"/>
    <p:sldId id="798" r:id="rId48"/>
    <p:sldId id="1096" r:id="rId49"/>
    <p:sldId id="984" r:id="rId50"/>
    <p:sldId id="1102" r:id="rId51"/>
    <p:sldId id="1029" r:id="rId52"/>
    <p:sldId id="620" r:id="rId53"/>
    <p:sldId id="954" r:id="rId5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B5E"/>
    <a:srgbClr val="96B482"/>
    <a:srgbClr val="84B493"/>
    <a:srgbClr val="FFB83A"/>
    <a:srgbClr val="7A3A00"/>
    <a:srgbClr val="24B078"/>
    <a:srgbClr val="E68422"/>
    <a:srgbClr val="4DB482"/>
    <a:srgbClr val="FF9300"/>
    <a:srgbClr val="E396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6B396-64B0-32FF-4A14-38A30599C1AC}" v="6" dt="2026-01-28T11:33:12.789"/>
    <p1510:client id="{38063D35-2F0A-438A-A655-67842CC78868}" v="88" dt="2026-01-28T06:02:37.030"/>
    <p1510:client id="{731C71A6-2B45-4FF9-8120-62552066B28C}" v="212" dt="2026-01-28T09:46:38.837"/>
    <p1510:client id="{A2535FAD-9E98-A3EA-E7B9-6DEF1640BF97}" v="418" dt="2026-01-28T10:39:09.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38" y="259"/>
      </p:cViewPr>
      <p:guideLst>
        <p:guide orient="horz" pos="2069"/>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693"/>
          </a:xfrm>
          <a:prstGeom prst="rect">
            <a:avLst/>
          </a:prstGeom>
        </p:spPr>
        <p:txBody>
          <a:bodyPr vert="horz" lIns="88410" tIns="44206" rIns="88410" bIns="44206" rtlCol="0"/>
          <a:lstStyle>
            <a:lvl1pPr algn="l">
              <a:defRPr sz="1100"/>
            </a:lvl1pPr>
          </a:lstStyle>
          <a:p>
            <a:endParaRPr lang="en-AU"/>
          </a:p>
        </p:txBody>
      </p:sp>
      <p:sp>
        <p:nvSpPr>
          <p:cNvPr id="3" name="Date Placeholder 2"/>
          <p:cNvSpPr>
            <a:spLocks noGrp="1"/>
          </p:cNvSpPr>
          <p:nvPr>
            <p:ph type="dt" sz="quarter" idx="1"/>
          </p:nvPr>
        </p:nvSpPr>
        <p:spPr>
          <a:xfrm>
            <a:off x="3884614" y="0"/>
            <a:ext cx="2971800" cy="465693"/>
          </a:xfrm>
          <a:prstGeom prst="rect">
            <a:avLst/>
          </a:prstGeom>
        </p:spPr>
        <p:txBody>
          <a:bodyPr vert="horz" lIns="88410" tIns="44206" rIns="88410" bIns="44206" rtlCol="0"/>
          <a:lstStyle>
            <a:lvl1pPr algn="r">
              <a:defRPr sz="1100"/>
            </a:lvl1pPr>
          </a:lstStyle>
          <a:p>
            <a:fld id="{FFEE4A6F-2ABE-42B1-9FDF-BCF81D1B941E}" type="datetimeFigureOut">
              <a:rPr lang="en-AU" smtClean="0"/>
              <a:t>30/01/2026</a:t>
            </a:fld>
            <a:endParaRPr lang="en-AU"/>
          </a:p>
        </p:txBody>
      </p:sp>
      <p:sp>
        <p:nvSpPr>
          <p:cNvPr id="4" name="Footer Placeholder 3"/>
          <p:cNvSpPr>
            <a:spLocks noGrp="1"/>
          </p:cNvSpPr>
          <p:nvPr>
            <p:ph type="ftr" sz="quarter" idx="2"/>
          </p:nvPr>
        </p:nvSpPr>
        <p:spPr>
          <a:xfrm>
            <a:off x="1" y="8846553"/>
            <a:ext cx="2971800" cy="465693"/>
          </a:xfrm>
          <a:prstGeom prst="rect">
            <a:avLst/>
          </a:prstGeom>
        </p:spPr>
        <p:txBody>
          <a:bodyPr vert="horz" lIns="88410" tIns="44206" rIns="88410" bIns="44206" rtlCol="0" anchor="b"/>
          <a:lstStyle>
            <a:lvl1pPr algn="l">
              <a:defRPr sz="1100"/>
            </a:lvl1pPr>
          </a:lstStyle>
          <a:p>
            <a:endParaRPr lang="en-AU"/>
          </a:p>
        </p:txBody>
      </p:sp>
      <p:sp>
        <p:nvSpPr>
          <p:cNvPr id="5" name="Slide Number Placeholder 4"/>
          <p:cNvSpPr>
            <a:spLocks noGrp="1"/>
          </p:cNvSpPr>
          <p:nvPr>
            <p:ph type="sldNum" sz="quarter" idx="3"/>
          </p:nvPr>
        </p:nvSpPr>
        <p:spPr>
          <a:xfrm>
            <a:off x="3884614" y="8846553"/>
            <a:ext cx="2971800" cy="465693"/>
          </a:xfrm>
          <a:prstGeom prst="rect">
            <a:avLst/>
          </a:prstGeom>
        </p:spPr>
        <p:txBody>
          <a:bodyPr vert="horz" lIns="88410" tIns="44206" rIns="88410" bIns="44206" rtlCol="0" anchor="b"/>
          <a:lstStyle>
            <a:lvl1pPr algn="r">
              <a:defRPr sz="1100"/>
            </a:lvl1pPr>
          </a:lstStyle>
          <a:p>
            <a:fld id="{EB742345-020E-4B9C-B64C-79CA4B135A1F}" type="slidenum">
              <a:rPr lang="en-AU" smtClean="0"/>
              <a:t>‹#›</a:t>
            </a:fld>
            <a:endParaRPr lang="en-AU"/>
          </a:p>
        </p:txBody>
      </p:sp>
    </p:spTree>
    <p:extLst>
      <p:ext uri="{BB962C8B-B14F-4D97-AF65-F5344CB8AC3E}">
        <p14:creationId xmlns:p14="http://schemas.microsoft.com/office/powerpoint/2010/main" val="3758270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693"/>
          </a:xfrm>
          <a:prstGeom prst="rect">
            <a:avLst/>
          </a:prstGeom>
        </p:spPr>
        <p:txBody>
          <a:bodyPr vert="horz" lIns="88410" tIns="44206" rIns="88410" bIns="44206" rtlCol="0"/>
          <a:lstStyle>
            <a:lvl1pPr algn="l">
              <a:defRPr sz="1100"/>
            </a:lvl1pPr>
          </a:lstStyle>
          <a:p>
            <a:endParaRPr lang="en-AU"/>
          </a:p>
        </p:txBody>
      </p:sp>
      <p:sp>
        <p:nvSpPr>
          <p:cNvPr id="3" name="Date Placeholder 2"/>
          <p:cNvSpPr>
            <a:spLocks noGrp="1"/>
          </p:cNvSpPr>
          <p:nvPr>
            <p:ph type="dt" idx="1"/>
          </p:nvPr>
        </p:nvSpPr>
        <p:spPr>
          <a:xfrm>
            <a:off x="3884614" y="0"/>
            <a:ext cx="2971800" cy="465693"/>
          </a:xfrm>
          <a:prstGeom prst="rect">
            <a:avLst/>
          </a:prstGeom>
        </p:spPr>
        <p:txBody>
          <a:bodyPr vert="horz" lIns="88410" tIns="44206" rIns="88410" bIns="44206" rtlCol="0"/>
          <a:lstStyle>
            <a:lvl1pPr algn="r">
              <a:defRPr sz="1100"/>
            </a:lvl1pPr>
          </a:lstStyle>
          <a:p>
            <a:fld id="{B91D4E05-14D5-49F1-8F6E-B7CEC6E3B187}" type="datetimeFigureOut">
              <a:rPr lang="en-AU" smtClean="0"/>
              <a:t>30/01/2026</a:t>
            </a:fld>
            <a:endParaRPr lang="en-AU"/>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88410" tIns="44206" rIns="88410" bIns="44206" rtlCol="0" anchor="ctr"/>
          <a:lstStyle/>
          <a:p>
            <a:endParaRPr lang="en-AU"/>
          </a:p>
        </p:txBody>
      </p:sp>
      <p:sp>
        <p:nvSpPr>
          <p:cNvPr id="5" name="Notes Placeholder 4"/>
          <p:cNvSpPr>
            <a:spLocks noGrp="1"/>
          </p:cNvSpPr>
          <p:nvPr>
            <p:ph type="body" sz="quarter" idx="3"/>
          </p:nvPr>
        </p:nvSpPr>
        <p:spPr>
          <a:xfrm>
            <a:off x="685801" y="4424086"/>
            <a:ext cx="5486400" cy="4191238"/>
          </a:xfrm>
          <a:prstGeom prst="rect">
            <a:avLst/>
          </a:prstGeom>
        </p:spPr>
        <p:txBody>
          <a:bodyPr vert="horz" lIns="88410" tIns="44206" rIns="88410" bIns="442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8846553"/>
            <a:ext cx="2971800" cy="465693"/>
          </a:xfrm>
          <a:prstGeom prst="rect">
            <a:avLst/>
          </a:prstGeom>
        </p:spPr>
        <p:txBody>
          <a:bodyPr vert="horz" lIns="88410" tIns="44206" rIns="88410" bIns="44206" rtlCol="0" anchor="b"/>
          <a:lstStyle>
            <a:lvl1pPr algn="l">
              <a:defRPr sz="1100"/>
            </a:lvl1pPr>
          </a:lstStyle>
          <a:p>
            <a:endParaRPr lang="en-AU"/>
          </a:p>
        </p:txBody>
      </p:sp>
      <p:sp>
        <p:nvSpPr>
          <p:cNvPr id="7" name="Slide Number Placeholder 6"/>
          <p:cNvSpPr>
            <a:spLocks noGrp="1"/>
          </p:cNvSpPr>
          <p:nvPr>
            <p:ph type="sldNum" sz="quarter" idx="5"/>
          </p:nvPr>
        </p:nvSpPr>
        <p:spPr>
          <a:xfrm>
            <a:off x="3884614" y="8846553"/>
            <a:ext cx="2971800" cy="465693"/>
          </a:xfrm>
          <a:prstGeom prst="rect">
            <a:avLst/>
          </a:prstGeom>
        </p:spPr>
        <p:txBody>
          <a:bodyPr vert="horz" lIns="88410" tIns="44206" rIns="88410" bIns="44206" rtlCol="0" anchor="b"/>
          <a:lstStyle>
            <a:lvl1pPr algn="r">
              <a:defRPr sz="1100"/>
            </a:lvl1pPr>
          </a:lstStyle>
          <a:p>
            <a:fld id="{39BD0D58-009C-4B34-BD04-760FE23A9F8A}" type="slidenum">
              <a:rPr lang="en-AU" smtClean="0"/>
              <a:t>‹#›</a:t>
            </a:fld>
            <a:endParaRPr lang="en-AU"/>
          </a:p>
        </p:txBody>
      </p:sp>
    </p:spTree>
    <p:extLst>
      <p:ext uri="{BB962C8B-B14F-4D97-AF65-F5344CB8AC3E}">
        <p14:creationId xmlns:p14="http://schemas.microsoft.com/office/powerpoint/2010/main" val="216460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US"/>
              <a:t>Used Lent 2022</a:t>
            </a:r>
          </a:p>
        </p:txBody>
      </p:sp>
      <p:sp>
        <p:nvSpPr>
          <p:cNvPr id="4" name="Slide Number Placeholder 3"/>
          <p:cNvSpPr>
            <a:spLocks noGrp="1"/>
          </p:cNvSpPr>
          <p:nvPr>
            <p:ph type="sldNum" sz="quarter" idx="5"/>
          </p:nvPr>
        </p:nvSpPr>
        <p:spPr/>
        <p:txBody>
          <a:bodyPr/>
          <a:lstStyle/>
          <a:p>
            <a:fld id="{39BD0D58-009C-4B34-BD04-760FE23A9F8A}" type="slidenum">
              <a:rPr lang="en-AU" smtClean="0"/>
              <a:t>2</a:t>
            </a:fld>
            <a:endParaRPr lang="en-AU"/>
          </a:p>
        </p:txBody>
      </p:sp>
    </p:spTree>
    <p:extLst>
      <p:ext uri="{BB962C8B-B14F-4D97-AF65-F5344CB8AC3E}">
        <p14:creationId xmlns:p14="http://schemas.microsoft.com/office/powerpoint/2010/main" val="135511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D0D58-009C-4B34-BD04-760FE23A9F8A}" type="slidenum">
              <a:rPr lang="en-AU" smtClean="0"/>
              <a:t>46</a:t>
            </a:fld>
            <a:endParaRPr lang="en-AU"/>
          </a:p>
        </p:txBody>
      </p:sp>
    </p:spTree>
    <p:extLst>
      <p:ext uri="{BB962C8B-B14F-4D97-AF65-F5344CB8AC3E}">
        <p14:creationId xmlns:p14="http://schemas.microsoft.com/office/powerpoint/2010/main" val="2997522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D0D58-009C-4B34-BD04-760FE23A9F8A}" type="slidenum">
              <a:rPr lang="en-AU" smtClean="0"/>
              <a:t>48</a:t>
            </a:fld>
            <a:endParaRPr lang="en-AU"/>
          </a:p>
        </p:txBody>
      </p:sp>
    </p:spTree>
    <p:extLst>
      <p:ext uri="{BB962C8B-B14F-4D97-AF65-F5344CB8AC3E}">
        <p14:creationId xmlns:p14="http://schemas.microsoft.com/office/powerpoint/2010/main" val="73459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D0D58-009C-4B34-BD04-760FE23A9F8A}" type="slidenum">
              <a:rPr lang="en-AU" smtClean="0"/>
              <a:t>9</a:t>
            </a:fld>
            <a:endParaRPr lang="en-AU"/>
          </a:p>
        </p:txBody>
      </p:sp>
    </p:spTree>
    <p:extLst>
      <p:ext uri="{BB962C8B-B14F-4D97-AF65-F5344CB8AC3E}">
        <p14:creationId xmlns:p14="http://schemas.microsoft.com/office/powerpoint/2010/main" val="388245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D0D58-009C-4B34-BD04-760FE23A9F8A}" type="slidenum">
              <a:rPr lang="en-AU" smtClean="0"/>
              <a:t>28</a:t>
            </a:fld>
            <a:endParaRPr lang="en-AU"/>
          </a:p>
        </p:txBody>
      </p:sp>
    </p:spTree>
    <p:extLst>
      <p:ext uri="{BB962C8B-B14F-4D97-AF65-F5344CB8AC3E}">
        <p14:creationId xmlns:p14="http://schemas.microsoft.com/office/powerpoint/2010/main" val="325574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E0A4D-8695-D3F0-D977-1221942C1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C4813-95B9-5EC3-5382-7B5B96BAA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5B9A0-0127-322B-147D-81373D8F9E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7D97CA-3D64-DD24-7CC0-D06070AE432B}"/>
              </a:ext>
            </a:extLst>
          </p:cNvPr>
          <p:cNvSpPr>
            <a:spLocks noGrp="1"/>
          </p:cNvSpPr>
          <p:nvPr>
            <p:ph type="sldNum" sz="quarter" idx="5"/>
          </p:nvPr>
        </p:nvSpPr>
        <p:spPr/>
        <p:txBody>
          <a:bodyPr/>
          <a:lstStyle/>
          <a:p>
            <a:fld id="{39BD0D58-009C-4B34-BD04-760FE23A9F8A}" type="slidenum">
              <a:rPr lang="en-AU" smtClean="0"/>
              <a:t>29</a:t>
            </a:fld>
            <a:endParaRPr lang="en-AU"/>
          </a:p>
        </p:txBody>
      </p:sp>
    </p:spTree>
    <p:extLst>
      <p:ext uri="{BB962C8B-B14F-4D97-AF65-F5344CB8AC3E}">
        <p14:creationId xmlns:p14="http://schemas.microsoft.com/office/powerpoint/2010/main" val="288368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54E42-3E5B-2DE8-71DE-5916C46EC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0A2B6-1635-29E6-42B8-8FDA2171F31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A658E026-A892-CC4B-875C-852751AF0F7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55C87FA-976C-692F-480D-D599109D098A}"/>
              </a:ext>
            </a:extLst>
          </p:cNvPr>
          <p:cNvSpPr>
            <a:spLocks noGrp="1"/>
          </p:cNvSpPr>
          <p:nvPr>
            <p:ph type="sldNum" sz="quarter" idx="5"/>
          </p:nvPr>
        </p:nvSpPr>
        <p:spPr/>
        <p:txBody>
          <a:bodyPr/>
          <a:lstStyle/>
          <a:p>
            <a:fld id="{39BD0D58-009C-4B34-BD04-760FE23A9F8A}" type="slidenum">
              <a:rPr lang="en-AU" smtClean="0"/>
              <a:t>34</a:t>
            </a:fld>
            <a:endParaRPr lang="en-AU"/>
          </a:p>
        </p:txBody>
      </p:sp>
    </p:spTree>
    <p:extLst>
      <p:ext uri="{BB962C8B-B14F-4D97-AF65-F5344CB8AC3E}">
        <p14:creationId xmlns:p14="http://schemas.microsoft.com/office/powerpoint/2010/main" val="246475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D7850-BC1E-48CF-AB47-13CB67CCDFA7}" type="slidenum">
              <a:rPr lang="en-AU" smtClean="0"/>
              <a:pPr/>
              <a:t>35</a:t>
            </a:fld>
            <a:endParaRPr lang="en-AU"/>
          </a:p>
        </p:txBody>
      </p:sp>
    </p:spTree>
    <p:extLst>
      <p:ext uri="{BB962C8B-B14F-4D97-AF65-F5344CB8AC3E}">
        <p14:creationId xmlns:p14="http://schemas.microsoft.com/office/powerpoint/2010/main" val="268499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D0D58-009C-4B34-BD04-760FE23A9F8A}" type="slidenum">
              <a:rPr lang="en-AU" smtClean="0"/>
              <a:t>37</a:t>
            </a:fld>
            <a:endParaRPr lang="en-AU"/>
          </a:p>
        </p:txBody>
      </p:sp>
    </p:spTree>
    <p:extLst>
      <p:ext uri="{BB962C8B-B14F-4D97-AF65-F5344CB8AC3E}">
        <p14:creationId xmlns:p14="http://schemas.microsoft.com/office/powerpoint/2010/main" val="1674807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9BD0D58-009C-4B34-BD04-760FE23A9F8A}" type="slidenum">
              <a:rPr lang="en-AU" smtClean="0"/>
              <a:t>40</a:t>
            </a:fld>
            <a:endParaRPr lang="en-AU"/>
          </a:p>
        </p:txBody>
      </p:sp>
    </p:spTree>
    <p:extLst>
      <p:ext uri="{BB962C8B-B14F-4D97-AF65-F5344CB8AC3E}">
        <p14:creationId xmlns:p14="http://schemas.microsoft.com/office/powerpoint/2010/main" val="3745202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D0D58-009C-4B34-BD04-760FE23A9F8A}" type="slidenum">
              <a:rPr lang="en-AU" smtClean="0"/>
              <a:t>42</a:t>
            </a:fld>
            <a:endParaRPr lang="en-AU"/>
          </a:p>
        </p:txBody>
      </p:sp>
    </p:spTree>
    <p:extLst>
      <p:ext uri="{BB962C8B-B14F-4D97-AF65-F5344CB8AC3E}">
        <p14:creationId xmlns:p14="http://schemas.microsoft.com/office/powerpoint/2010/main" val="3182565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1DEB7D2-BC1D-4ED6-83B3-A069ABD4C6C8}" type="datetime1">
              <a:rPr lang="en-AU" smtClean="0"/>
              <a:t>30/01/2026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BAAE04-8869-45BD-9FC4-571BC1F4B92A}"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405063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1DBF993-715E-42EA-B7DD-311503B1CC79}" type="datetime1">
              <a:rPr lang="en-AU" smtClean="0"/>
              <a:t>30/01/2026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BAAE04-8869-45BD-9FC4-571BC1F4B92A}"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10889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2D9757C-DA17-4466-8A7C-AC1A9B366AA7}" type="datetime1">
              <a:rPr lang="en-AU" smtClean="0"/>
              <a:t>30/01/2026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BAAE04-8869-45BD-9FC4-571BC1F4B92A}"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576415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F7FD24-3B30-48A6-A9D7-DDD68F98A569}" type="slidenum">
              <a:rPr lang="en-AU" altLang="en-US">
                <a:solidFill>
                  <a:prstClr val="black">
                    <a:tint val="75000"/>
                  </a:prstClr>
                </a:solidFill>
              </a:rPr>
              <a:pPr>
                <a:defRPr/>
              </a:pPr>
              <a:t>‹#›</a:t>
            </a:fld>
            <a:endParaRPr lang="en-AU" alt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71109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4C10D2-9990-43CA-B278-4C892CFCFF17}" type="slidenum">
              <a:rPr lang="en-AU" altLang="en-US">
                <a:solidFill>
                  <a:prstClr val="black">
                    <a:tint val="75000"/>
                  </a:prstClr>
                </a:solidFill>
              </a:rPr>
              <a:pPr>
                <a:defRPr/>
              </a:pPr>
              <a:t>‹#›</a:t>
            </a:fld>
            <a:endParaRPr lang="en-AU" alt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477621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8BEACB-84F2-4189-958F-FEF791DF3C3A}"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977712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09C20F-1AA4-4B15-B2AC-469C159EB17C}"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010740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9AE2C6-BD3B-4BC9-8C84-82CB81566AD1}"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96636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8753EB-3C79-408D-B6AE-A38A707D5887}"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1190578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C57D59-8F18-4E33-9885-CA1B9A361622}"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3916034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A198FC-02AB-4874-B734-A216E3FE4F9D}"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31606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BA3209-8532-45C5-A75D-19C2F22A7C67}" type="datetime1">
              <a:rPr lang="en-AU" smtClean="0"/>
              <a:t>30/01/2026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BAAE04-8869-45BD-9FC4-571BC1F4B92A}"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452291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0F35F5-8930-43F3-AEB7-70F56038BA8A}"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1338880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C8D264-CD33-4E3D-97CB-2B71F4C440A2}"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725953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C7F574-E6AF-4C8B-A5B5-385761B1E27B}"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498687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F7FD24-3B30-48A6-A9D7-DDD68F98A569}" type="slidenum">
              <a:rPr lang="en-AU" altLang="en-US">
                <a:solidFill>
                  <a:prstClr val="black">
                    <a:tint val="75000"/>
                  </a:prstClr>
                </a:solidFill>
              </a:rPr>
              <a:pPr>
                <a:defRPr/>
              </a:pPr>
              <a:t>‹#›</a:t>
            </a:fld>
            <a:endParaRPr lang="en-AU" alt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291053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4C10D2-9990-43CA-B278-4C892CFCFF17}"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084653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8BEACB-84F2-4189-958F-FEF791DF3C3A}"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498894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09C20F-1AA4-4B15-B2AC-469C159EB17C}"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4091773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9AE2C6-BD3B-4BC9-8C84-82CB81566AD1}"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964000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8753EB-3C79-408D-B6AE-A38A707D5887}"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279485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C57D59-8F18-4E33-9885-CA1B9A361622}"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418813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47067-3DDE-4F0F-B84A-224D82052008}" type="datetime1">
              <a:rPr lang="en-AU" smtClean="0"/>
              <a:t>30/01/2026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BAAE04-8869-45BD-9FC4-571BC1F4B92A}" type="slidenum">
              <a:rPr lang="en-AU" smtClean="0"/>
              <a:t>‹#›</a:t>
            </a:fld>
            <a:endParaRPr lang="en-AU"/>
          </a:p>
        </p:txBody>
      </p:sp>
    </p:spTree>
    <p:extLst>
      <p:ext uri="{BB962C8B-B14F-4D97-AF65-F5344CB8AC3E}">
        <p14:creationId xmlns:p14="http://schemas.microsoft.com/office/powerpoint/2010/main" val="3288425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A198FC-02AB-4874-B734-A216E3FE4F9D}"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196345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0F35F5-8930-43F3-AEB7-70F56038BA8A}"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1866448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C8D264-CD33-4E3D-97CB-2B71F4C440A2}"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1074503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C7F574-E6AF-4C8B-A5B5-385761B1E27B}"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99503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0E9ABCB-CE9C-4A72-A0FF-D1D1530210BB}" type="datetime1">
              <a:rPr lang="en-AU" smtClean="0"/>
              <a:t>30/01/2026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BAAE04-8869-45BD-9FC4-571BC1F4B92A}" type="slidenum">
              <a:rPr lang="en-AU" smtClean="0"/>
              <a:t>‹#›</a:t>
            </a:fld>
            <a:endParaRPr lang="en-AU"/>
          </a:p>
        </p:txBody>
      </p:sp>
    </p:spTree>
    <p:extLst>
      <p:ext uri="{BB962C8B-B14F-4D97-AF65-F5344CB8AC3E}">
        <p14:creationId xmlns:p14="http://schemas.microsoft.com/office/powerpoint/2010/main" val="274308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489FB4B-ECBF-4725-9A1D-D98E41B076CA}" type="datetime1">
              <a:rPr lang="en-AU" smtClean="0"/>
              <a:t>30/01/2026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6BAAE04-8869-45BD-9FC4-571BC1F4B92A}" type="slidenum">
              <a:rPr lang="en-AU" smtClean="0"/>
              <a:t>‹#›</a:t>
            </a:fld>
            <a:endParaRPr lang="en-AU"/>
          </a:p>
        </p:txBody>
      </p:sp>
    </p:spTree>
    <p:extLst>
      <p:ext uri="{BB962C8B-B14F-4D97-AF65-F5344CB8AC3E}">
        <p14:creationId xmlns:p14="http://schemas.microsoft.com/office/powerpoint/2010/main" val="240261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1B67CCD-9942-46D0-A69D-0FAB2F317F24}" type="datetime1">
              <a:rPr lang="en-AU" smtClean="0"/>
              <a:t>30/01/2026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6BAAE04-8869-45BD-9FC4-571BC1F4B92A}" type="slidenum">
              <a:rPr lang="en-AU" smtClean="0"/>
              <a:t>‹#›</a:t>
            </a:fld>
            <a:endParaRPr lang="en-AU"/>
          </a:p>
        </p:txBody>
      </p:sp>
    </p:spTree>
    <p:extLst>
      <p:ext uri="{BB962C8B-B14F-4D97-AF65-F5344CB8AC3E}">
        <p14:creationId xmlns:p14="http://schemas.microsoft.com/office/powerpoint/2010/main" val="177196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CBFC8-00BE-4796-8D42-7BD3F438998E}" type="datetime1">
              <a:rPr lang="en-AU" smtClean="0"/>
              <a:t>30/01/2026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6BAAE04-8869-45BD-9FC4-571BC1F4B92A}"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36049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B3EB60-CAB5-4678-B649-BE46521CE30F}" type="datetime1">
              <a:rPr lang="en-AU" smtClean="0"/>
              <a:t>30/01/2026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BAAE04-8869-45BD-9FC4-571BC1F4B92A}"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51032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54D8F-69FE-432F-BBDC-0FF4875597DA}" type="datetime1">
              <a:rPr lang="en-AU" smtClean="0"/>
              <a:t>30/01/2026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BAAE04-8869-45BD-9FC4-571BC1F4B92A}"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51166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CDEB8-F001-4609-86F8-4C1C1243880A}" type="datetime1">
              <a:rPr lang="en-AU" smtClean="0"/>
              <a:t>30/01/2026</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AAE04-8869-45BD-9FC4-571BC1F4B92A}" type="slidenum">
              <a:rPr lang="en-AU" smtClean="0"/>
              <a:t>‹#›</a:t>
            </a:fld>
            <a:endParaRPr lang="en-AU"/>
          </a:p>
        </p:txBody>
      </p:sp>
    </p:spTree>
    <p:extLst>
      <p:ext uri="{BB962C8B-B14F-4D97-AF65-F5344CB8AC3E}">
        <p14:creationId xmlns:p14="http://schemas.microsoft.com/office/powerpoint/2010/main" val="2573750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t="-1000" b="-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defTabSz="449263" fontAlgn="base">
              <a:spcBef>
                <a:spcPct val="0"/>
              </a:spcBef>
              <a:spcAft>
                <a:spcPct val="0"/>
              </a:spcAft>
              <a:defRPr/>
            </a:pPr>
            <a:endParaRPr lang="en-AU" alt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defTabSz="449263" fontAlgn="base">
              <a:spcBef>
                <a:spcPct val="0"/>
              </a:spcBef>
              <a:spcAft>
                <a:spcPct val="0"/>
              </a:spcAft>
              <a:defRPr/>
            </a:pPr>
            <a:endParaRPr lang="en-AU" alt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defTabSz="449263" fontAlgn="base">
              <a:spcBef>
                <a:spcPct val="0"/>
              </a:spcBef>
              <a:spcAft>
                <a:spcPct val="0"/>
              </a:spcAft>
              <a:defRPr/>
            </a:pPr>
            <a:fld id="{45311139-C1DA-4E01-9A1D-704A1FCDEE62}" type="slidenum">
              <a:rPr lang="en-AU" altLang="en-US" smtClean="0">
                <a:solidFill>
                  <a:prstClr val="black">
                    <a:tint val="75000"/>
                  </a:prstClr>
                </a:solidFill>
                <a:latin typeface="Times New Roman" pitchFamily="18" charset="0"/>
              </a:rPr>
              <a:pPr defTabSz="449263" fontAlgn="base">
                <a:spcBef>
                  <a:spcPct val="0"/>
                </a:spcBef>
                <a:spcAft>
                  <a:spcPct val="0"/>
                </a:spcAft>
                <a:defRPr/>
              </a:pPr>
              <a:t>‹#›</a:t>
            </a:fld>
            <a:endParaRPr lang="en-AU" altLang="en-US">
              <a:solidFill>
                <a:prstClr val="black">
                  <a:tint val="75000"/>
                </a:prstClr>
              </a:solidFill>
              <a:latin typeface="Times New Roman" pitchFamily="18" charset="0"/>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357703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t="-1000" b="-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defTabSz="449263" fontAlgn="base">
              <a:spcBef>
                <a:spcPct val="0"/>
              </a:spcBef>
              <a:spcAft>
                <a:spcPct val="0"/>
              </a:spcAft>
              <a:defRPr/>
            </a:pPr>
            <a:endParaRPr lang="en-AU" alt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defTabSz="449263" fontAlgn="base">
              <a:spcBef>
                <a:spcPct val="0"/>
              </a:spcBef>
              <a:spcAft>
                <a:spcPct val="0"/>
              </a:spcAft>
              <a:defRPr/>
            </a:pPr>
            <a:endParaRPr lang="en-AU" alt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defTabSz="449263" fontAlgn="base">
              <a:spcBef>
                <a:spcPct val="0"/>
              </a:spcBef>
              <a:spcAft>
                <a:spcPct val="0"/>
              </a:spcAft>
              <a:defRPr/>
            </a:pPr>
            <a:fld id="{45311139-C1DA-4E01-9A1D-704A1FCDEE62}" type="slidenum">
              <a:rPr lang="en-AU" altLang="en-US" smtClean="0">
                <a:solidFill>
                  <a:prstClr val="black">
                    <a:tint val="75000"/>
                  </a:prstClr>
                </a:solidFill>
                <a:latin typeface="Times New Roman" pitchFamily="18" charset="0"/>
              </a:rPr>
              <a:pPr defTabSz="449263" fontAlgn="base">
                <a:spcBef>
                  <a:spcPct val="0"/>
                </a:spcBef>
                <a:spcAft>
                  <a:spcPct val="0"/>
                </a:spcAft>
                <a:defRPr/>
              </a:pPr>
              <a:t>‹#›</a:t>
            </a:fld>
            <a:endParaRPr lang="en-AU" altLang="en-US">
              <a:solidFill>
                <a:prstClr val="black">
                  <a:tint val="75000"/>
                </a:prstClr>
              </a:solidFill>
              <a:latin typeface="Times New Roman" pitchFamily="18" charset="0"/>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5370976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holyhermits.com.au/collections/help"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K0pQpkCjv4o"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40XnnmvaQ2I" TargetMode="External"/><Relationship Id="rId2" Type="http://schemas.openxmlformats.org/officeDocument/2006/relationships/hyperlink" Target="https://www.youtube.com/watch?v=U6k3Z0CBKAc"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dCBGxDyYkpM"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holyhermits.com.au/events" TargetMode="External"/><Relationship Id="rId2" Type="http://schemas.openxmlformats.org/officeDocument/2006/relationships/hyperlink" Target="https://holyhermits.com.au/events/a-lenten-study"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holyhermits.com.au/give"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mailto:holyhermits@anglicanchurchsq.org.a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1WQdwkCdXp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7738" y="766214"/>
            <a:ext cx="11005857" cy="2308324"/>
          </a:xfrm>
          <a:prstGeom prst="rect">
            <a:avLst/>
          </a:prstGeom>
          <a:noFill/>
        </p:spPr>
        <p:txBody>
          <a:bodyPr wrap="square" lIns="91440" tIns="45720" rIns="91440" bIns="45720" rtlCol="0" anchor="t">
            <a:spAutoFit/>
          </a:bodyPr>
          <a:lstStyle/>
          <a:p>
            <a:pPr algn="ctr"/>
            <a:r>
              <a:rPr lang="en-AU" sz="2400" b="1" dirty="0">
                <a:solidFill>
                  <a:srgbClr val="00B050"/>
                </a:solidFill>
                <a:latin typeface="Comic Sans MS"/>
                <a:cs typeface="MV Boli"/>
              </a:rPr>
              <a:t>Leader: </a:t>
            </a:r>
            <a:r>
              <a:rPr lang="en-AU" sz="3600" b="1" dirty="0">
                <a:solidFill>
                  <a:srgbClr val="00B050"/>
                </a:solidFill>
                <a:latin typeface="Comic Sans MS"/>
                <a:cs typeface="MV Boli"/>
              </a:rPr>
              <a:t>Welcome to Holy Hermits Online Worship</a:t>
            </a:r>
          </a:p>
          <a:p>
            <a:pPr algn="ctr"/>
            <a:r>
              <a:rPr lang="en-AU" sz="3600" b="1" dirty="0">
                <a:solidFill>
                  <a:srgbClr val="00B050"/>
                </a:solidFill>
                <a:latin typeface="Comic Sans MS"/>
                <a:cs typeface="MV Boli"/>
              </a:rPr>
              <a:t>4</a:t>
            </a:r>
            <a:r>
              <a:rPr lang="en-AU" sz="3600" b="1" baseline="30000" dirty="0">
                <a:solidFill>
                  <a:srgbClr val="00B050"/>
                </a:solidFill>
                <a:latin typeface="Comic Sans MS"/>
                <a:cs typeface="MV Boli"/>
              </a:rPr>
              <a:t>th</a:t>
            </a:r>
            <a:r>
              <a:rPr lang="en-AU" sz="3600" b="1" dirty="0">
                <a:solidFill>
                  <a:srgbClr val="00B050"/>
                </a:solidFill>
                <a:latin typeface="Comic Sans MS"/>
                <a:cs typeface="MV Boli"/>
              </a:rPr>
              <a:t> Sunday after Epiphany</a:t>
            </a:r>
          </a:p>
          <a:p>
            <a:pPr algn="ctr"/>
            <a:r>
              <a:rPr lang="en-AU" sz="3600" b="1" dirty="0">
                <a:solidFill>
                  <a:srgbClr val="00B050"/>
                </a:solidFill>
                <a:latin typeface="Comic Sans MS"/>
                <a:cs typeface="MV Boli"/>
              </a:rPr>
              <a:t>Today, we remember Holy Hermit </a:t>
            </a:r>
          </a:p>
          <a:p>
            <a:pPr algn="ctr"/>
            <a:r>
              <a:rPr lang="en-AU" sz="3600" b="1" dirty="0">
                <a:solidFill>
                  <a:srgbClr val="00B050"/>
                </a:solidFill>
                <a:latin typeface="Comic Sans MS"/>
                <a:cs typeface="MV Boli"/>
              </a:rPr>
              <a:t>Macarius of Egypt</a:t>
            </a:r>
          </a:p>
        </p:txBody>
      </p:sp>
      <p:sp>
        <p:nvSpPr>
          <p:cNvPr id="7" name="TextBox 6">
            <a:extLst>
              <a:ext uri="{FF2B5EF4-FFF2-40B4-BE49-F238E27FC236}">
                <a16:creationId xmlns:a16="http://schemas.microsoft.com/office/drawing/2014/main" id="{69862248-D4FC-A4D3-ED9D-2108CC3F6118}"/>
              </a:ext>
            </a:extLst>
          </p:cNvPr>
          <p:cNvSpPr txBox="1"/>
          <p:nvPr/>
        </p:nvSpPr>
        <p:spPr>
          <a:xfrm rot="16200000">
            <a:off x="-1497029" y="4572015"/>
            <a:ext cx="3785011" cy="307777"/>
          </a:xfrm>
          <a:prstGeom prst="rect">
            <a:avLst/>
          </a:prstGeom>
          <a:noFill/>
        </p:spPr>
        <p:txBody>
          <a:bodyPr wrap="none" lIns="91440" tIns="45720" rIns="91440" bIns="45720" rtlCol="0" anchor="t">
            <a:spAutoFit/>
          </a:bodyPr>
          <a:lstStyle/>
          <a:p>
            <a:r>
              <a:rPr lang="en-US" sz="1400" dirty="0">
                <a:solidFill>
                  <a:srgbClr val="00B050"/>
                </a:solidFill>
                <a:latin typeface="Comic Sans MS"/>
              </a:rPr>
              <a:t>Prep: 28/01/2026 Proofed:28/01/2026🌸 </a:t>
            </a:r>
            <a:endParaRPr lang="en-US" sz="1400" dirty="0">
              <a:solidFill>
                <a:srgbClr val="00B050"/>
              </a:solidFill>
              <a:latin typeface="Comic Sans MS"/>
              <a:cs typeface="Times New Roman"/>
            </a:endParaRPr>
          </a:p>
        </p:txBody>
      </p:sp>
      <p:graphicFrame>
        <p:nvGraphicFramePr>
          <p:cNvPr id="3" name="Table 2">
            <a:extLst>
              <a:ext uri="{FF2B5EF4-FFF2-40B4-BE49-F238E27FC236}">
                <a16:creationId xmlns:a16="http://schemas.microsoft.com/office/drawing/2014/main" id="{3A460401-102D-1A4D-8A11-FB3EE439D7F0}"/>
              </a:ext>
            </a:extLst>
          </p:cNvPr>
          <p:cNvGraphicFramePr>
            <a:graphicFrameLocks noGrp="1"/>
          </p:cNvGraphicFramePr>
          <p:nvPr>
            <p:extLst>
              <p:ext uri="{D42A27DB-BD31-4B8C-83A1-F6EECF244321}">
                <p14:modId xmlns:p14="http://schemas.microsoft.com/office/powerpoint/2010/main" val="2999119845"/>
              </p:ext>
            </p:extLst>
          </p:nvPr>
        </p:nvGraphicFramePr>
        <p:xfrm>
          <a:off x="1250854" y="3429000"/>
          <a:ext cx="10699560" cy="2593807"/>
        </p:xfrm>
        <a:graphic>
          <a:graphicData uri="http://schemas.openxmlformats.org/drawingml/2006/table">
            <a:tbl>
              <a:tblPr firstRow="1" bandRow="1">
                <a:tableStyleId>{2D5ABB26-0587-4C30-8999-92F81FD0307C}</a:tableStyleId>
              </a:tblPr>
              <a:tblGrid>
                <a:gridCol w="3566520">
                  <a:extLst>
                    <a:ext uri="{9D8B030D-6E8A-4147-A177-3AD203B41FA5}">
                      <a16:colId xmlns:a16="http://schemas.microsoft.com/office/drawing/2014/main" val="1738739509"/>
                    </a:ext>
                  </a:extLst>
                </a:gridCol>
                <a:gridCol w="3566520">
                  <a:extLst>
                    <a:ext uri="{9D8B030D-6E8A-4147-A177-3AD203B41FA5}">
                      <a16:colId xmlns:a16="http://schemas.microsoft.com/office/drawing/2014/main" val="4139255324"/>
                    </a:ext>
                  </a:extLst>
                </a:gridCol>
                <a:gridCol w="3566520">
                  <a:extLst>
                    <a:ext uri="{9D8B030D-6E8A-4147-A177-3AD203B41FA5}">
                      <a16:colId xmlns:a16="http://schemas.microsoft.com/office/drawing/2014/main" val="1978999015"/>
                    </a:ext>
                  </a:extLst>
                </a:gridCol>
              </a:tblGrid>
              <a:tr h="459947">
                <a:tc>
                  <a:txBody>
                    <a:bodyPr/>
                    <a:lstStyle/>
                    <a:p>
                      <a:r>
                        <a:rPr lang="en-AU" sz="1800" b="0" i="0" dirty="0">
                          <a:solidFill>
                            <a:srgbClr val="00B050"/>
                          </a:solidFill>
                          <a:latin typeface="Comic Sans MS"/>
                        </a:rPr>
                        <a:t>Service Prep: Kristine</a:t>
                      </a:r>
                    </a:p>
                  </a:txBody>
                  <a:tcPr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dirty="0">
                          <a:solidFill>
                            <a:srgbClr val="00B050"/>
                          </a:solidFill>
                          <a:latin typeface="Comic Sans MS"/>
                        </a:rPr>
                        <a:t>Chat Host: Viki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0" i="0" dirty="0">
                          <a:solidFill>
                            <a:srgbClr val="00B050"/>
                          </a:solidFill>
                          <a:latin typeface="Comic Sans MS"/>
                        </a:rPr>
                        <a:t>First Reader: Phil</a:t>
                      </a:r>
                    </a:p>
                  </a:txBody>
                  <a:tcPr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9183721"/>
                  </a:ext>
                </a:extLst>
              </a:tr>
              <a:tr h="426772">
                <a:tc>
                  <a:txBody>
                    <a:bodyPr/>
                    <a:lstStyle/>
                    <a:p>
                      <a:r>
                        <a:rPr lang="en-AU" sz="1800" b="0" i="0" dirty="0">
                          <a:solidFill>
                            <a:srgbClr val="00B050"/>
                          </a:solidFill>
                          <a:latin typeface="Comic Sans MS"/>
                        </a:rPr>
                        <a:t>Music: Wiggles</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dirty="0">
                          <a:solidFill>
                            <a:srgbClr val="00B050"/>
                          </a:solidFill>
                          <a:latin typeface="Comic Sans MS"/>
                        </a:rPr>
                        <a:t>Welcomer: Chris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0" i="0" dirty="0">
                          <a:solidFill>
                            <a:srgbClr val="00B050"/>
                          </a:solidFill>
                          <a:latin typeface="Comic Sans MS"/>
                        </a:rPr>
                        <a:t>Second Reader: Bob</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120621"/>
                  </a:ext>
                </a:extLst>
              </a:tr>
              <a:tr h="426772">
                <a:tc>
                  <a:txBody>
                    <a:bodyPr/>
                    <a:lstStyle/>
                    <a:p>
                      <a:r>
                        <a:rPr lang="en-AU" sz="1800" b="0" i="0" dirty="0">
                          <a:solidFill>
                            <a:srgbClr val="00B050"/>
                          </a:solidFill>
                          <a:latin typeface="Comic Sans MS"/>
                        </a:rPr>
                        <a:t>Proof-reader: Viki</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a:solidFill>
                            <a:srgbClr val="00B050"/>
                          </a:solidFill>
                          <a:latin typeface="Comic Sans MS"/>
                        </a:rPr>
                        <a:t>Priest: 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0" i="0" dirty="0">
                          <a:solidFill>
                            <a:srgbClr val="00B050"/>
                          </a:solidFill>
                          <a:latin typeface="Comic Sans MS"/>
                        </a:rPr>
                        <a:t>Preacher: Lauren</a:t>
                      </a:r>
                      <a:endParaRPr lang="en-US" dirty="0">
                        <a:solidFill>
                          <a:srgbClr val="00B050"/>
                        </a:solidFil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8393146"/>
                  </a:ext>
                </a:extLst>
              </a:tr>
              <a:tr h="426772">
                <a:tc>
                  <a:txBody>
                    <a:bodyPr/>
                    <a:lstStyle/>
                    <a:p>
                      <a:r>
                        <a:rPr lang="en-AU" sz="1800" b="0" i="0" dirty="0">
                          <a:solidFill>
                            <a:srgbClr val="00B050"/>
                          </a:solidFill>
                          <a:latin typeface="Comic Sans MS"/>
                        </a:rPr>
                        <a:t>Broadcaster: Lauren</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a:solidFill>
                            <a:srgbClr val="00B050"/>
                          </a:solidFill>
                          <a:latin typeface="Comic Sans MS"/>
                        </a:rPr>
                        <a:t>Deacon: Lauren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0" i="0">
                          <a:solidFill>
                            <a:srgbClr val="00B050"/>
                          </a:solidFill>
                          <a:latin typeface="Comic Sans MS"/>
                        </a:rPr>
                        <a:t>Fellowship: Julie</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2151207"/>
                  </a:ext>
                </a:extLst>
              </a:tr>
              <a:tr h="426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dirty="0">
                          <a:solidFill>
                            <a:srgbClr val="00B050"/>
                          </a:solidFill>
                          <a:latin typeface="Comic Sans MS"/>
                        </a:rPr>
                        <a:t>Backup Broadcaster: Barry</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dirty="0">
                          <a:solidFill>
                            <a:srgbClr val="00B050"/>
                          </a:solidFill>
                          <a:latin typeface="Comic Sans MS"/>
                        </a:rPr>
                        <a:t>Leader: Jeremy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0" i="0" dirty="0">
                          <a:solidFill>
                            <a:srgbClr val="00B050"/>
                          </a:solidFill>
                          <a:latin typeface="Comic Sans MS"/>
                        </a:rPr>
                        <a:t>Safety Officer: Chris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275158"/>
                  </a:ext>
                </a:extLst>
              </a:tr>
              <a:tr h="426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dirty="0">
                          <a:solidFill>
                            <a:srgbClr val="00B050"/>
                          </a:solidFill>
                          <a:latin typeface="Comic Sans MS"/>
                        </a:rPr>
                        <a:t>Zoom Buttons: Viki</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dirty="0">
                          <a:solidFill>
                            <a:srgbClr val="00B050"/>
                          </a:solidFill>
                          <a:latin typeface="Comic Sans MS"/>
                        </a:rPr>
                        <a:t>Cantor: Roselyn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AU" sz="1800" b="0" i="0" dirty="0">
                          <a:solidFill>
                            <a:srgbClr val="00B050"/>
                          </a:solidFill>
                          <a:latin typeface="Comic Sans MS"/>
                        </a:rPr>
                        <a:t>Attendance: Viki</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084328052"/>
                  </a:ext>
                </a:extLst>
              </a:tr>
            </a:tbl>
          </a:graphicData>
        </a:graphic>
      </p:graphicFrame>
    </p:spTree>
    <p:extLst>
      <p:ext uri="{BB962C8B-B14F-4D97-AF65-F5344CB8AC3E}">
        <p14:creationId xmlns:p14="http://schemas.microsoft.com/office/powerpoint/2010/main" val="356763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C57D59-8F18-4E33-9885-CA1B9A361622}" type="slidenum">
              <a:rPr lang="en-AU" altLang="en-US" smtClean="0">
                <a:solidFill>
                  <a:prstClr val="black">
                    <a:tint val="75000"/>
                  </a:prstClr>
                </a:solidFill>
              </a:rPr>
              <a:pPr>
                <a:defRPr/>
              </a:pPr>
              <a:t>10</a:t>
            </a:fld>
            <a:endParaRPr lang="en-AU" altLang="en-US">
              <a:solidFill>
                <a:prstClr val="black">
                  <a:tint val="75000"/>
                </a:prstClr>
              </a:solidFill>
            </a:endParaRPr>
          </a:p>
        </p:txBody>
      </p:sp>
      <p:sp>
        <p:nvSpPr>
          <p:cNvPr id="3" name="Rectangle 2"/>
          <p:cNvSpPr/>
          <p:nvPr/>
        </p:nvSpPr>
        <p:spPr>
          <a:xfrm>
            <a:off x="839416" y="548680"/>
            <a:ext cx="10511069" cy="5191486"/>
          </a:xfrm>
          <a:prstGeom prst="rect">
            <a:avLst/>
          </a:prstGeom>
        </p:spPr>
        <p:txBody>
          <a:bodyPr wrap="square" lIns="91440" tIns="45720" rIns="91440" bIns="45720" anchor="t">
            <a:spAutoFit/>
          </a:bodyPr>
          <a:lstStyle/>
          <a:p>
            <a:pPr algn="ctr">
              <a:lnSpc>
                <a:spcPct val="150000"/>
              </a:lnSpc>
            </a:pPr>
            <a:r>
              <a:rPr lang="en-AU" sz="3200" i="1">
                <a:solidFill>
                  <a:srgbClr val="00B050"/>
                </a:solidFill>
                <a:latin typeface="Comic Sans MS"/>
              </a:rPr>
              <a:t>The Deacon or LA Introduces Confession</a:t>
            </a:r>
            <a:r>
              <a:rPr lang="en-US" sz="3200" i="1">
                <a:solidFill>
                  <a:srgbClr val="00B050"/>
                </a:solidFill>
                <a:latin typeface="Comic Sans MS"/>
              </a:rPr>
              <a:t>​</a:t>
            </a:r>
            <a:endParaRPr lang="en-US" sz="3200" i="1">
              <a:solidFill>
                <a:srgbClr val="00B050"/>
              </a:solidFill>
              <a:cs typeface="Times New Roman"/>
            </a:endParaRPr>
          </a:p>
          <a:p>
            <a:pPr algn="ctr">
              <a:lnSpc>
                <a:spcPct val="150000"/>
              </a:lnSpc>
            </a:pPr>
            <a:endParaRPr lang="en-US" sz="2400">
              <a:solidFill>
                <a:srgbClr val="F5801F"/>
              </a:solidFill>
              <a:latin typeface="Comic Sans MS"/>
              <a:ea typeface="Tahoma"/>
              <a:cs typeface="Tahoma"/>
            </a:endParaRPr>
          </a:p>
          <a:p>
            <a:pPr>
              <a:lnSpc>
                <a:spcPct val="150000"/>
              </a:lnSpc>
            </a:pPr>
            <a:r>
              <a:rPr lang="en-US" sz="2800">
                <a:latin typeface="Comic Sans MS" panose="030F0702030302020204" pitchFamily="66" charset="0"/>
              </a:rPr>
              <a:t>Christ the Son of God has been revealed as a light to the nations.</a:t>
            </a:r>
            <a:r>
              <a:rPr lang="en-AU" sz="2800">
                <a:latin typeface="Comic Sans MS" panose="030F0702030302020204" pitchFamily="66" charset="0"/>
                <a:cs typeface="Times New Roman"/>
              </a:rPr>
              <a:t>​​</a:t>
            </a:r>
          </a:p>
          <a:p>
            <a:pPr fontAlgn="base">
              <a:lnSpc>
                <a:spcPct val="150000"/>
              </a:lnSpc>
            </a:pPr>
            <a:r>
              <a:rPr lang="en-US" sz="2800">
                <a:solidFill>
                  <a:srgbClr val="00B050"/>
                </a:solidFill>
                <a:latin typeface="Comic Sans MS" panose="030F0702030302020204" pitchFamily="66" charset="0"/>
              </a:rPr>
              <a:t>Silence may be kept.​..</a:t>
            </a:r>
          </a:p>
          <a:p>
            <a:pPr fontAlgn="base">
              <a:lnSpc>
                <a:spcPct val="150000"/>
              </a:lnSpc>
            </a:pPr>
            <a:r>
              <a:rPr lang="en-AU" sz="2800">
                <a:latin typeface="Comic Sans MS" panose="030F0702030302020204" pitchFamily="66" charset="0"/>
                <a:cs typeface="Times New Roman"/>
              </a:rPr>
              <a:t>​</a:t>
            </a:r>
          </a:p>
          <a:p>
            <a:pPr>
              <a:lnSpc>
                <a:spcPct val="150000"/>
              </a:lnSpc>
            </a:pPr>
            <a:r>
              <a:rPr lang="en-US" sz="2800">
                <a:latin typeface="Comic Sans MS" panose="030F0702030302020204" pitchFamily="66" charset="0"/>
              </a:rPr>
              <a:t>Let us bring our darkness to his light, confessing our sins in penitence and faith.</a:t>
            </a:r>
            <a:endParaRPr lang="en-AU" sz="2800">
              <a:latin typeface="Comic Sans MS" panose="030F0702030302020204" pitchFamily="66" charset="0"/>
              <a:ea typeface="Tahoma"/>
              <a:cs typeface="Tahoma"/>
            </a:endParaRPr>
          </a:p>
        </p:txBody>
      </p:sp>
    </p:spTree>
    <p:extLst>
      <p:ext uri="{BB962C8B-B14F-4D97-AF65-F5344CB8AC3E}">
        <p14:creationId xmlns:p14="http://schemas.microsoft.com/office/powerpoint/2010/main" val="381046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C57D59-8F18-4E33-9885-CA1B9A361622}" type="slidenum">
              <a:rPr lang="en-AU" altLang="en-US" smtClean="0">
                <a:solidFill>
                  <a:prstClr val="black">
                    <a:tint val="75000"/>
                  </a:prstClr>
                </a:solidFill>
              </a:rPr>
              <a:pPr>
                <a:defRPr/>
              </a:pPr>
              <a:t>11</a:t>
            </a:fld>
            <a:endParaRPr lang="en-AU" altLang="en-US">
              <a:solidFill>
                <a:prstClr val="black">
                  <a:tint val="75000"/>
                </a:prstClr>
              </a:solidFill>
            </a:endParaRPr>
          </a:p>
        </p:txBody>
      </p:sp>
      <p:sp>
        <p:nvSpPr>
          <p:cNvPr id="3" name="Rectangle 2"/>
          <p:cNvSpPr/>
          <p:nvPr/>
        </p:nvSpPr>
        <p:spPr>
          <a:xfrm>
            <a:off x="943429" y="593094"/>
            <a:ext cx="10203543" cy="5621154"/>
          </a:xfrm>
          <a:prstGeom prst="rect">
            <a:avLst/>
          </a:prstGeom>
        </p:spPr>
        <p:txBody>
          <a:bodyPr wrap="square" lIns="91440" tIns="45720" rIns="91440" bIns="45720" anchor="t">
            <a:spAutoFit/>
          </a:bodyPr>
          <a:lstStyle/>
          <a:p>
            <a:r>
              <a:rPr lang="en-AU" sz="2800" b="1">
                <a:solidFill>
                  <a:srgbClr val="00B050"/>
                </a:solidFill>
                <a:latin typeface="Comic Sans MS"/>
              </a:rPr>
              <a:t>All: </a:t>
            </a:r>
            <a:r>
              <a:rPr lang="en-AU" sz="2400" b="1">
                <a:solidFill>
                  <a:srgbClr val="E68422"/>
                </a:solidFill>
                <a:latin typeface="Comic Sans MS"/>
              </a:rPr>
              <a:t>​</a:t>
            </a:r>
            <a:r>
              <a:rPr lang="en-AU" sz="2800" b="1">
                <a:solidFill>
                  <a:srgbClr val="000000"/>
                </a:solidFill>
                <a:latin typeface="Comic Sans MS"/>
              </a:rPr>
              <a:t>Merciful God, our maker and our judge, </a:t>
            </a:r>
            <a:r>
              <a:rPr lang="en-US" sz="2800">
                <a:solidFill>
                  <a:srgbClr val="000000"/>
                </a:solidFill>
                <a:latin typeface="Comic Sans MS"/>
              </a:rPr>
              <a:t>​</a:t>
            </a:r>
          </a:p>
          <a:p>
            <a:pPr fontAlgn="base">
              <a:lnSpc>
                <a:spcPct val="150000"/>
              </a:lnSpc>
            </a:pPr>
            <a:r>
              <a:rPr lang="en-AU" sz="2800" b="1">
                <a:solidFill>
                  <a:srgbClr val="000000"/>
                </a:solidFill>
                <a:latin typeface="Comic Sans MS"/>
              </a:rPr>
              <a:t>we have sinned against you </a:t>
            </a:r>
            <a:r>
              <a:rPr lang="en-AU" sz="2800">
                <a:solidFill>
                  <a:srgbClr val="000000"/>
                </a:solidFill>
                <a:latin typeface="Comic Sans MS"/>
              </a:rPr>
              <a:t>​</a:t>
            </a:r>
            <a:r>
              <a:rPr lang="en-AU" sz="2800" b="1">
                <a:solidFill>
                  <a:srgbClr val="000000"/>
                </a:solidFill>
                <a:latin typeface="Comic Sans MS"/>
              </a:rPr>
              <a:t>in thought, word, and deed, </a:t>
            </a:r>
            <a:r>
              <a:rPr lang="en-AU" sz="2800">
                <a:solidFill>
                  <a:srgbClr val="000000"/>
                </a:solidFill>
                <a:latin typeface="Comic Sans MS"/>
              </a:rPr>
              <a:t>​</a:t>
            </a:r>
          </a:p>
          <a:p>
            <a:pPr fontAlgn="base">
              <a:lnSpc>
                <a:spcPct val="150000"/>
              </a:lnSpc>
            </a:pPr>
            <a:r>
              <a:rPr lang="en-AU" sz="2800" b="1">
                <a:solidFill>
                  <a:srgbClr val="000000"/>
                </a:solidFill>
                <a:latin typeface="Comic Sans MS"/>
              </a:rPr>
              <a:t>and in what we have failed to do: </a:t>
            </a:r>
            <a:r>
              <a:rPr lang="en-AU" sz="2800">
                <a:solidFill>
                  <a:srgbClr val="000000"/>
                </a:solidFill>
                <a:latin typeface="Comic Sans MS"/>
              </a:rPr>
              <a:t>​</a:t>
            </a:r>
          </a:p>
          <a:p>
            <a:pPr fontAlgn="base">
              <a:lnSpc>
                <a:spcPct val="150000"/>
              </a:lnSpc>
            </a:pPr>
            <a:r>
              <a:rPr lang="en-AU" sz="2800" b="1">
                <a:solidFill>
                  <a:srgbClr val="000000"/>
                </a:solidFill>
                <a:latin typeface="Comic Sans MS"/>
              </a:rPr>
              <a:t>we have not loved you with our whole heart; </a:t>
            </a:r>
            <a:r>
              <a:rPr lang="en-AU" sz="2800">
                <a:solidFill>
                  <a:srgbClr val="000000"/>
                </a:solidFill>
                <a:latin typeface="Comic Sans MS"/>
              </a:rPr>
              <a:t>​</a:t>
            </a:r>
          </a:p>
          <a:p>
            <a:pPr fontAlgn="base">
              <a:lnSpc>
                <a:spcPct val="150000"/>
              </a:lnSpc>
            </a:pPr>
            <a:r>
              <a:rPr lang="en-AU" sz="2800" b="1">
                <a:solidFill>
                  <a:srgbClr val="000000"/>
                </a:solidFill>
                <a:latin typeface="Comic Sans MS"/>
              </a:rPr>
              <a:t>we have not loved our neighbours as ourselves; </a:t>
            </a:r>
            <a:r>
              <a:rPr lang="en-AU" sz="2800">
                <a:solidFill>
                  <a:srgbClr val="000000"/>
                </a:solidFill>
                <a:latin typeface="Comic Sans MS"/>
              </a:rPr>
              <a:t>​</a:t>
            </a:r>
          </a:p>
          <a:p>
            <a:pPr fontAlgn="base">
              <a:lnSpc>
                <a:spcPct val="150000"/>
              </a:lnSpc>
            </a:pPr>
            <a:r>
              <a:rPr lang="en-AU" sz="2800" b="1">
                <a:solidFill>
                  <a:srgbClr val="000000"/>
                </a:solidFill>
                <a:latin typeface="Comic Sans MS"/>
              </a:rPr>
              <a:t>we repent, and are sorry for all our sins.</a:t>
            </a:r>
            <a:r>
              <a:rPr lang="en-AU" sz="2800">
                <a:solidFill>
                  <a:srgbClr val="000000"/>
                </a:solidFill>
                <a:latin typeface="Comic Sans MS"/>
              </a:rPr>
              <a:t>​</a:t>
            </a:r>
          </a:p>
          <a:p>
            <a:pPr fontAlgn="base">
              <a:lnSpc>
                <a:spcPct val="150000"/>
              </a:lnSpc>
            </a:pPr>
            <a:r>
              <a:rPr lang="en-AU" sz="2800" b="1">
                <a:solidFill>
                  <a:srgbClr val="000000"/>
                </a:solidFill>
                <a:latin typeface="Comic Sans MS"/>
              </a:rPr>
              <a:t>Father, forgive us. Strengthen us to love and obey you </a:t>
            </a:r>
          </a:p>
          <a:p>
            <a:pPr fontAlgn="base">
              <a:lnSpc>
                <a:spcPct val="150000"/>
              </a:lnSpc>
            </a:pPr>
            <a:r>
              <a:rPr lang="en-AU" sz="2800" b="1">
                <a:solidFill>
                  <a:srgbClr val="000000"/>
                </a:solidFill>
                <a:latin typeface="Comic Sans MS"/>
              </a:rPr>
              <a:t>in newness of life; </a:t>
            </a:r>
            <a:r>
              <a:rPr lang="en-AU" sz="2800">
                <a:solidFill>
                  <a:srgbClr val="000000"/>
                </a:solidFill>
                <a:latin typeface="Comic Sans MS"/>
              </a:rPr>
              <a:t>​</a:t>
            </a:r>
            <a:r>
              <a:rPr lang="en-AU" sz="2800" b="1">
                <a:solidFill>
                  <a:srgbClr val="000000"/>
                </a:solidFill>
                <a:latin typeface="Comic Sans MS"/>
              </a:rPr>
              <a:t>through Jesus Christ our Lord. </a:t>
            </a:r>
            <a:r>
              <a:rPr lang="en-AU" sz="2800">
                <a:solidFill>
                  <a:srgbClr val="000000"/>
                </a:solidFill>
                <a:latin typeface="Comic Sans MS"/>
              </a:rPr>
              <a:t>​</a:t>
            </a:r>
          </a:p>
          <a:p>
            <a:pPr fontAlgn="base">
              <a:lnSpc>
                <a:spcPct val="150000"/>
              </a:lnSpc>
            </a:pPr>
            <a:r>
              <a:rPr lang="en-AU" sz="2800" b="1">
                <a:solidFill>
                  <a:srgbClr val="000000"/>
                </a:solidFill>
                <a:latin typeface="Comic Sans MS"/>
              </a:rPr>
              <a:t>Amen.</a:t>
            </a:r>
            <a:r>
              <a:rPr lang="en-AU" sz="2800">
                <a:solidFill>
                  <a:srgbClr val="000000"/>
                </a:solidFill>
                <a:latin typeface="Comic Sans MS"/>
              </a:rPr>
              <a:t>​</a:t>
            </a:r>
            <a:endParaRPr lang="en-AU" sz="2800" b="0" i="0">
              <a:solidFill>
                <a:srgbClr val="000000"/>
              </a:solidFill>
              <a:effectLst/>
              <a:latin typeface="Comic Sans MS"/>
            </a:endParaRPr>
          </a:p>
        </p:txBody>
      </p:sp>
    </p:spTree>
    <p:extLst>
      <p:ext uri="{BB962C8B-B14F-4D97-AF65-F5344CB8AC3E}">
        <p14:creationId xmlns:p14="http://schemas.microsoft.com/office/powerpoint/2010/main" val="4261842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C57D59-8F18-4E33-9885-CA1B9A361622}" type="slidenum">
              <a:rPr lang="en-AU" altLang="en-US" smtClean="0">
                <a:solidFill>
                  <a:prstClr val="black">
                    <a:tint val="75000"/>
                  </a:prstClr>
                </a:solidFill>
              </a:rPr>
              <a:pPr>
                <a:defRPr/>
              </a:pPr>
              <a:t>12</a:t>
            </a:fld>
            <a:endParaRPr lang="en-AU" altLang="en-US">
              <a:solidFill>
                <a:prstClr val="black">
                  <a:tint val="75000"/>
                </a:prstClr>
              </a:solidFill>
            </a:endParaRPr>
          </a:p>
        </p:txBody>
      </p:sp>
      <p:sp>
        <p:nvSpPr>
          <p:cNvPr id="3" name="Rectangle 2"/>
          <p:cNvSpPr/>
          <p:nvPr/>
        </p:nvSpPr>
        <p:spPr>
          <a:xfrm>
            <a:off x="609600" y="127962"/>
            <a:ext cx="10804634" cy="6262484"/>
          </a:xfrm>
          <a:prstGeom prst="rect">
            <a:avLst/>
          </a:prstGeom>
        </p:spPr>
        <p:txBody>
          <a:bodyPr wrap="square" lIns="91440" tIns="45720" rIns="91440" bIns="45720" anchor="t">
            <a:spAutoFit/>
          </a:bodyPr>
          <a:lstStyle/>
          <a:p>
            <a:pPr algn="ctr">
              <a:lnSpc>
                <a:spcPct val="150000"/>
              </a:lnSpc>
            </a:pPr>
            <a:r>
              <a:rPr lang="en-AU" sz="3200" i="1">
                <a:solidFill>
                  <a:srgbClr val="00B050"/>
                </a:solidFill>
                <a:latin typeface="Comic Sans MS"/>
              </a:rPr>
              <a:t>Words of Assurance offered by the Deacon or LA </a:t>
            </a:r>
            <a:endParaRPr lang="en-US" i="1">
              <a:solidFill>
                <a:srgbClr val="00B050"/>
              </a:solidFill>
              <a:cs typeface="Times New Roman"/>
            </a:endParaRPr>
          </a:p>
          <a:p>
            <a:pPr algn="ctr">
              <a:lnSpc>
                <a:spcPct val="150000"/>
              </a:lnSpc>
            </a:pPr>
            <a:endParaRPr lang="en-AU">
              <a:cs typeface="Times New Roman"/>
            </a:endParaRPr>
          </a:p>
          <a:p>
            <a:pPr>
              <a:lnSpc>
                <a:spcPct val="150000"/>
              </a:lnSpc>
            </a:pPr>
            <a:r>
              <a:rPr lang="en-AU" sz="2400">
                <a:latin typeface="Comic Sans MS"/>
              </a:rPr>
              <a:t>These words of assurance from the First Letter of John declare that: </a:t>
            </a:r>
            <a:endParaRPr lang="en-AU" sz="2400">
              <a:latin typeface="Times New Roman"/>
              <a:cs typeface="Times New Roman"/>
            </a:endParaRPr>
          </a:p>
          <a:p>
            <a:pPr>
              <a:lnSpc>
                <a:spcPct val="150000"/>
              </a:lnSpc>
            </a:pPr>
            <a:endParaRPr lang="en-AU" sz="1600">
              <a:latin typeface="Comic Sans MS"/>
            </a:endParaRPr>
          </a:p>
          <a:p>
            <a:pPr>
              <a:lnSpc>
                <a:spcPct val="150000"/>
              </a:lnSpc>
            </a:pPr>
            <a:r>
              <a:rPr lang="en-AU" sz="2400">
                <a:latin typeface="Comic Sans MS"/>
              </a:rPr>
              <a:t>If anyone sins, we have an advocate with the Father, Jesus Christ the righteous. He is the perfect offering for our sin, and not for ours only, but for the sins of the whole world. </a:t>
            </a:r>
            <a:endParaRPr lang="en-AU" sz="2400">
              <a:solidFill>
                <a:srgbClr val="7030A0"/>
              </a:solidFill>
              <a:latin typeface="Times New Roman"/>
              <a:cs typeface="Times New Roman"/>
            </a:endParaRPr>
          </a:p>
          <a:p>
            <a:pPr algn="r">
              <a:lnSpc>
                <a:spcPct val="150000"/>
              </a:lnSpc>
            </a:pPr>
            <a:r>
              <a:rPr lang="en-AU" sz="2400">
                <a:solidFill>
                  <a:srgbClr val="00B050"/>
                </a:solidFill>
                <a:latin typeface="Comic Sans MS"/>
              </a:rPr>
              <a:t>(1 John 2: 1-2)</a:t>
            </a:r>
            <a:endParaRPr lang="en-AU" sz="2400">
              <a:solidFill>
                <a:srgbClr val="00B050"/>
              </a:solidFill>
              <a:cs typeface="Times New Roman"/>
            </a:endParaRPr>
          </a:p>
          <a:p>
            <a:pPr algn="r">
              <a:lnSpc>
                <a:spcPct val="150000"/>
              </a:lnSpc>
            </a:pPr>
            <a:endParaRPr lang="en-AU" sz="1050">
              <a:solidFill>
                <a:srgbClr val="7030A0"/>
              </a:solidFill>
              <a:latin typeface="Comic Sans MS"/>
            </a:endParaRPr>
          </a:p>
          <a:p>
            <a:pPr>
              <a:lnSpc>
                <a:spcPct val="150000"/>
              </a:lnSpc>
            </a:pPr>
            <a:r>
              <a:rPr lang="en-AU" sz="2400">
                <a:latin typeface="Comic Sans MS"/>
              </a:rPr>
              <a:t>In this is love, not that we loved God, but that he loved us and sent his Son to be the perfect offering for our sins. </a:t>
            </a:r>
          </a:p>
          <a:p>
            <a:pPr algn="r">
              <a:lnSpc>
                <a:spcPct val="150000"/>
              </a:lnSpc>
            </a:pPr>
            <a:r>
              <a:rPr lang="en-AU" sz="2400">
                <a:solidFill>
                  <a:srgbClr val="00B050"/>
                </a:solidFill>
                <a:latin typeface="Comic Sans MS"/>
              </a:rPr>
              <a:t>(1 John 4:10)</a:t>
            </a:r>
            <a:endParaRPr lang="en-AU" sz="2400">
              <a:solidFill>
                <a:srgbClr val="00B050"/>
              </a:solidFill>
              <a:cs typeface="Times New Roman"/>
            </a:endParaRPr>
          </a:p>
        </p:txBody>
      </p:sp>
    </p:spTree>
    <p:extLst>
      <p:ext uri="{BB962C8B-B14F-4D97-AF65-F5344CB8AC3E}">
        <p14:creationId xmlns:p14="http://schemas.microsoft.com/office/powerpoint/2010/main" val="152325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6501" y="162821"/>
            <a:ext cx="5638998" cy="584775"/>
          </a:xfrm>
          <a:prstGeom prst="rect">
            <a:avLst/>
          </a:prstGeom>
        </p:spPr>
        <p:txBody>
          <a:bodyPr wrap="square" lIns="91440" tIns="45720" rIns="91440" bIns="45720" anchor="t">
            <a:spAutoFit/>
          </a:bodyPr>
          <a:lstStyle/>
          <a:p>
            <a:pPr algn="ctr"/>
            <a:r>
              <a:rPr lang="en-US" sz="3200" i="1" kern="0">
                <a:solidFill>
                  <a:srgbClr val="00B050"/>
                </a:solidFill>
                <a:latin typeface="Comic Sans MS"/>
              </a:rPr>
              <a:t>Collect</a:t>
            </a:r>
          </a:p>
        </p:txBody>
      </p:sp>
      <p:sp>
        <p:nvSpPr>
          <p:cNvPr id="2" name="Rectangle 1"/>
          <p:cNvSpPr/>
          <p:nvPr/>
        </p:nvSpPr>
        <p:spPr>
          <a:xfrm>
            <a:off x="1999270" y="643461"/>
            <a:ext cx="9065894" cy="6125075"/>
          </a:xfrm>
          <a:prstGeom prst="rect">
            <a:avLst/>
          </a:prstGeom>
        </p:spPr>
        <p:txBody>
          <a:bodyPr wrap="square" lIns="91440" tIns="45720" rIns="91440" bIns="45720" anchor="t">
            <a:spAutoFit/>
          </a:bodyPr>
          <a:lstStyle/>
          <a:p>
            <a:pPr>
              <a:lnSpc>
                <a:spcPct val="150000"/>
              </a:lnSpc>
            </a:pPr>
            <a:r>
              <a:rPr lang="en-US" sz="2400" dirty="0">
                <a:solidFill>
                  <a:srgbClr val="00B050"/>
                </a:solidFill>
                <a:latin typeface="Comic Sans MS" panose="030F0702030302020204" pitchFamily="66" charset="0"/>
                <a:ea typeface="+mn-lt"/>
                <a:cs typeface="+mn-lt"/>
              </a:rPr>
              <a:t>Leader: </a:t>
            </a:r>
            <a:r>
              <a:rPr lang="en-AU" sz="2400" dirty="0">
                <a:latin typeface="Comic Sans MS" panose="030F0702030302020204" pitchFamily="66" charset="0"/>
              </a:rPr>
              <a:t>Righteous God,</a:t>
            </a:r>
          </a:p>
          <a:p>
            <a:pPr>
              <a:lnSpc>
                <a:spcPct val="150000"/>
              </a:lnSpc>
            </a:pPr>
            <a:r>
              <a:rPr lang="en-AU" sz="2400" dirty="0">
                <a:latin typeface="Comic Sans MS" panose="030F0702030302020204" pitchFamily="66" charset="0"/>
              </a:rPr>
              <a:t>you confound the world’s wisdom</a:t>
            </a:r>
          </a:p>
          <a:p>
            <a:pPr>
              <a:lnSpc>
                <a:spcPct val="150000"/>
              </a:lnSpc>
            </a:pPr>
            <a:r>
              <a:rPr lang="en-AU" sz="2400" dirty="0">
                <a:latin typeface="Comic Sans MS" panose="030F0702030302020204" pitchFamily="66" charset="0"/>
              </a:rPr>
              <a:t>by giving your blessing to the lowly and pure in heart:</a:t>
            </a:r>
          </a:p>
          <a:p>
            <a:pPr>
              <a:lnSpc>
                <a:spcPct val="150000"/>
              </a:lnSpc>
            </a:pPr>
            <a:r>
              <a:rPr lang="en-AU" sz="2400" dirty="0">
                <a:latin typeface="Comic Sans MS" panose="030F0702030302020204" pitchFamily="66" charset="0"/>
              </a:rPr>
              <a:t>give us such a hunger and thirst for justice</a:t>
            </a:r>
          </a:p>
          <a:p>
            <a:pPr>
              <a:lnSpc>
                <a:spcPct val="150000"/>
              </a:lnSpc>
            </a:pPr>
            <a:r>
              <a:rPr lang="en-AU" sz="2400" dirty="0">
                <a:latin typeface="Comic Sans MS" panose="030F0702030302020204" pitchFamily="66" charset="0"/>
              </a:rPr>
              <a:t>and perseverance in striving for peace,</a:t>
            </a:r>
          </a:p>
          <a:p>
            <a:pPr>
              <a:lnSpc>
                <a:spcPct val="150000"/>
              </a:lnSpc>
            </a:pPr>
            <a:r>
              <a:rPr lang="en-AU" sz="2400" dirty="0">
                <a:latin typeface="Comic Sans MS" panose="030F0702030302020204" pitchFamily="66" charset="0"/>
              </a:rPr>
              <a:t>that in our words and deeds</a:t>
            </a:r>
          </a:p>
          <a:p>
            <a:pPr>
              <a:lnSpc>
                <a:spcPct val="150000"/>
              </a:lnSpc>
            </a:pPr>
            <a:r>
              <a:rPr lang="en-AU" sz="2400" dirty="0">
                <a:latin typeface="Comic Sans MS" panose="030F0702030302020204" pitchFamily="66" charset="0"/>
              </a:rPr>
              <a:t>the world may see the promise of your kingdom,</a:t>
            </a:r>
          </a:p>
          <a:p>
            <a:pPr>
              <a:lnSpc>
                <a:spcPct val="150000"/>
              </a:lnSpc>
            </a:pPr>
            <a:r>
              <a:rPr lang="en-AU" sz="2400" dirty="0">
                <a:latin typeface="Comic Sans MS" panose="030F0702030302020204" pitchFamily="66" charset="0"/>
              </a:rPr>
              <a:t>which has been revealed in Jesus Christ our Lord,</a:t>
            </a:r>
          </a:p>
          <a:p>
            <a:pPr>
              <a:lnSpc>
                <a:spcPct val="150000"/>
              </a:lnSpc>
            </a:pPr>
            <a:r>
              <a:rPr lang="en-AU" sz="2400" dirty="0">
                <a:latin typeface="Comic Sans MS" panose="030F0702030302020204" pitchFamily="66" charset="0"/>
              </a:rPr>
              <a:t>who lives and reigns with you in the unity of the Holy Spirit,</a:t>
            </a:r>
          </a:p>
          <a:p>
            <a:pPr>
              <a:lnSpc>
                <a:spcPct val="150000"/>
              </a:lnSpc>
            </a:pPr>
            <a:r>
              <a:rPr lang="en-AU" sz="2400" dirty="0">
                <a:latin typeface="Comic Sans MS" panose="030F0702030302020204" pitchFamily="66" charset="0"/>
              </a:rPr>
              <a:t>one God, for ever and ever. </a:t>
            </a:r>
          </a:p>
          <a:p>
            <a:pPr>
              <a:lnSpc>
                <a:spcPct val="150000"/>
              </a:lnSpc>
            </a:pPr>
            <a:r>
              <a:rPr lang="en-AU" sz="2400" b="1" dirty="0">
                <a:latin typeface="Comic Sans MS" panose="030F0702030302020204" pitchFamily="66" charset="0"/>
              </a:rPr>
              <a:t>Amen</a:t>
            </a:r>
            <a:endParaRPr lang="en-US" sz="2400" b="1" dirty="0">
              <a:latin typeface="Comic Sans MS" panose="030F0702030302020204" pitchFamily="66" charset="0"/>
            </a:endParaRPr>
          </a:p>
        </p:txBody>
      </p:sp>
    </p:spTree>
    <p:extLst>
      <p:ext uri="{BB962C8B-B14F-4D97-AF65-F5344CB8AC3E}">
        <p14:creationId xmlns:p14="http://schemas.microsoft.com/office/powerpoint/2010/main" val="112425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7421" y="1356714"/>
            <a:ext cx="10604238" cy="461665"/>
          </a:xfrm>
          <a:prstGeom prst="rect">
            <a:avLst/>
          </a:prstGeom>
        </p:spPr>
        <p:txBody>
          <a:bodyPr wrap="square" lIns="91440" tIns="45720" rIns="91440" bIns="45720" anchor="t">
            <a:spAutoFit/>
          </a:bodyPr>
          <a:lstStyle/>
          <a:p>
            <a:pPr>
              <a:spcBef>
                <a:spcPts val="450"/>
              </a:spcBef>
              <a:spcAft>
                <a:spcPts val="450"/>
              </a:spcAft>
            </a:pPr>
            <a:r>
              <a:rPr lang="en-US" sz="2400" dirty="0">
                <a:solidFill>
                  <a:srgbClr val="00B050"/>
                </a:solidFill>
                <a:latin typeface="Comic Sans MS"/>
                <a:ea typeface="Tahoma"/>
                <a:cs typeface="Tahoma"/>
              </a:rPr>
              <a:t>Reader 1: </a:t>
            </a:r>
            <a:r>
              <a:rPr lang="en-US" sz="2400" dirty="0">
                <a:latin typeface="Comic Sans MS"/>
                <a:ea typeface="Tahoma"/>
                <a:cs typeface="Tahoma"/>
              </a:rPr>
              <a:t>The 1</a:t>
            </a:r>
            <a:r>
              <a:rPr lang="en-US" sz="2400" baseline="30000" dirty="0">
                <a:latin typeface="Comic Sans MS"/>
                <a:ea typeface="Tahoma"/>
                <a:cs typeface="Tahoma"/>
              </a:rPr>
              <a:t>st</a:t>
            </a:r>
            <a:r>
              <a:rPr lang="en-US" sz="2400" dirty="0">
                <a:latin typeface="Comic Sans MS"/>
                <a:ea typeface="Tahoma"/>
                <a:cs typeface="Tahoma"/>
              </a:rPr>
              <a:t> Reading is from Micah 6.1-8</a:t>
            </a:r>
          </a:p>
        </p:txBody>
      </p:sp>
      <p:sp>
        <p:nvSpPr>
          <p:cNvPr id="5" name="Title 1">
            <a:extLst>
              <a:ext uri="{FF2B5EF4-FFF2-40B4-BE49-F238E27FC236}">
                <a16:creationId xmlns:a16="http://schemas.microsoft.com/office/drawing/2014/main" id="{39EFAB09-BEBC-BB31-952F-32608A882C6A}"/>
              </a:ext>
            </a:extLst>
          </p:cNvPr>
          <p:cNvSpPr txBox="1">
            <a:spLocks/>
          </p:cNvSpPr>
          <p:nvPr/>
        </p:nvSpPr>
        <p:spPr>
          <a:xfrm>
            <a:off x="731412" y="215153"/>
            <a:ext cx="10703220" cy="1147657"/>
          </a:xfrm>
          <a:prstGeom prst="rect">
            <a:avLst/>
          </a:prstGeom>
        </p:spPr>
        <p:txBody>
          <a:bodyPr lIns="91440" tIns="45720" rIns="91440" bIns="45720"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a:solidFill>
                  <a:srgbClr val="00B050"/>
                </a:solidFill>
                <a:latin typeface="Comic Sans MS"/>
              </a:rPr>
              <a:t>The 1st reader unmutes </a:t>
            </a:r>
            <a:endParaRPr lang="en-GB" sz="2200">
              <a:solidFill>
                <a:srgbClr val="00B050"/>
              </a:solidFill>
              <a:latin typeface="Comic Sans MS"/>
            </a:endParaRPr>
          </a:p>
          <a:p>
            <a:pPr algn="l"/>
            <a:r>
              <a:rPr lang="en-GB" sz="2400">
                <a:solidFill>
                  <a:srgbClr val="00B050"/>
                </a:solidFill>
                <a:latin typeface="Comic Sans MS"/>
              </a:rPr>
              <a:t>Leader: </a:t>
            </a:r>
            <a:r>
              <a:rPr lang="en-GB" sz="2400">
                <a:latin typeface="Comic Sans MS"/>
              </a:rPr>
              <a:t>I invite the 1st reader  to unmute and offer the 1st lesson when ready.</a:t>
            </a:r>
            <a:endParaRPr lang="en-US" sz="2400"/>
          </a:p>
        </p:txBody>
      </p:sp>
      <p:sp>
        <p:nvSpPr>
          <p:cNvPr id="7" name="Rectangle 6">
            <a:extLst>
              <a:ext uri="{FF2B5EF4-FFF2-40B4-BE49-F238E27FC236}">
                <a16:creationId xmlns:a16="http://schemas.microsoft.com/office/drawing/2014/main" id="{CA70304C-57F4-DF05-4EBA-736F2E392A20}"/>
              </a:ext>
            </a:extLst>
          </p:cNvPr>
          <p:cNvSpPr/>
          <p:nvPr/>
        </p:nvSpPr>
        <p:spPr>
          <a:xfrm>
            <a:off x="10083050" y="6070126"/>
            <a:ext cx="2035498" cy="400110"/>
          </a:xfrm>
          <a:prstGeom prst="rect">
            <a:avLst/>
          </a:prstGeom>
        </p:spPr>
        <p:txBody>
          <a:bodyPr wrap="square">
            <a:spAutoFit/>
          </a:bodyPr>
          <a:lstStyle/>
          <a:p>
            <a:r>
              <a:rPr lang="en-GB" sz="2000" i="1" dirty="0">
                <a:solidFill>
                  <a:srgbClr val="00B050"/>
                </a:solidFill>
                <a:latin typeface="Comic Sans MS"/>
              </a:rPr>
              <a:t>Continues…</a:t>
            </a:r>
            <a:endParaRPr lang="en-AU" sz="2000" i="1" dirty="0">
              <a:solidFill>
                <a:srgbClr val="00B050"/>
              </a:solidFill>
            </a:endParaRPr>
          </a:p>
        </p:txBody>
      </p:sp>
      <p:sp>
        <p:nvSpPr>
          <p:cNvPr id="4" name="Rectangle 1">
            <a:extLst>
              <a:ext uri="{FF2B5EF4-FFF2-40B4-BE49-F238E27FC236}">
                <a16:creationId xmlns:a16="http://schemas.microsoft.com/office/drawing/2014/main" id="{546F7BE0-2977-DE9B-A590-C431DA4F55FB}"/>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6996CDA5-0EEF-74B9-164A-06684BDBAF39}"/>
              </a:ext>
            </a:extLst>
          </p:cNvPr>
          <p:cNvSpPr txBox="1"/>
          <p:nvPr/>
        </p:nvSpPr>
        <p:spPr>
          <a:xfrm>
            <a:off x="2345723" y="1871188"/>
            <a:ext cx="7850909" cy="4606902"/>
          </a:xfrm>
          <a:prstGeom prst="rect">
            <a:avLst/>
          </a:prstGeom>
          <a:noFill/>
        </p:spPr>
        <p:txBody>
          <a:bodyPr wrap="square">
            <a:spAutoFit/>
          </a:bodyPr>
          <a:lstStyle/>
          <a:p>
            <a:pPr>
              <a:lnSpc>
                <a:spcPct val="150000"/>
              </a:lnSpc>
            </a:pPr>
            <a:r>
              <a:rPr lang="en-AU" sz="2200" b="1" i="0" baseline="30000" dirty="0">
                <a:solidFill>
                  <a:srgbClr val="000000"/>
                </a:solidFill>
                <a:effectLst/>
                <a:latin typeface="Tahoma" panose="020B0604030504040204" pitchFamily="34" charset="0"/>
              </a:rPr>
              <a:t>1</a:t>
            </a:r>
            <a:r>
              <a:rPr lang="en-AU" sz="2200" b="0" i="0" dirty="0">
                <a:solidFill>
                  <a:srgbClr val="000000"/>
                </a:solidFill>
                <a:effectLst/>
                <a:latin typeface="Tahoma" panose="020B0604030504040204" pitchFamily="34" charset="0"/>
              </a:rPr>
              <a:t> Hear what the L</a:t>
            </a:r>
            <a:r>
              <a:rPr lang="en-AU" sz="2200" b="0" i="0" cap="small" dirty="0">
                <a:solidFill>
                  <a:srgbClr val="000000"/>
                </a:solidFill>
                <a:effectLst/>
                <a:latin typeface="Tahoma" panose="020B0604030504040204" pitchFamily="34" charset="0"/>
              </a:rPr>
              <a:t>ord</a:t>
            </a:r>
            <a:r>
              <a:rPr lang="en-AU" sz="2200" b="0" i="0" dirty="0">
                <a:solidFill>
                  <a:srgbClr val="000000"/>
                </a:solidFill>
                <a:effectLst/>
                <a:latin typeface="Tahoma" panose="020B0604030504040204" pitchFamily="34" charset="0"/>
              </a:rPr>
              <a:t> says:</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     Rise, plead your case before the mountains,</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     and let the hills hear your voice.</a:t>
            </a:r>
            <a:br>
              <a:rPr lang="en-AU" sz="2200" b="0" i="0" dirty="0">
                <a:solidFill>
                  <a:srgbClr val="000000"/>
                </a:solidFill>
                <a:effectLst/>
                <a:latin typeface="Tahoma" panose="020B0604030504040204" pitchFamily="34" charset="0"/>
              </a:rPr>
            </a:br>
            <a:r>
              <a:rPr lang="en-AU" sz="2200" b="1" i="0" baseline="30000" dirty="0">
                <a:solidFill>
                  <a:srgbClr val="000000"/>
                </a:solidFill>
                <a:effectLst/>
                <a:latin typeface="Tahoma" panose="020B0604030504040204" pitchFamily="34" charset="0"/>
              </a:rPr>
              <a:t>2</a:t>
            </a:r>
            <a:r>
              <a:rPr lang="en-AU" sz="2200" b="0" i="0" dirty="0">
                <a:solidFill>
                  <a:srgbClr val="000000"/>
                </a:solidFill>
                <a:effectLst/>
                <a:latin typeface="Tahoma" panose="020B0604030504040204" pitchFamily="34" charset="0"/>
              </a:rPr>
              <a:t> Hear, you mountains, the controversy of the L</a:t>
            </a:r>
            <a:r>
              <a:rPr lang="en-AU" sz="2200" b="0" i="0" cap="small" dirty="0">
                <a:solidFill>
                  <a:srgbClr val="000000"/>
                </a:solidFill>
                <a:effectLst/>
                <a:latin typeface="Tahoma" panose="020B0604030504040204" pitchFamily="34" charset="0"/>
              </a:rPr>
              <a:t>ord</a:t>
            </a:r>
            <a:r>
              <a:rPr lang="en-AU" sz="2200" b="0" i="0" dirty="0">
                <a:solidFill>
                  <a:srgbClr val="000000"/>
                </a:solidFill>
                <a:effectLst/>
                <a:latin typeface="Tahoma" panose="020B0604030504040204" pitchFamily="34" charset="0"/>
              </a:rPr>
              <a:t> ,</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     and you enduring foundations of the earth;</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for the L</a:t>
            </a:r>
            <a:r>
              <a:rPr lang="en-AU" sz="2200" b="0" i="0" cap="small" dirty="0">
                <a:solidFill>
                  <a:srgbClr val="000000"/>
                </a:solidFill>
                <a:effectLst/>
                <a:latin typeface="Tahoma" panose="020B0604030504040204" pitchFamily="34" charset="0"/>
              </a:rPr>
              <a:t>ord</a:t>
            </a:r>
            <a:r>
              <a:rPr lang="en-AU" sz="2200" b="0" i="0" dirty="0">
                <a:solidFill>
                  <a:srgbClr val="000000"/>
                </a:solidFill>
                <a:effectLst/>
                <a:latin typeface="Tahoma" panose="020B0604030504040204" pitchFamily="34" charset="0"/>
              </a:rPr>
              <a:t> has a controversy with his people,</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     and he will contend with Israel.</a:t>
            </a:r>
            <a:br>
              <a:rPr lang="en-AU" sz="2200" b="0" i="0" dirty="0">
                <a:solidFill>
                  <a:srgbClr val="000000"/>
                </a:solidFill>
                <a:effectLst/>
                <a:latin typeface="Tahoma" panose="020B0604030504040204" pitchFamily="34" charset="0"/>
              </a:rPr>
            </a:br>
            <a:r>
              <a:rPr lang="en-AU" sz="2200" b="1" i="0" baseline="30000" dirty="0">
                <a:solidFill>
                  <a:srgbClr val="000000"/>
                </a:solidFill>
                <a:effectLst/>
                <a:latin typeface="Tahoma" panose="020B0604030504040204" pitchFamily="34" charset="0"/>
              </a:rPr>
              <a:t>3</a:t>
            </a:r>
            <a:r>
              <a:rPr lang="en-AU" sz="2200" b="0" i="0" dirty="0">
                <a:solidFill>
                  <a:srgbClr val="000000"/>
                </a:solidFill>
                <a:effectLst/>
                <a:latin typeface="Tahoma" panose="020B0604030504040204" pitchFamily="34" charset="0"/>
              </a:rPr>
              <a:t> ‘O my people, what have I done to you?</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     In what have I wearied you? Answer me!</a:t>
            </a:r>
            <a:endParaRPr lang="en-AU" sz="2200" dirty="0"/>
          </a:p>
        </p:txBody>
      </p:sp>
    </p:spTree>
    <p:extLst>
      <p:ext uri="{BB962C8B-B14F-4D97-AF65-F5344CB8AC3E}">
        <p14:creationId xmlns:p14="http://schemas.microsoft.com/office/powerpoint/2010/main" val="391323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CD511-9A46-5194-5A21-FA34E02E817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3F2FA404-77CC-5881-467A-18761A1A3FE0}"/>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599F521A-07C8-E39D-E52A-E56FA34098DD}"/>
              </a:ext>
            </a:extLst>
          </p:cNvPr>
          <p:cNvSpPr txBox="1"/>
          <p:nvPr/>
        </p:nvSpPr>
        <p:spPr>
          <a:xfrm>
            <a:off x="2327563" y="294087"/>
            <a:ext cx="8765177" cy="6130396"/>
          </a:xfrm>
          <a:prstGeom prst="rect">
            <a:avLst/>
          </a:prstGeom>
          <a:noFill/>
        </p:spPr>
        <p:txBody>
          <a:bodyPr wrap="square">
            <a:spAutoFit/>
          </a:bodyPr>
          <a:lstStyle/>
          <a:p>
            <a:pPr>
              <a:lnSpc>
                <a:spcPct val="150000"/>
              </a:lnSpc>
            </a:pPr>
            <a:r>
              <a:rPr lang="en-AU" sz="2200" b="1" i="0" baseline="30000" dirty="0">
                <a:solidFill>
                  <a:srgbClr val="000000"/>
                </a:solidFill>
                <a:effectLst/>
                <a:latin typeface="Tahoma" panose="020B0604030504040204" pitchFamily="34" charset="0"/>
              </a:rPr>
              <a:t>4</a:t>
            </a:r>
            <a:r>
              <a:rPr lang="en-AU" sz="2200" b="0" i="0" dirty="0">
                <a:solidFill>
                  <a:srgbClr val="000000"/>
                </a:solidFill>
                <a:effectLst/>
                <a:latin typeface="Tahoma" panose="020B0604030504040204" pitchFamily="34" charset="0"/>
              </a:rPr>
              <a:t> For I brought you up from the land of Egypt,</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     and redeemed you from the house of slavery;</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and I sent before you Moses,</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     Aaron, and Miriam.</a:t>
            </a:r>
            <a:br>
              <a:rPr lang="en-AU" sz="2200" b="0" i="0" dirty="0">
                <a:solidFill>
                  <a:srgbClr val="000000"/>
                </a:solidFill>
                <a:effectLst/>
                <a:latin typeface="Tahoma" panose="020B0604030504040204" pitchFamily="34" charset="0"/>
              </a:rPr>
            </a:br>
            <a:r>
              <a:rPr lang="en-AU" sz="2200" b="1" i="0" baseline="30000" dirty="0">
                <a:solidFill>
                  <a:srgbClr val="000000"/>
                </a:solidFill>
                <a:effectLst/>
                <a:latin typeface="Tahoma" panose="020B0604030504040204" pitchFamily="34" charset="0"/>
              </a:rPr>
              <a:t>5</a:t>
            </a:r>
            <a:r>
              <a:rPr lang="en-AU" sz="2200" b="0" i="0" dirty="0">
                <a:solidFill>
                  <a:srgbClr val="000000"/>
                </a:solidFill>
                <a:effectLst/>
                <a:latin typeface="Tahoma" panose="020B0604030504040204" pitchFamily="34" charset="0"/>
              </a:rPr>
              <a:t> O my people, remember now what King Balak of Moab devised,</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     what Balaam son of Beor answered him,</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and what happened from Shittim to Gilgal,</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     that you may know the saving acts of the L</a:t>
            </a:r>
            <a:r>
              <a:rPr lang="en-AU" sz="2200" b="0" i="0" cap="small" dirty="0">
                <a:solidFill>
                  <a:srgbClr val="000000"/>
                </a:solidFill>
                <a:effectLst/>
                <a:latin typeface="Tahoma" panose="020B0604030504040204" pitchFamily="34" charset="0"/>
              </a:rPr>
              <a:t>ord</a:t>
            </a:r>
            <a:r>
              <a:rPr lang="en-AU" sz="2200" b="0" i="0" dirty="0">
                <a:solidFill>
                  <a:srgbClr val="000000"/>
                </a:solidFill>
                <a:effectLst/>
                <a:latin typeface="Tahoma" panose="020B0604030504040204" pitchFamily="34" charset="0"/>
              </a:rPr>
              <a:t> .’</a:t>
            </a:r>
            <a:br>
              <a:rPr lang="en-AU" sz="2200" b="0" i="0" dirty="0">
                <a:solidFill>
                  <a:srgbClr val="000000"/>
                </a:solidFill>
                <a:effectLst/>
                <a:latin typeface="Tahoma" panose="020B0604030504040204" pitchFamily="34" charset="0"/>
              </a:rPr>
            </a:br>
            <a:r>
              <a:rPr lang="en-AU" sz="2200" b="1" i="0" baseline="30000" dirty="0">
                <a:solidFill>
                  <a:srgbClr val="000000"/>
                </a:solidFill>
                <a:effectLst/>
                <a:latin typeface="Tahoma" panose="020B0604030504040204" pitchFamily="34" charset="0"/>
              </a:rPr>
              <a:t>6</a:t>
            </a:r>
            <a:r>
              <a:rPr lang="en-AU" sz="2200" b="0" i="0" dirty="0">
                <a:solidFill>
                  <a:srgbClr val="000000"/>
                </a:solidFill>
                <a:effectLst/>
                <a:latin typeface="Tahoma" panose="020B0604030504040204" pitchFamily="34" charset="0"/>
              </a:rPr>
              <a:t> ‘With what shall I come before the L</a:t>
            </a:r>
            <a:r>
              <a:rPr lang="en-AU" sz="2200" b="0" i="0" cap="small" dirty="0">
                <a:solidFill>
                  <a:srgbClr val="000000"/>
                </a:solidFill>
                <a:effectLst/>
                <a:latin typeface="Tahoma" panose="020B0604030504040204" pitchFamily="34" charset="0"/>
              </a:rPr>
              <a:t>ord</a:t>
            </a:r>
            <a:r>
              <a:rPr lang="en-AU" sz="2200" b="0" i="0" dirty="0">
                <a:solidFill>
                  <a:srgbClr val="000000"/>
                </a:solidFill>
                <a:effectLst/>
                <a:latin typeface="Tahoma" panose="020B0604030504040204" pitchFamily="34" charset="0"/>
              </a:rPr>
              <a:t> ,</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     and bow myself before God on high?</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Shall I come before him with burnt-offerings,</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     with calves a year old?</a:t>
            </a:r>
            <a:endParaRPr lang="en-AU" sz="2200" dirty="0"/>
          </a:p>
        </p:txBody>
      </p:sp>
      <p:sp>
        <p:nvSpPr>
          <p:cNvPr id="7" name="Rectangle 6">
            <a:extLst>
              <a:ext uri="{FF2B5EF4-FFF2-40B4-BE49-F238E27FC236}">
                <a16:creationId xmlns:a16="http://schemas.microsoft.com/office/drawing/2014/main" id="{C51815FA-CF71-117C-34E8-A83F0F5BC51C}"/>
              </a:ext>
            </a:extLst>
          </p:cNvPr>
          <p:cNvSpPr/>
          <p:nvPr/>
        </p:nvSpPr>
        <p:spPr>
          <a:xfrm>
            <a:off x="10083050" y="6070126"/>
            <a:ext cx="2035498" cy="400110"/>
          </a:xfrm>
          <a:prstGeom prst="rect">
            <a:avLst/>
          </a:prstGeom>
        </p:spPr>
        <p:txBody>
          <a:bodyPr wrap="square">
            <a:spAutoFit/>
          </a:bodyPr>
          <a:lstStyle/>
          <a:p>
            <a:r>
              <a:rPr lang="en-GB" sz="2000" i="1" dirty="0">
                <a:solidFill>
                  <a:srgbClr val="00B050"/>
                </a:solidFill>
                <a:latin typeface="Comic Sans MS"/>
              </a:rPr>
              <a:t>Continues…</a:t>
            </a:r>
            <a:endParaRPr lang="en-AU" sz="2000" i="1" dirty="0">
              <a:solidFill>
                <a:srgbClr val="00B050"/>
              </a:solidFill>
            </a:endParaRPr>
          </a:p>
        </p:txBody>
      </p:sp>
    </p:spTree>
    <p:extLst>
      <p:ext uri="{BB962C8B-B14F-4D97-AF65-F5344CB8AC3E}">
        <p14:creationId xmlns:p14="http://schemas.microsoft.com/office/powerpoint/2010/main" val="3182710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42F8A-238C-481B-D83E-123557ED05FE}"/>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D4FA2DC4-DE1F-E86F-5C8D-B04F0EABA94B}"/>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2BC3AFAD-0C37-9007-27D5-68763A7F3E5A}"/>
              </a:ext>
            </a:extLst>
          </p:cNvPr>
          <p:cNvSpPr txBox="1"/>
          <p:nvPr/>
        </p:nvSpPr>
        <p:spPr>
          <a:xfrm>
            <a:off x="2609235" y="6305448"/>
            <a:ext cx="6973529" cy="461665"/>
          </a:xfrm>
          <a:prstGeom prst="rect">
            <a:avLst/>
          </a:prstGeom>
          <a:noFill/>
        </p:spPr>
        <p:txBody>
          <a:bodyPr wrap="square">
            <a:spAutoFit/>
          </a:bodyPr>
          <a:lstStyle/>
          <a:p>
            <a:pPr algn="ctr"/>
            <a:r>
              <a:rPr lang="en-US" sz="2400">
                <a:latin typeface="Comic Sans MS"/>
                <a:cs typeface="Segoe UI"/>
              </a:rPr>
              <a:t>For the word of the Lord. </a:t>
            </a:r>
            <a:r>
              <a:rPr lang="en-US" sz="2400" b="1">
                <a:latin typeface="Comic Sans MS"/>
                <a:cs typeface="Segoe UI"/>
              </a:rPr>
              <a:t>Thanks be to God.</a:t>
            </a:r>
            <a:r>
              <a:rPr lang="en-US" sz="2400">
                <a:latin typeface="Comic Sans MS"/>
                <a:cs typeface="Segoe UI"/>
              </a:rPr>
              <a:t>​</a:t>
            </a:r>
          </a:p>
        </p:txBody>
      </p:sp>
      <p:sp>
        <p:nvSpPr>
          <p:cNvPr id="5" name="TextBox 4">
            <a:extLst>
              <a:ext uri="{FF2B5EF4-FFF2-40B4-BE49-F238E27FC236}">
                <a16:creationId xmlns:a16="http://schemas.microsoft.com/office/drawing/2014/main" id="{CF5E7A49-126C-7293-3214-016F0D3E953F}"/>
              </a:ext>
            </a:extLst>
          </p:cNvPr>
          <p:cNvSpPr txBox="1"/>
          <p:nvPr/>
        </p:nvSpPr>
        <p:spPr>
          <a:xfrm>
            <a:off x="2539999" y="836274"/>
            <a:ext cx="7850909" cy="4099071"/>
          </a:xfrm>
          <a:prstGeom prst="rect">
            <a:avLst/>
          </a:prstGeom>
          <a:noFill/>
        </p:spPr>
        <p:txBody>
          <a:bodyPr wrap="square">
            <a:spAutoFit/>
          </a:bodyPr>
          <a:lstStyle/>
          <a:p>
            <a:pPr>
              <a:lnSpc>
                <a:spcPct val="150000"/>
              </a:lnSpc>
            </a:pPr>
            <a:r>
              <a:rPr lang="en-AU" sz="2200" b="1" i="0" baseline="30000" dirty="0">
                <a:solidFill>
                  <a:srgbClr val="000000"/>
                </a:solidFill>
                <a:effectLst/>
                <a:latin typeface="Tahoma" panose="020B0604030504040204" pitchFamily="34" charset="0"/>
              </a:rPr>
              <a:t>7</a:t>
            </a:r>
            <a:r>
              <a:rPr lang="en-AU" sz="2200" b="0" i="0" dirty="0">
                <a:solidFill>
                  <a:srgbClr val="000000"/>
                </a:solidFill>
                <a:effectLst/>
                <a:latin typeface="Tahoma" panose="020B0604030504040204" pitchFamily="34" charset="0"/>
              </a:rPr>
              <a:t> Will the L</a:t>
            </a:r>
            <a:r>
              <a:rPr lang="en-AU" sz="2200" b="0" i="0" cap="small" dirty="0">
                <a:solidFill>
                  <a:srgbClr val="000000"/>
                </a:solidFill>
                <a:effectLst/>
                <a:latin typeface="Tahoma" panose="020B0604030504040204" pitchFamily="34" charset="0"/>
              </a:rPr>
              <a:t>ord</a:t>
            </a:r>
            <a:r>
              <a:rPr lang="en-AU" sz="2200" b="0" i="0" dirty="0">
                <a:solidFill>
                  <a:srgbClr val="000000"/>
                </a:solidFill>
                <a:effectLst/>
                <a:latin typeface="Tahoma" panose="020B0604030504040204" pitchFamily="34" charset="0"/>
              </a:rPr>
              <a:t> be pleased with thousands of rams,</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     with tens of thousands of rivers of oil?</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Shall I give my firstborn for my transgression,</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     the fruit of my body for the sin of my soul?’</a:t>
            </a:r>
            <a:br>
              <a:rPr lang="en-AU" sz="2200" b="0" i="0" dirty="0">
                <a:solidFill>
                  <a:srgbClr val="000000"/>
                </a:solidFill>
                <a:effectLst/>
                <a:latin typeface="Tahoma" panose="020B0604030504040204" pitchFamily="34" charset="0"/>
              </a:rPr>
            </a:br>
            <a:r>
              <a:rPr lang="en-AU" sz="2200" b="1" i="0" baseline="30000" dirty="0">
                <a:solidFill>
                  <a:srgbClr val="000000"/>
                </a:solidFill>
                <a:effectLst/>
                <a:latin typeface="Tahoma" panose="020B0604030504040204" pitchFamily="34" charset="0"/>
              </a:rPr>
              <a:t>8</a:t>
            </a:r>
            <a:r>
              <a:rPr lang="en-AU" sz="2200" b="0" i="0" dirty="0">
                <a:solidFill>
                  <a:srgbClr val="000000"/>
                </a:solidFill>
                <a:effectLst/>
                <a:latin typeface="Tahoma" panose="020B0604030504040204" pitchFamily="34" charset="0"/>
              </a:rPr>
              <a:t> He has told you, O mortal, what is good;</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     and what does the L</a:t>
            </a:r>
            <a:r>
              <a:rPr lang="en-AU" sz="2200" b="0" i="0" cap="small" dirty="0">
                <a:solidFill>
                  <a:srgbClr val="000000"/>
                </a:solidFill>
                <a:effectLst/>
                <a:latin typeface="Tahoma" panose="020B0604030504040204" pitchFamily="34" charset="0"/>
              </a:rPr>
              <a:t>ord</a:t>
            </a:r>
            <a:r>
              <a:rPr lang="en-AU" sz="2200" b="0" i="0" dirty="0">
                <a:solidFill>
                  <a:srgbClr val="000000"/>
                </a:solidFill>
                <a:effectLst/>
                <a:latin typeface="Tahoma" panose="020B0604030504040204" pitchFamily="34" charset="0"/>
              </a:rPr>
              <a:t> require of you</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but to do justice, and to love kindness,</a:t>
            </a:r>
            <a:br>
              <a:rPr lang="en-AU" sz="2200" b="0" i="0" dirty="0">
                <a:solidFill>
                  <a:srgbClr val="000000"/>
                </a:solidFill>
                <a:effectLst/>
                <a:latin typeface="Tahoma" panose="020B0604030504040204" pitchFamily="34" charset="0"/>
              </a:rPr>
            </a:br>
            <a:r>
              <a:rPr lang="en-AU" sz="2200" b="0" i="0" dirty="0">
                <a:solidFill>
                  <a:srgbClr val="000000"/>
                </a:solidFill>
                <a:effectLst/>
                <a:latin typeface="Tahoma" panose="020B0604030504040204" pitchFamily="34" charset="0"/>
              </a:rPr>
              <a:t>     and to walk humbly with your God?</a:t>
            </a:r>
            <a:endParaRPr lang="en-AU" sz="2200" dirty="0"/>
          </a:p>
        </p:txBody>
      </p:sp>
    </p:spTree>
    <p:extLst>
      <p:ext uri="{BB962C8B-B14F-4D97-AF65-F5344CB8AC3E}">
        <p14:creationId xmlns:p14="http://schemas.microsoft.com/office/powerpoint/2010/main" val="357930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646" y="176847"/>
            <a:ext cx="11349319" cy="1139094"/>
          </a:xfrm>
          <a:prstGeom prst="rect">
            <a:avLst/>
          </a:prstGeom>
        </p:spPr>
        <p:txBody>
          <a:bodyPr wrap="square" lIns="91440" tIns="45720" rIns="91440" bIns="45720" anchor="t">
            <a:spAutoFit/>
          </a:bodyPr>
          <a:lstStyle/>
          <a:p>
            <a:pPr>
              <a:lnSpc>
                <a:spcPct val="150000"/>
              </a:lnSpc>
            </a:pPr>
            <a:r>
              <a:rPr lang="en-GB" sz="2400">
                <a:solidFill>
                  <a:srgbClr val="00B050"/>
                </a:solidFill>
                <a:latin typeface="Comic Sans MS"/>
              </a:rPr>
              <a:t>Leader: </a:t>
            </a:r>
            <a:r>
              <a:rPr lang="en-US" sz="2400">
                <a:latin typeface="Comic Sans MS"/>
              </a:rPr>
              <a:t>We now say the psalm antiphonally, I invite the first reader to lead, and we will all respond with our cantor as our voice. </a:t>
            </a:r>
            <a:endParaRPr lang="en-GB" sz="2400">
              <a:solidFill>
                <a:srgbClr val="E68422"/>
              </a:solidFill>
              <a:latin typeface="Comic Sans MS"/>
            </a:endParaRPr>
          </a:p>
        </p:txBody>
      </p:sp>
      <p:sp>
        <p:nvSpPr>
          <p:cNvPr id="7" name="Rectangle 6"/>
          <p:cNvSpPr/>
          <p:nvPr/>
        </p:nvSpPr>
        <p:spPr>
          <a:xfrm>
            <a:off x="7997142" y="6457890"/>
            <a:ext cx="2035498" cy="400110"/>
          </a:xfrm>
          <a:prstGeom prst="rect">
            <a:avLst/>
          </a:prstGeom>
        </p:spPr>
        <p:txBody>
          <a:bodyPr wrap="square" lIns="91440" tIns="45720" rIns="91440" bIns="45720" anchor="t">
            <a:spAutoFit/>
          </a:bodyPr>
          <a:lstStyle/>
          <a:p>
            <a:endParaRPr lang="en-GB" sz="2000" b="1">
              <a:solidFill>
                <a:srgbClr val="E3960B"/>
              </a:solidFill>
              <a:latin typeface="Comic Sans MS"/>
            </a:endParaRPr>
          </a:p>
        </p:txBody>
      </p:sp>
      <p:sp>
        <p:nvSpPr>
          <p:cNvPr id="3" name="TextBox 2">
            <a:extLst>
              <a:ext uri="{FF2B5EF4-FFF2-40B4-BE49-F238E27FC236}">
                <a16:creationId xmlns:a16="http://schemas.microsoft.com/office/drawing/2014/main" id="{F3ABC77F-A785-653E-F132-EC54274C3CC6}"/>
              </a:ext>
            </a:extLst>
          </p:cNvPr>
          <p:cNvSpPr txBox="1"/>
          <p:nvPr/>
        </p:nvSpPr>
        <p:spPr>
          <a:xfrm>
            <a:off x="244930" y="1536588"/>
            <a:ext cx="2204356" cy="461665"/>
          </a:xfrm>
          <a:prstGeom prst="rect">
            <a:avLst/>
          </a:prstGeom>
          <a:noFill/>
          <a:ln>
            <a:noFill/>
          </a:ln>
        </p:spPr>
        <p:txBody>
          <a:bodyPr wrap="square" lIns="91440" tIns="45720" rIns="91440" bIns="45720" rtlCol="0" anchor="t">
            <a:spAutoFit/>
          </a:bodyPr>
          <a:lstStyle/>
          <a:p>
            <a:pPr algn="ctr">
              <a:spcBef>
                <a:spcPts val="450"/>
              </a:spcBef>
              <a:spcAft>
                <a:spcPts val="450"/>
              </a:spcAft>
            </a:pPr>
            <a:r>
              <a:rPr lang="en-AU" sz="2400" u="none" strike="noStrike" dirty="0">
                <a:effectLst/>
                <a:latin typeface="Comic Sans MS"/>
              </a:rPr>
              <a:t>Psalm 15 </a:t>
            </a:r>
            <a:endParaRPr lang="en-AU" sz="2400" b="1" u="none" strike="noStrike" dirty="0">
              <a:effectLst/>
              <a:latin typeface="Comic Sans MS"/>
            </a:endParaRPr>
          </a:p>
        </p:txBody>
      </p:sp>
      <p:sp>
        <p:nvSpPr>
          <p:cNvPr id="9" name="Rectangle 8">
            <a:extLst>
              <a:ext uri="{FF2B5EF4-FFF2-40B4-BE49-F238E27FC236}">
                <a16:creationId xmlns:a16="http://schemas.microsoft.com/office/drawing/2014/main" id="{0FA562AF-DD5D-7B8E-AA27-8F2D5ADF8683}"/>
              </a:ext>
            </a:extLst>
          </p:cNvPr>
          <p:cNvSpPr/>
          <p:nvPr/>
        </p:nvSpPr>
        <p:spPr>
          <a:xfrm>
            <a:off x="7699987" y="6457890"/>
            <a:ext cx="2035498" cy="400110"/>
          </a:xfrm>
          <a:prstGeom prst="rect">
            <a:avLst/>
          </a:prstGeom>
        </p:spPr>
        <p:txBody>
          <a:bodyPr wrap="square">
            <a:spAutoFit/>
          </a:bodyPr>
          <a:lstStyle/>
          <a:p>
            <a:r>
              <a:rPr lang="en-GB" sz="2000" i="1">
                <a:solidFill>
                  <a:srgbClr val="00B050"/>
                </a:solidFill>
                <a:latin typeface="Comic Sans MS"/>
              </a:rPr>
              <a:t>Continues…</a:t>
            </a:r>
            <a:endParaRPr lang="en-AU" sz="2000" i="1">
              <a:solidFill>
                <a:srgbClr val="00B050"/>
              </a:solidFill>
            </a:endParaRPr>
          </a:p>
        </p:txBody>
      </p:sp>
      <p:sp>
        <p:nvSpPr>
          <p:cNvPr id="6" name="TextBox 5">
            <a:extLst>
              <a:ext uri="{FF2B5EF4-FFF2-40B4-BE49-F238E27FC236}">
                <a16:creationId xmlns:a16="http://schemas.microsoft.com/office/drawing/2014/main" id="{A2569874-7A15-9283-3A71-450B2BC71F6D}"/>
              </a:ext>
            </a:extLst>
          </p:cNvPr>
          <p:cNvSpPr txBox="1"/>
          <p:nvPr/>
        </p:nvSpPr>
        <p:spPr>
          <a:xfrm>
            <a:off x="3097305" y="1664384"/>
            <a:ext cx="6096000" cy="4445063"/>
          </a:xfrm>
          <a:prstGeom prst="rect">
            <a:avLst/>
          </a:prstGeom>
          <a:noFill/>
        </p:spPr>
        <p:txBody>
          <a:bodyPr wrap="square" lIns="91440" tIns="45720" rIns="91440" bIns="45720" anchor="t">
            <a:spAutoFit/>
          </a:bodyPr>
          <a:lstStyle/>
          <a:p>
            <a:pPr algn="l">
              <a:lnSpc>
                <a:spcPct val="150000"/>
              </a:lnSpc>
              <a:spcBef>
                <a:spcPts val="225"/>
              </a:spcBef>
              <a:spcAft>
                <a:spcPts val="225"/>
              </a:spcAft>
              <a:buNone/>
            </a:pPr>
            <a:r>
              <a:rPr lang="en-AU" sz="2200" b="1" i="0" baseline="30000" dirty="0">
                <a:solidFill>
                  <a:srgbClr val="000000"/>
                </a:solidFill>
                <a:effectLst/>
                <a:latin typeface="Tahoma" panose="020B0604030504040204" pitchFamily="34" charset="0"/>
              </a:rPr>
              <a:t>1</a:t>
            </a:r>
            <a:r>
              <a:rPr lang="en-AU" sz="2200" b="0" i="0" dirty="0">
                <a:solidFill>
                  <a:srgbClr val="000000"/>
                </a:solidFill>
                <a:effectLst/>
                <a:latin typeface="Tahoma" panose="020B0604030504040204" pitchFamily="34" charset="0"/>
              </a:rPr>
              <a:t> Lord, who may abide in your tabernacle:</a:t>
            </a:r>
          </a:p>
          <a:p>
            <a:pPr algn="l">
              <a:lnSpc>
                <a:spcPct val="150000"/>
              </a:lnSpc>
              <a:spcBef>
                <a:spcPts val="225"/>
              </a:spcBef>
              <a:spcAft>
                <a:spcPts val="225"/>
              </a:spcAft>
              <a:buNone/>
            </a:pPr>
            <a:r>
              <a:rPr lang="en-AU" sz="2200" b="0" i="0" dirty="0">
                <a:solidFill>
                  <a:srgbClr val="000000"/>
                </a:solidFill>
                <a:effectLst/>
                <a:latin typeface="Tahoma" panose="020B0604030504040204" pitchFamily="34" charset="0"/>
              </a:rPr>
              <a:t>or who may dwell upon your holy hill?</a:t>
            </a:r>
          </a:p>
          <a:p>
            <a:pPr algn="l">
              <a:lnSpc>
                <a:spcPct val="150000"/>
              </a:lnSpc>
              <a:spcBef>
                <a:spcPts val="225"/>
              </a:spcBef>
              <a:spcAft>
                <a:spcPts val="225"/>
              </a:spcAft>
              <a:buNone/>
            </a:pPr>
            <a:r>
              <a:rPr lang="en-AU" sz="2200" b="1" i="0" baseline="30000" dirty="0">
                <a:solidFill>
                  <a:srgbClr val="000000"/>
                </a:solidFill>
                <a:effectLst/>
                <a:latin typeface="Tahoma"/>
                <a:ea typeface="Tahoma"/>
                <a:cs typeface="Tahoma"/>
              </a:rPr>
              <a:t>2</a:t>
            </a:r>
            <a:r>
              <a:rPr lang="en-AU" sz="2200" b="0" i="0" dirty="0">
                <a:solidFill>
                  <a:srgbClr val="000000"/>
                </a:solidFill>
                <a:effectLst/>
                <a:latin typeface="Tahoma"/>
                <a:ea typeface="Tahoma"/>
                <a:cs typeface="Tahoma"/>
              </a:rPr>
              <a:t> </a:t>
            </a:r>
            <a:r>
              <a:rPr lang="en-AU" sz="2200" b="1" i="0" dirty="0">
                <a:solidFill>
                  <a:srgbClr val="000000"/>
                </a:solidFill>
                <a:effectLst/>
                <a:latin typeface="Tahoma"/>
                <a:ea typeface="Tahoma"/>
                <a:cs typeface="Tahoma"/>
              </a:rPr>
              <a:t>Whoever leads an uncorrupt life</a:t>
            </a:r>
          </a:p>
          <a:p>
            <a:pPr algn="l">
              <a:lnSpc>
                <a:spcPct val="150000"/>
              </a:lnSpc>
              <a:spcBef>
                <a:spcPts val="225"/>
              </a:spcBef>
              <a:spcAft>
                <a:spcPts val="225"/>
              </a:spcAft>
              <a:buNone/>
            </a:pPr>
            <a:r>
              <a:rPr lang="en-AU" sz="2200" b="1" i="0" dirty="0">
                <a:solidFill>
                  <a:srgbClr val="000000"/>
                </a:solidFill>
                <a:effectLst/>
                <a:latin typeface="Tahoma" panose="020B0604030504040204" pitchFamily="34" charset="0"/>
              </a:rPr>
              <a:t>and does the thing which is right:</a:t>
            </a:r>
          </a:p>
          <a:p>
            <a:pPr algn="l">
              <a:lnSpc>
                <a:spcPct val="150000"/>
              </a:lnSpc>
              <a:spcBef>
                <a:spcPts val="225"/>
              </a:spcBef>
              <a:spcAft>
                <a:spcPts val="225"/>
              </a:spcAft>
              <a:buNone/>
            </a:pPr>
            <a:r>
              <a:rPr lang="en-AU" sz="2200" b="1" i="0" dirty="0">
                <a:solidFill>
                  <a:srgbClr val="000000"/>
                </a:solidFill>
                <a:effectLst/>
                <a:latin typeface="Tahoma" panose="020B0604030504040204" pitchFamily="34" charset="0"/>
              </a:rPr>
              <a:t>who speaks the truth from the heart,</a:t>
            </a:r>
          </a:p>
          <a:p>
            <a:pPr algn="l">
              <a:lnSpc>
                <a:spcPct val="150000"/>
              </a:lnSpc>
              <a:spcBef>
                <a:spcPts val="225"/>
              </a:spcBef>
              <a:spcAft>
                <a:spcPts val="225"/>
              </a:spcAft>
              <a:buNone/>
            </a:pPr>
            <a:r>
              <a:rPr lang="en-AU" sz="2200" b="1" i="0" dirty="0">
                <a:solidFill>
                  <a:srgbClr val="000000"/>
                </a:solidFill>
                <a:effectLst/>
                <a:latin typeface="Tahoma" panose="020B0604030504040204" pitchFamily="34" charset="0"/>
              </a:rPr>
              <a:t>and has not slandered with the tongue;</a:t>
            </a:r>
          </a:p>
          <a:p>
            <a:pPr algn="l">
              <a:lnSpc>
                <a:spcPct val="150000"/>
              </a:lnSpc>
              <a:spcBef>
                <a:spcPts val="225"/>
              </a:spcBef>
              <a:spcAft>
                <a:spcPts val="225"/>
              </a:spcAft>
              <a:buNone/>
            </a:pPr>
            <a:r>
              <a:rPr lang="en-AU" sz="2200" b="1" i="0" baseline="30000" dirty="0">
                <a:solidFill>
                  <a:srgbClr val="000000"/>
                </a:solidFill>
                <a:effectLst/>
                <a:latin typeface="Tahoma" panose="020B0604030504040204" pitchFamily="34" charset="0"/>
              </a:rPr>
              <a:t>3</a:t>
            </a:r>
            <a:r>
              <a:rPr lang="en-AU" sz="2200" b="0" i="0" dirty="0">
                <a:solidFill>
                  <a:srgbClr val="000000"/>
                </a:solidFill>
                <a:effectLst/>
                <a:latin typeface="Tahoma" panose="020B0604030504040204" pitchFamily="34" charset="0"/>
              </a:rPr>
              <a:t> Who has done no evil to a friend:</a:t>
            </a:r>
          </a:p>
          <a:p>
            <a:pPr algn="l">
              <a:lnSpc>
                <a:spcPct val="150000"/>
              </a:lnSpc>
              <a:spcBef>
                <a:spcPts val="225"/>
              </a:spcBef>
              <a:spcAft>
                <a:spcPts val="225"/>
              </a:spcAft>
              <a:buNone/>
            </a:pPr>
            <a:r>
              <a:rPr lang="en-AU" sz="2200" b="0" i="0" dirty="0">
                <a:solidFill>
                  <a:srgbClr val="000000"/>
                </a:solidFill>
                <a:effectLst/>
                <a:latin typeface="Tahoma" panose="020B0604030504040204" pitchFamily="34" charset="0"/>
              </a:rPr>
              <a:t>nor vented abuse against a neighbour;</a:t>
            </a:r>
          </a:p>
        </p:txBody>
      </p:sp>
    </p:spTree>
    <p:extLst>
      <p:ext uri="{BB962C8B-B14F-4D97-AF65-F5344CB8AC3E}">
        <p14:creationId xmlns:p14="http://schemas.microsoft.com/office/powerpoint/2010/main" val="4012354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1FABC-BFEB-C04A-E5FC-142F5A4D144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F961240-51EE-A018-328C-F0C9EAAE13AC}"/>
              </a:ext>
            </a:extLst>
          </p:cNvPr>
          <p:cNvSpPr/>
          <p:nvPr/>
        </p:nvSpPr>
        <p:spPr>
          <a:xfrm>
            <a:off x="7997142" y="6457890"/>
            <a:ext cx="2035498" cy="400110"/>
          </a:xfrm>
          <a:prstGeom prst="rect">
            <a:avLst/>
          </a:prstGeom>
        </p:spPr>
        <p:txBody>
          <a:bodyPr wrap="square" lIns="91440" tIns="45720" rIns="91440" bIns="45720" anchor="t">
            <a:spAutoFit/>
          </a:bodyPr>
          <a:lstStyle/>
          <a:p>
            <a:endParaRPr lang="en-GB" sz="2000" b="1">
              <a:solidFill>
                <a:srgbClr val="E3960B"/>
              </a:solidFill>
              <a:latin typeface="Comic Sans MS"/>
            </a:endParaRPr>
          </a:p>
        </p:txBody>
      </p:sp>
      <p:sp>
        <p:nvSpPr>
          <p:cNvPr id="5" name="TextBox 4">
            <a:extLst>
              <a:ext uri="{FF2B5EF4-FFF2-40B4-BE49-F238E27FC236}">
                <a16:creationId xmlns:a16="http://schemas.microsoft.com/office/drawing/2014/main" id="{260F3DB8-C76D-57D8-BC2F-8AA08299EF1D}"/>
              </a:ext>
            </a:extLst>
          </p:cNvPr>
          <p:cNvSpPr txBox="1"/>
          <p:nvPr/>
        </p:nvSpPr>
        <p:spPr>
          <a:xfrm>
            <a:off x="2438400" y="670593"/>
            <a:ext cx="7594240" cy="4445063"/>
          </a:xfrm>
          <a:prstGeom prst="rect">
            <a:avLst/>
          </a:prstGeom>
          <a:noFill/>
        </p:spPr>
        <p:txBody>
          <a:bodyPr wrap="square">
            <a:spAutoFit/>
          </a:bodyPr>
          <a:lstStyle/>
          <a:p>
            <a:pPr algn="l">
              <a:lnSpc>
                <a:spcPct val="150000"/>
              </a:lnSpc>
              <a:spcBef>
                <a:spcPts val="225"/>
              </a:spcBef>
              <a:spcAft>
                <a:spcPts val="225"/>
              </a:spcAft>
              <a:buNone/>
            </a:pPr>
            <a:r>
              <a:rPr lang="en-AU" sz="2200" b="1" i="0" baseline="30000" dirty="0">
                <a:solidFill>
                  <a:srgbClr val="000000"/>
                </a:solidFill>
                <a:effectLst/>
                <a:latin typeface="Tahoma" panose="020B0604030504040204" pitchFamily="34" charset="0"/>
              </a:rPr>
              <a:t>4</a:t>
            </a:r>
            <a:r>
              <a:rPr lang="en-AU" sz="2200" b="0" i="0" dirty="0">
                <a:solidFill>
                  <a:srgbClr val="000000"/>
                </a:solidFill>
                <a:effectLst/>
                <a:latin typeface="Tahoma" panose="020B0604030504040204" pitchFamily="34" charset="0"/>
              </a:rPr>
              <a:t> </a:t>
            </a:r>
            <a:r>
              <a:rPr lang="en-AU" sz="2200" b="1" i="0" dirty="0">
                <a:solidFill>
                  <a:srgbClr val="000000"/>
                </a:solidFill>
                <a:effectLst/>
                <a:latin typeface="Tahoma" panose="020B0604030504040204" pitchFamily="34" charset="0"/>
              </a:rPr>
              <a:t>In whose eyes the worthless have no honour:</a:t>
            </a:r>
          </a:p>
          <a:p>
            <a:pPr algn="l">
              <a:lnSpc>
                <a:spcPct val="150000"/>
              </a:lnSpc>
              <a:spcBef>
                <a:spcPts val="225"/>
              </a:spcBef>
              <a:spcAft>
                <a:spcPts val="225"/>
              </a:spcAft>
              <a:buNone/>
            </a:pPr>
            <a:r>
              <a:rPr lang="en-AU" sz="2200" b="1" i="0" dirty="0">
                <a:solidFill>
                  <a:srgbClr val="000000"/>
                </a:solidFill>
                <a:effectLst/>
                <a:latin typeface="Tahoma" panose="020B0604030504040204" pitchFamily="34" charset="0"/>
              </a:rPr>
              <a:t>but who makes much of those that fear the Lord;</a:t>
            </a:r>
          </a:p>
          <a:p>
            <a:pPr algn="l">
              <a:lnSpc>
                <a:spcPct val="150000"/>
              </a:lnSpc>
              <a:spcBef>
                <a:spcPts val="225"/>
              </a:spcBef>
              <a:spcAft>
                <a:spcPts val="225"/>
              </a:spcAft>
              <a:buNone/>
            </a:pPr>
            <a:r>
              <a:rPr lang="en-AU" sz="2200" b="1" i="0" baseline="30000" dirty="0">
                <a:solidFill>
                  <a:srgbClr val="000000"/>
                </a:solidFill>
                <a:effectLst/>
                <a:latin typeface="Tahoma" panose="020B0604030504040204" pitchFamily="34" charset="0"/>
              </a:rPr>
              <a:t>5</a:t>
            </a:r>
            <a:r>
              <a:rPr lang="en-AU" sz="2200" b="0" i="0" dirty="0">
                <a:solidFill>
                  <a:srgbClr val="000000"/>
                </a:solidFill>
                <a:effectLst/>
                <a:latin typeface="Tahoma" panose="020B0604030504040204" pitchFamily="34" charset="0"/>
              </a:rPr>
              <a:t> Whoever has sworn to a neighbour:</a:t>
            </a:r>
          </a:p>
          <a:p>
            <a:pPr algn="l">
              <a:lnSpc>
                <a:spcPct val="150000"/>
              </a:lnSpc>
              <a:spcBef>
                <a:spcPts val="225"/>
              </a:spcBef>
              <a:spcAft>
                <a:spcPts val="225"/>
              </a:spcAft>
              <a:buNone/>
            </a:pPr>
            <a:r>
              <a:rPr lang="en-AU" sz="2200" b="0" i="0" dirty="0">
                <a:solidFill>
                  <a:srgbClr val="000000"/>
                </a:solidFill>
                <a:effectLst/>
                <a:latin typeface="Tahoma" panose="020B0604030504040204" pitchFamily="34" charset="0"/>
              </a:rPr>
              <a:t>and will not go back on that oath;</a:t>
            </a:r>
          </a:p>
          <a:p>
            <a:pPr algn="l">
              <a:lnSpc>
                <a:spcPct val="150000"/>
              </a:lnSpc>
              <a:spcBef>
                <a:spcPts val="225"/>
              </a:spcBef>
              <a:spcAft>
                <a:spcPts val="225"/>
              </a:spcAft>
              <a:buNone/>
            </a:pPr>
            <a:r>
              <a:rPr lang="en-AU" sz="2200" b="1" i="0" baseline="30000" dirty="0">
                <a:solidFill>
                  <a:srgbClr val="000000"/>
                </a:solidFill>
                <a:effectLst/>
                <a:latin typeface="Tahoma" panose="020B0604030504040204" pitchFamily="34" charset="0"/>
              </a:rPr>
              <a:t>6</a:t>
            </a:r>
            <a:r>
              <a:rPr lang="en-AU" sz="2200" b="0" i="0" dirty="0">
                <a:solidFill>
                  <a:srgbClr val="000000"/>
                </a:solidFill>
                <a:effectLst/>
                <a:latin typeface="Tahoma" panose="020B0604030504040204" pitchFamily="34" charset="0"/>
              </a:rPr>
              <a:t> </a:t>
            </a:r>
            <a:r>
              <a:rPr lang="en-AU" sz="2200" b="1" i="0" dirty="0">
                <a:solidFill>
                  <a:srgbClr val="000000"/>
                </a:solidFill>
                <a:effectLst/>
                <a:latin typeface="Tahoma" panose="020B0604030504040204" pitchFamily="34" charset="0"/>
              </a:rPr>
              <a:t>Who has not put money to usury:</a:t>
            </a:r>
          </a:p>
          <a:p>
            <a:pPr algn="l">
              <a:lnSpc>
                <a:spcPct val="150000"/>
              </a:lnSpc>
              <a:spcBef>
                <a:spcPts val="225"/>
              </a:spcBef>
              <a:spcAft>
                <a:spcPts val="225"/>
              </a:spcAft>
              <a:buNone/>
            </a:pPr>
            <a:r>
              <a:rPr lang="en-AU" sz="2200" b="1" i="0" dirty="0">
                <a:solidFill>
                  <a:srgbClr val="000000"/>
                </a:solidFill>
                <a:effectLst/>
                <a:latin typeface="Tahoma" panose="020B0604030504040204" pitchFamily="34" charset="0"/>
              </a:rPr>
              <a:t>nor taken a bribe against the innocent.</a:t>
            </a:r>
          </a:p>
          <a:p>
            <a:pPr algn="l">
              <a:lnSpc>
                <a:spcPct val="150000"/>
              </a:lnSpc>
              <a:spcBef>
                <a:spcPts val="225"/>
              </a:spcBef>
              <a:spcAft>
                <a:spcPts val="225"/>
              </a:spcAft>
              <a:buNone/>
            </a:pPr>
            <a:r>
              <a:rPr lang="en-AU" sz="2200" b="1" i="0" baseline="30000" dirty="0">
                <a:solidFill>
                  <a:srgbClr val="000000"/>
                </a:solidFill>
                <a:effectLst/>
                <a:latin typeface="Tahoma" panose="020B0604030504040204" pitchFamily="34" charset="0"/>
              </a:rPr>
              <a:t>7</a:t>
            </a:r>
            <a:r>
              <a:rPr lang="en-AU" sz="2200" b="0" i="0" dirty="0">
                <a:solidFill>
                  <a:srgbClr val="000000"/>
                </a:solidFill>
                <a:effectLst/>
                <a:latin typeface="Tahoma" panose="020B0604030504040204" pitchFamily="34" charset="0"/>
              </a:rPr>
              <a:t> Whoever does these things:</a:t>
            </a:r>
          </a:p>
          <a:p>
            <a:pPr algn="l">
              <a:lnSpc>
                <a:spcPct val="150000"/>
              </a:lnSpc>
              <a:spcBef>
                <a:spcPts val="225"/>
              </a:spcBef>
              <a:spcAft>
                <a:spcPts val="225"/>
              </a:spcAft>
              <a:buNone/>
            </a:pPr>
            <a:r>
              <a:rPr lang="en-AU" sz="2200" b="0" i="0" dirty="0">
                <a:solidFill>
                  <a:srgbClr val="000000"/>
                </a:solidFill>
                <a:effectLst/>
                <a:latin typeface="Tahoma" panose="020B0604030504040204" pitchFamily="34" charset="0"/>
              </a:rPr>
              <a:t>shall never be overthrown.</a:t>
            </a:r>
          </a:p>
        </p:txBody>
      </p:sp>
    </p:spTree>
    <p:extLst>
      <p:ext uri="{BB962C8B-B14F-4D97-AF65-F5344CB8AC3E}">
        <p14:creationId xmlns:p14="http://schemas.microsoft.com/office/powerpoint/2010/main" val="949437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95100F-4EBF-355F-BC28-7BEFD8EFC152}"/>
              </a:ext>
            </a:extLst>
          </p:cNvPr>
          <p:cNvSpPr>
            <a:spLocks noGrp="1"/>
          </p:cNvSpPr>
          <p:nvPr>
            <p:ph type="sldNum" sz="quarter" idx="12"/>
          </p:nvPr>
        </p:nvSpPr>
        <p:spPr/>
        <p:txBody>
          <a:bodyPr/>
          <a:lstStyle/>
          <a:p>
            <a:pPr>
              <a:defRPr/>
            </a:pPr>
            <a:fld id="{EBC57D59-8F18-4E33-9885-CA1B9A361622}" type="slidenum">
              <a:rPr lang="en-AU" altLang="en-US" dirty="0">
                <a:solidFill>
                  <a:prstClr val="black">
                    <a:tint val="75000"/>
                  </a:prstClr>
                </a:solidFill>
              </a:rPr>
              <a:pPr>
                <a:defRPr/>
              </a:pPr>
              <a:t>19</a:t>
            </a:fld>
            <a:endParaRPr lang="en-AU" altLang="en-US">
              <a:solidFill>
                <a:prstClr val="black">
                  <a:tint val="75000"/>
                </a:prstClr>
              </a:solidFill>
            </a:endParaRPr>
          </a:p>
        </p:txBody>
      </p:sp>
      <p:sp>
        <p:nvSpPr>
          <p:cNvPr id="3" name="TextBox 2">
            <a:extLst>
              <a:ext uri="{FF2B5EF4-FFF2-40B4-BE49-F238E27FC236}">
                <a16:creationId xmlns:a16="http://schemas.microsoft.com/office/drawing/2014/main" id="{75882D0F-0826-C649-648B-0C1075CFC63B}"/>
              </a:ext>
            </a:extLst>
          </p:cNvPr>
          <p:cNvSpPr txBox="1"/>
          <p:nvPr/>
        </p:nvSpPr>
        <p:spPr>
          <a:xfrm>
            <a:off x="597639" y="1546660"/>
            <a:ext cx="99473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50"/>
              </a:spcBef>
              <a:spcAft>
                <a:spcPts val="450"/>
              </a:spcAft>
            </a:pPr>
            <a:r>
              <a:rPr lang="en-AU" sz="2400" dirty="0">
                <a:solidFill>
                  <a:srgbClr val="00B050"/>
                </a:solidFill>
                <a:latin typeface="Comic Sans MS"/>
                <a:ea typeface="Tahoma"/>
                <a:cs typeface="Tahoma"/>
              </a:rPr>
              <a:t>Reader 2: </a:t>
            </a:r>
            <a:r>
              <a:rPr lang="en-AU" sz="2400" dirty="0">
                <a:latin typeface="Comic Sans MS"/>
                <a:ea typeface="Tahoma"/>
                <a:cs typeface="Tahoma"/>
              </a:rPr>
              <a:t>The 2</a:t>
            </a:r>
            <a:r>
              <a:rPr lang="en-AU" sz="2400" baseline="30000" dirty="0">
                <a:latin typeface="Comic Sans MS"/>
                <a:ea typeface="Tahoma"/>
                <a:cs typeface="Tahoma"/>
              </a:rPr>
              <a:t>nd</a:t>
            </a:r>
            <a:r>
              <a:rPr lang="en-AU" sz="2400" dirty="0">
                <a:latin typeface="Comic Sans MS"/>
                <a:ea typeface="Tahoma"/>
                <a:cs typeface="Tahoma"/>
              </a:rPr>
              <a:t> Reading is from 1 Corinthians 1.18-31  </a:t>
            </a:r>
            <a:endParaRPr lang="en-US" altLang="en-US" sz="1600" dirty="0">
              <a:latin typeface="Tahoma"/>
              <a:ea typeface="Tahoma"/>
              <a:cs typeface="Tahoma"/>
            </a:endParaRPr>
          </a:p>
        </p:txBody>
      </p:sp>
      <p:sp>
        <p:nvSpPr>
          <p:cNvPr id="6" name="TextBox 5">
            <a:extLst>
              <a:ext uri="{FF2B5EF4-FFF2-40B4-BE49-F238E27FC236}">
                <a16:creationId xmlns:a16="http://schemas.microsoft.com/office/drawing/2014/main" id="{7230E5D6-517C-DE5C-FB2E-24281056D5BA}"/>
              </a:ext>
            </a:extLst>
          </p:cNvPr>
          <p:cNvSpPr txBox="1"/>
          <p:nvPr/>
        </p:nvSpPr>
        <p:spPr>
          <a:xfrm>
            <a:off x="597639" y="288646"/>
            <a:ext cx="10984761"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0B050"/>
                </a:solidFill>
                <a:latin typeface="Comic Sans MS"/>
              </a:rPr>
              <a:t>The 2nd reader unmutes </a:t>
            </a:r>
            <a:endParaRPr lang="en-GB" sz="2400">
              <a:solidFill>
                <a:srgbClr val="00B050"/>
              </a:solidFill>
              <a:latin typeface="Comic Sans MS"/>
            </a:endParaRPr>
          </a:p>
          <a:p>
            <a:r>
              <a:rPr lang="en-GB" sz="2400">
                <a:solidFill>
                  <a:srgbClr val="00B050"/>
                </a:solidFill>
                <a:latin typeface="Comic Sans MS"/>
              </a:rPr>
              <a:t>Leader: </a:t>
            </a:r>
            <a:r>
              <a:rPr lang="en-GB" sz="2400">
                <a:latin typeface="Comic Sans MS"/>
              </a:rPr>
              <a:t>Thank you, I invite the 2nd reader to unmute and offer the 2nd lesson when ready.</a:t>
            </a:r>
            <a:endParaRPr lang="en-US" sz="2400">
              <a:ea typeface="Calibri"/>
              <a:cs typeface="Calibri"/>
            </a:endParaRPr>
          </a:p>
        </p:txBody>
      </p:sp>
      <p:sp>
        <p:nvSpPr>
          <p:cNvPr id="10" name="Rectangle 1">
            <a:extLst>
              <a:ext uri="{FF2B5EF4-FFF2-40B4-BE49-F238E27FC236}">
                <a16:creationId xmlns:a16="http://schemas.microsoft.com/office/drawing/2014/main" id="{7CB4C260-8668-716B-44CA-6847DE35689A}"/>
              </a:ext>
            </a:extLst>
          </p:cNvPr>
          <p:cNvSpPr>
            <a:spLocks noChangeArrowheads="1"/>
          </p:cNvSpPr>
          <p:nvPr/>
        </p:nvSpPr>
        <p:spPr bwMode="auto">
          <a:xfrm>
            <a:off x="0" y="536793"/>
            <a:ext cx="65" cy="2468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endParaRPr>
          </a:p>
        </p:txBody>
      </p:sp>
      <p:sp>
        <p:nvSpPr>
          <p:cNvPr id="5" name="Rectangle 4">
            <a:extLst>
              <a:ext uri="{FF2B5EF4-FFF2-40B4-BE49-F238E27FC236}">
                <a16:creationId xmlns:a16="http://schemas.microsoft.com/office/drawing/2014/main" id="{E94A548D-40F6-8AC7-F497-DBD3674DDCD1}"/>
              </a:ext>
            </a:extLst>
          </p:cNvPr>
          <p:cNvSpPr/>
          <p:nvPr/>
        </p:nvSpPr>
        <p:spPr>
          <a:xfrm>
            <a:off x="10460350" y="6138803"/>
            <a:ext cx="1652972" cy="400110"/>
          </a:xfrm>
          <a:prstGeom prst="rect">
            <a:avLst/>
          </a:prstGeom>
        </p:spPr>
        <p:txBody>
          <a:bodyPr wrap="square">
            <a:spAutoFit/>
          </a:bodyPr>
          <a:lstStyle/>
          <a:p>
            <a:r>
              <a:rPr lang="en-GB" sz="2000" i="1" dirty="0">
                <a:solidFill>
                  <a:srgbClr val="00B050"/>
                </a:solidFill>
                <a:latin typeface="Comic Sans MS"/>
              </a:rPr>
              <a:t>Continues…</a:t>
            </a:r>
            <a:endParaRPr lang="en-AU" sz="2000" i="1" dirty="0">
              <a:solidFill>
                <a:srgbClr val="00B050"/>
              </a:solidFill>
            </a:endParaRPr>
          </a:p>
        </p:txBody>
      </p:sp>
      <p:sp>
        <p:nvSpPr>
          <p:cNvPr id="7" name="TextBox 6">
            <a:extLst>
              <a:ext uri="{FF2B5EF4-FFF2-40B4-BE49-F238E27FC236}">
                <a16:creationId xmlns:a16="http://schemas.microsoft.com/office/drawing/2014/main" id="{AC588124-A497-B4BB-4840-0D802DA3F7F6}"/>
              </a:ext>
            </a:extLst>
          </p:cNvPr>
          <p:cNvSpPr txBox="1"/>
          <p:nvPr/>
        </p:nvSpPr>
        <p:spPr>
          <a:xfrm>
            <a:off x="905164" y="2148389"/>
            <a:ext cx="10270836" cy="4196470"/>
          </a:xfrm>
          <a:prstGeom prst="rect">
            <a:avLst/>
          </a:prstGeom>
          <a:noFill/>
        </p:spPr>
        <p:txBody>
          <a:bodyPr wrap="square">
            <a:spAutoFit/>
          </a:bodyPr>
          <a:lstStyle/>
          <a:p>
            <a:pPr>
              <a:lnSpc>
                <a:spcPct val="150000"/>
              </a:lnSpc>
            </a:pPr>
            <a:r>
              <a:rPr lang="en-AU" sz="2000" b="1" i="0" baseline="30000" dirty="0">
                <a:solidFill>
                  <a:srgbClr val="000000"/>
                </a:solidFill>
                <a:effectLst/>
                <a:latin typeface="Tahoma" panose="020B0604030504040204" pitchFamily="34" charset="0"/>
              </a:rPr>
              <a:t>18</a:t>
            </a:r>
            <a:r>
              <a:rPr lang="en-AU" sz="2000" b="0" i="0" dirty="0">
                <a:solidFill>
                  <a:srgbClr val="000000"/>
                </a:solidFill>
                <a:effectLst/>
                <a:latin typeface="Tahoma" panose="020B0604030504040204" pitchFamily="34" charset="0"/>
              </a:rPr>
              <a:t> For the message about the cross is foolishness to those who are perishing, but to us who are being saved it is the power of God.</a:t>
            </a:r>
            <a:br>
              <a:rPr lang="en-AU" sz="2000" b="0" i="0" dirty="0">
                <a:solidFill>
                  <a:srgbClr val="000000"/>
                </a:solidFill>
                <a:effectLst/>
                <a:latin typeface="Tahoma" panose="020B0604030504040204" pitchFamily="34" charset="0"/>
              </a:rPr>
            </a:br>
            <a:r>
              <a:rPr lang="en-AU" sz="2000" b="1" i="0" baseline="30000" dirty="0">
                <a:solidFill>
                  <a:srgbClr val="000000"/>
                </a:solidFill>
                <a:effectLst/>
                <a:latin typeface="Tahoma" panose="020B0604030504040204" pitchFamily="34" charset="0"/>
              </a:rPr>
              <a:t>19</a:t>
            </a:r>
            <a:r>
              <a:rPr lang="en-AU" sz="2000" b="0" i="0" dirty="0">
                <a:solidFill>
                  <a:srgbClr val="000000"/>
                </a:solidFill>
                <a:effectLst/>
                <a:latin typeface="Tahoma" panose="020B0604030504040204" pitchFamily="34" charset="0"/>
              </a:rPr>
              <a:t> For it is written,</a:t>
            </a:r>
            <a:br>
              <a:rPr lang="en-AU" sz="2000" b="0" i="0" dirty="0">
                <a:solidFill>
                  <a:srgbClr val="000000"/>
                </a:solidFill>
                <a:effectLst/>
                <a:latin typeface="Tahoma" panose="020B0604030504040204" pitchFamily="34" charset="0"/>
              </a:rPr>
            </a:br>
            <a:r>
              <a:rPr lang="en-AU" sz="2000" b="0" i="0" dirty="0">
                <a:solidFill>
                  <a:srgbClr val="000000"/>
                </a:solidFill>
                <a:effectLst/>
                <a:latin typeface="Tahoma" panose="020B0604030504040204" pitchFamily="34" charset="0"/>
              </a:rPr>
              <a:t>‘I will destroy the wisdom of the wise,</a:t>
            </a:r>
            <a:br>
              <a:rPr lang="en-AU" sz="2000" b="0" i="0" dirty="0">
                <a:solidFill>
                  <a:srgbClr val="000000"/>
                </a:solidFill>
                <a:effectLst/>
                <a:latin typeface="Tahoma" panose="020B0604030504040204" pitchFamily="34" charset="0"/>
              </a:rPr>
            </a:br>
            <a:r>
              <a:rPr lang="en-AU" sz="2000" b="0" i="0" dirty="0">
                <a:solidFill>
                  <a:srgbClr val="000000"/>
                </a:solidFill>
                <a:effectLst/>
                <a:latin typeface="Tahoma" panose="020B0604030504040204" pitchFamily="34" charset="0"/>
              </a:rPr>
              <a:t>     and the discernment of the discerning I will thwart.’</a:t>
            </a:r>
            <a:br>
              <a:rPr lang="en-AU" sz="2000" b="0" i="0" dirty="0">
                <a:solidFill>
                  <a:srgbClr val="000000"/>
                </a:solidFill>
                <a:effectLst/>
                <a:latin typeface="Tahoma" panose="020B0604030504040204" pitchFamily="34" charset="0"/>
              </a:rPr>
            </a:br>
            <a:r>
              <a:rPr lang="en-AU" sz="2000" b="1" i="0" baseline="30000" dirty="0">
                <a:solidFill>
                  <a:srgbClr val="000000"/>
                </a:solidFill>
                <a:effectLst/>
                <a:latin typeface="Tahoma" panose="020B0604030504040204" pitchFamily="34" charset="0"/>
              </a:rPr>
              <a:t>20</a:t>
            </a:r>
            <a:r>
              <a:rPr lang="en-AU" sz="2000" b="0" i="0" dirty="0">
                <a:solidFill>
                  <a:srgbClr val="000000"/>
                </a:solidFill>
                <a:effectLst/>
                <a:latin typeface="Tahoma" panose="020B0604030504040204" pitchFamily="34" charset="0"/>
              </a:rPr>
              <a:t> Where is the one who is wise? Where is the scribe? Where is the debater of this age? Has not God made foolish the wisdom of the world?</a:t>
            </a:r>
            <a:br>
              <a:rPr lang="en-AU" sz="2000" b="0" i="0" dirty="0">
                <a:solidFill>
                  <a:srgbClr val="000000"/>
                </a:solidFill>
                <a:effectLst/>
                <a:latin typeface="Tahoma" panose="020B0604030504040204" pitchFamily="34" charset="0"/>
              </a:rPr>
            </a:br>
            <a:r>
              <a:rPr lang="en-AU" sz="2000" b="1" i="0" baseline="30000" dirty="0">
                <a:solidFill>
                  <a:srgbClr val="000000"/>
                </a:solidFill>
                <a:effectLst/>
                <a:latin typeface="Tahoma" panose="020B0604030504040204" pitchFamily="34" charset="0"/>
              </a:rPr>
              <a:t>21</a:t>
            </a:r>
            <a:r>
              <a:rPr lang="en-AU" sz="2000" b="0" i="0" dirty="0">
                <a:solidFill>
                  <a:srgbClr val="000000"/>
                </a:solidFill>
                <a:effectLst/>
                <a:latin typeface="Tahoma" panose="020B0604030504040204" pitchFamily="34" charset="0"/>
              </a:rPr>
              <a:t> For since, in the wisdom of God, the world did not know God through wisdom, God decided, through the foolishness of our proclamation, to save those who believe.</a:t>
            </a:r>
            <a:endParaRPr lang="en-AU" sz="2000" dirty="0"/>
          </a:p>
        </p:txBody>
      </p:sp>
    </p:spTree>
    <p:extLst>
      <p:ext uri="{BB962C8B-B14F-4D97-AF65-F5344CB8AC3E}">
        <p14:creationId xmlns:p14="http://schemas.microsoft.com/office/powerpoint/2010/main" val="91862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AF71D7-335C-9E74-167D-F59E2F6FAE02}"/>
              </a:ext>
            </a:extLst>
          </p:cNvPr>
          <p:cNvSpPr txBox="1"/>
          <p:nvPr/>
        </p:nvSpPr>
        <p:spPr>
          <a:xfrm>
            <a:off x="220444" y="89821"/>
            <a:ext cx="11824137" cy="6463308"/>
          </a:xfrm>
          <a:prstGeom prst="rect">
            <a:avLst/>
          </a:prstGeom>
          <a:noFill/>
        </p:spPr>
        <p:txBody>
          <a:bodyPr wrap="square" lIns="91440" tIns="45720" rIns="91440" bIns="45720" rtlCol="0" anchor="t">
            <a:spAutoFit/>
          </a:bodyPr>
          <a:lstStyle/>
          <a:p>
            <a:pPr algn="ctr"/>
            <a:r>
              <a:rPr lang="en-US" sz="3200" i="1">
                <a:solidFill>
                  <a:srgbClr val="00B050"/>
                </a:solidFill>
                <a:latin typeface="Comic Sans MS" panose="030F0702030302020204" pitchFamily="66" charset="0"/>
              </a:rPr>
              <a:t>Hospitality</a:t>
            </a:r>
            <a:r>
              <a:rPr lang="en-US" sz="3200" b="1">
                <a:solidFill>
                  <a:srgbClr val="E3960B"/>
                </a:solidFill>
                <a:latin typeface="Comic Sans MS" panose="030F0702030302020204" pitchFamily="66" charset="0"/>
              </a:rPr>
              <a:t> </a:t>
            </a:r>
            <a:endParaRPr lang="en-US" sz="3200" b="1">
              <a:solidFill>
                <a:srgbClr val="E3960B"/>
              </a:solidFill>
              <a:latin typeface="Comic Sans MS" panose="030F0702030302020204" pitchFamily="66" charset="0"/>
              <a:cs typeface="Times New Roman"/>
            </a:endParaRPr>
          </a:p>
          <a:p>
            <a:pPr>
              <a:spcBef>
                <a:spcPts val="600"/>
              </a:spcBef>
              <a:spcAft>
                <a:spcPts val="1200"/>
              </a:spcAft>
            </a:pPr>
            <a:r>
              <a:rPr lang="en-US" sz="2400">
                <a:solidFill>
                  <a:srgbClr val="00B050"/>
                </a:solidFill>
                <a:latin typeface="Comic Sans MS"/>
              </a:rPr>
              <a:t>Leader: </a:t>
            </a:r>
          </a:p>
          <a:p>
            <a:pPr>
              <a:spcBef>
                <a:spcPts val="600"/>
              </a:spcBef>
              <a:spcAft>
                <a:spcPts val="1200"/>
              </a:spcAft>
            </a:pPr>
            <a:r>
              <a:rPr lang="en-US" sz="2000">
                <a:latin typeface="Comic Sans MS"/>
              </a:rPr>
              <a:t>Please mute         for the service unless invited to offer your voice as part of the service ministry</a:t>
            </a:r>
            <a:endParaRPr lang="en-US" sz="2000">
              <a:solidFill>
                <a:srgbClr val="000000"/>
              </a:solidFill>
              <a:latin typeface="Comic Sans MS"/>
            </a:endParaRPr>
          </a:p>
          <a:p>
            <a:pPr>
              <a:spcBef>
                <a:spcPts val="600"/>
              </a:spcBef>
              <a:spcAft>
                <a:spcPts val="1200"/>
              </a:spcAft>
            </a:pPr>
            <a:r>
              <a:rPr lang="en-US" sz="2000">
                <a:latin typeface="Comic Sans MS"/>
              </a:rPr>
              <a:t>Have the video camera          on or off and turn the volume and brightness up or down on your device if things are too loud </a:t>
            </a:r>
            <a:r>
              <a:rPr lang="en-US" sz="2000">
                <a:latin typeface="Calibri"/>
                <a:ea typeface="Calibri"/>
                <a:cs typeface="Calibri"/>
              </a:rPr>
              <a:t>🔉🔊</a:t>
            </a:r>
            <a:r>
              <a:rPr lang="en-US" sz="2000">
                <a:latin typeface="Comic Sans MS"/>
              </a:rPr>
              <a:t>or too bright</a:t>
            </a:r>
            <a:r>
              <a:rPr lang="en-US" sz="2000">
                <a:latin typeface="Calibri"/>
                <a:ea typeface="Calibri"/>
                <a:cs typeface="Calibri"/>
              </a:rPr>
              <a:t>🔅🔆</a:t>
            </a:r>
            <a:endParaRPr lang="en-US" sz="2000">
              <a:solidFill>
                <a:srgbClr val="000000"/>
              </a:solidFill>
              <a:latin typeface="Comic Sans MS"/>
            </a:endParaRPr>
          </a:p>
          <a:p>
            <a:pPr>
              <a:spcBef>
                <a:spcPts val="600"/>
              </a:spcBef>
              <a:spcAft>
                <a:spcPts val="1200"/>
              </a:spcAft>
            </a:pPr>
            <a:r>
              <a:rPr lang="en-US" sz="2000">
                <a:solidFill>
                  <a:srgbClr val="000000"/>
                </a:solidFill>
                <a:latin typeface="Comic Sans MS"/>
              </a:rPr>
              <a:t>Our </a:t>
            </a:r>
            <a:r>
              <a:rPr lang="en-US" sz="2000">
                <a:latin typeface="Comic Sans MS"/>
              </a:rPr>
              <a:t>Cantor acts as our voice,           offering the responses, in</a:t>
            </a:r>
            <a:r>
              <a:rPr lang="en-US" sz="2000" b="1">
                <a:latin typeface="Comic Sans MS"/>
              </a:rPr>
              <a:t> Bold Text, </a:t>
            </a:r>
            <a:r>
              <a:rPr lang="en-US" sz="2000">
                <a:latin typeface="Comic Sans MS"/>
              </a:rPr>
              <a:t>which we say together</a:t>
            </a:r>
          </a:p>
          <a:p>
            <a:pPr>
              <a:spcBef>
                <a:spcPts val="600"/>
              </a:spcBef>
              <a:spcAft>
                <a:spcPts val="1200"/>
              </a:spcAft>
            </a:pPr>
            <a:r>
              <a:rPr lang="en-US" sz="2000">
                <a:latin typeface="Comic Sans MS"/>
              </a:rPr>
              <a:t>Feel welcome to use the chat          and reaction emojis </a:t>
            </a:r>
            <a:r>
              <a:rPr lang="en-US" sz="2000">
                <a:latin typeface="Calibri"/>
                <a:ea typeface="Calibri"/>
                <a:cs typeface="Calibri"/>
              </a:rPr>
              <a:t>👍</a:t>
            </a:r>
          </a:p>
          <a:p>
            <a:pPr>
              <a:spcBef>
                <a:spcPts val="600"/>
              </a:spcBef>
              <a:spcAft>
                <a:spcPts val="1200"/>
              </a:spcAft>
            </a:pPr>
            <a:r>
              <a:rPr lang="en-US" sz="2000">
                <a:latin typeface="Calibri"/>
                <a:ea typeface="Calibri"/>
                <a:cs typeface="Calibri"/>
              </a:rPr>
              <a:t>🙏 </a:t>
            </a:r>
            <a:r>
              <a:rPr lang="en-US" sz="2000">
                <a:latin typeface="Comic Sans MS"/>
              </a:rPr>
              <a:t>Please take care of yourself in this space. </a:t>
            </a:r>
            <a:r>
              <a:rPr lang="en-US" sz="2000">
                <a:latin typeface="Calibri"/>
                <a:ea typeface="Calibri"/>
                <a:cs typeface="Calibri"/>
              </a:rPr>
              <a:t>🙏</a:t>
            </a:r>
            <a:r>
              <a:rPr lang="en-US" sz="2000">
                <a:latin typeface="Comic Sans MS"/>
                <a:ea typeface="Calibri"/>
                <a:cs typeface="Calibri"/>
              </a:rPr>
              <a:t> </a:t>
            </a:r>
            <a:r>
              <a:rPr lang="en-US" sz="2000">
                <a:latin typeface="Comic Sans MS"/>
              </a:rPr>
              <a:t>Come and go as you need </a:t>
            </a:r>
            <a:endParaRPr lang="en-US" sz="2000">
              <a:cs typeface="Times New Roman"/>
            </a:endParaRPr>
          </a:p>
          <a:p>
            <a:pPr>
              <a:spcBef>
                <a:spcPts val="600"/>
              </a:spcBef>
              <a:spcAft>
                <a:spcPts val="1200"/>
              </a:spcAft>
            </a:pPr>
            <a:r>
              <a:rPr lang="en-US" sz="2000">
                <a:solidFill>
                  <a:srgbClr val="000000"/>
                </a:solidFill>
                <a:latin typeface="Calibri"/>
                <a:ea typeface="Calibri"/>
                <a:cs typeface="Calibri"/>
              </a:rPr>
              <a:t>😴 </a:t>
            </a:r>
            <a:r>
              <a:rPr lang="en-US" sz="2000">
                <a:latin typeface="Comic Sans MS"/>
              </a:rPr>
              <a:t>It is great to take rest in this space, so falling asleep is also OK </a:t>
            </a:r>
            <a:r>
              <a:rPr lang="en-US" sz="2000">
                <a:solidFill>
                  <a:srgbClr val="000000"/>
                </a:solidFill>
                <a:latin typeface="Calibri"/>
                <a:ea typeface="Calibri"/>
                <a:cs typeface="Calibri"/>
              </a:rPr>
              <a:t>😴</a:t>
            </a:r>
            <a:endParaRPr lang="en-US" sz="2000">
              <a:latin typeface="Comic Sans MS"/>
            </a:endParaRPr>
          </a:p>
          <a:p>
            <a:pPr>
              <a:spcBef>
                <a:spcPts val="600"/>
              </a:spcBef>
              <a:spcAft>
                <a:spcPts val="1200"/>
              </a:spcAft>
            </a:pPr>
            <a:r>
              <a:rPr lang="en-US" sz="2000">
                <a:solidFill>
                  <a:srgbClr val="000000"/>
                </a:solidFill>
                <a:latin typeface="Calibri"/>
                <a:ea typeface="Calibri"/>
                <a:cs typeface="Calibri"/>
              </a:rPr>
              <a:t>👂️ </a:t>
            </a:r>
            <a:r>
              <a:rPr lang="en-US" sz="2000">
                <a:solidFill>
                  <a:srgbClr val="000000"/>
                </a:solidFill>
                <a:latin typeface="Comic Sans MS"/>
              </a:rPr>
              <a:t>Remember</a:t>
            </a:r>
            <a:r>
              <a:rPr lang="en-US" sz="2000">
                <a:latin typeface="Comic Sans MS"/>
              </a:rPr>
              <a:t>, pastoral care is available to all in the community, if you'd like to speak to someone about anything spiritual. </a:t>
            </a:r>
            <a:r>
              <a:rPr lang="en-US" sz="2000">
                <a:latin typeface="Calibri"/>
                <a:ea typeface="Calibri"/>
                <a:cs typeface="Calibri"/>
              </a:rPr>
              <a:t>❤️</a:t>
            </a:r>
            <a:r>
              <a:rPr lang="en-US" sz="2000">
                <a:latin typeface="Comic Sans MS"/>
              </a:rPr>
              <a:t> Visit the </a:t>
            </a:r>
            <a:r>
              <a:rPr lang="en-US" sz="2000">
                <a:latin typeface="Comic Sans MS"/>
                <a:hlinkClick r:id="rId3"/>
              </a:rPr>
              <a:t>help page</a:t>
            </a:r>
            <a:r>
              <a:rPr lang="en-US" sz="2000">
                <a:latin typeface="Comic Sans MS"/>
              </a:rPr>
              <a:t>  at the website to reach out</a:t>
            </a:r>
            <a:r>
              <a:rPr lang="en-US" sz="2000"/>
              <a:t> </a:t>
            </a:r>
            <a:r>
              <a:rPr lang="en-US" sz="2000">
                <a:latin typeface="Calibri"/>
                <a:ea typeface="Calibri"/>
                <a:cs typeface="Calibri"/>
              </a:rPr>
              <a:t>🌐 </a:t>
            </a:r>
            <a:r>
              <a:rPr lang="en-US" sz="2000">
                <a:latin typeface="Comic Sans MS"/>
                <a:ea typeface="Calibri"/>
                <a:cs typeface="Calibri"/>
              </a:rPr>
              <a:t> </a:t>
            </a:r>
          </a:p>
          <a:p>
            <a:pPr algn="ctr">
              <a:spcBef>
                <a:spcPts val="600"/>
              </a:spcBef>
              <a:spcAft>
                <a:spcPts val="1200"/>
              </a:spcAft>
            </a:pPr>
            <a:r>
              <a:rPr lang="en-US" sz="1800" b="0" i="0" u="none" strike="noStrike">
                <a:solidFill>
                  <a:srgbClr val="000000"/>
                </a:solidFill>
                <a:effectLst/>
                <a:latin typeface="Comic Sans MS" panose="030F0902030302020204" pitchFamily="66" charset="0"/>
              </a:rPr>
              <a:t>Our </a:t>
            </a:r>
            <a:r>
              <a:rPr lang="en-US" sz="1800" b="1" i="0" u="none" strike="noStrike">
                <a:solidFill>
                  <a:srgbClr val="000000"/>
                </a:solidFill>
                <a:effectLst/>
                <a:latin typeface="Comic Sans MS" panose="030F0902030302020204" pitchFamily="66" charset="0"/>
              </a:rPr>
              <a:t>Being Together ethos and safeguarding practices</a:t>
            </a:r>
            <a:r>
              <a:rPr lang="en-US" sz="1800" b="0" i="0" u="none" strike="noStrike">
                <a:solidFill>
                  <a:srgbClr val="000000"/>
                </a:solidFill>
                <a:effectLst/>
                <a:latin typeface="Comic Sans MS" panose="030F0902030302020204" pitchFamily="66" charset="0"/>
              </a:rPr>
              <a:t> can also be accessed on the website 🫶</a:t>
            </a:r>
            <a:r>
              <a:rPr lang="en-US" sz="1800" b="0" i="0" u="none" strike="noStrike">
                <a:effectLst/>
                <a:latin typeface="Comic Sans MS" panose="030F0902030302020204" pitchFamily="66" charset="0"/>
              </a:rPr>
              <a:t>​</a:t>
            </a:r>
            <a:endParaRPr lang="en-US" sz="2000">
              <a:latin typeface="Calibri"/>
              <a:ea typeface="Calibri"/>
              <a:cs typeface="Calibri"/>
            </a:endParaRPr>
          </a:p>
          <a:p>
            <a:pPr algn="ctr">
              <a:spcBef>
                <a:spcPts val="600"/>
              </a:spcBef>
              <a:spcAft>
                <a:spcPts val="1200"/>
              </a:spcAft>
            </a:pPr>
            <a:r>
              <a:rPr lang="en-US" sz="2000">
                <a:latin typeface="Calibri"/>
                <a:ea typeface="Calibri"/>
                <a:cs typeface="Calibri"/>
              </a:rPr>
              <a:t>🙌  </a:t>
            </a:r>
            <a:r>
              <a:rPr lang="en-US" sz="2000">
                <a:latin typeface="Comic Sans MS"/>
              </a:rPr>
              <a:t>Come as you are – we are all here together! </a:t>
            </a:r>
            <a:r>
              <a:rPr lang="en-US" sz="2000">
                <a:latin typeface="Calibri"/>
                <a:ea typeface="Calibri"/>
                <a:cs typeface="Calibri"/>
              </a:rPr>
              <a:t>🙌 </a:t>
            </a:r>
            <a:endParaRPr lang="en-US" sz="2000">
              <a:latin typeface="Comic Sans MS"/>
            </a:endParaRPr>
          </a:p>
        </p:txBody>
      </p:sp>
      <p:pic>
        <p:nvPicPr>
          <p:cNvPr id="3" name="Picture 2" descr="A white and black screen with a microphone and arrow&#10;&#10;AI-generated content may be incorrect.">
            <a:extLst>
              <a:ext uri="{FF2B5EF4-FFF2-40B4-BE49-F238E27FC236}">
                <a16:creationId xmlns:a16="http://schemas.microsoft.com/office/drawing/2014/main" id="{121773D6-20D5-2669-8494-7B18D22391CE}"/>
              </a:ext>
            </a:extLst>
          </p:cNvPr>
          <p:cNvPicPr>
            <a:picLocks noChangeAspect="1"/>
          </p:cNvPicPr>
          <p:nvPr/>
        </p:nvPicPr>
        <p:blipFill>
          <a:blip r:embed="rId4"/>
          <a:srcRect r="25191" b="-855"/>
          <a:stretch/>
        </p:blipFill>
        <p:spPr>
          <a:xfrm>
            <a:off x="3945311" y="2507754"/>
            <a:ext cx="455251" cy="548296"/>
          </a:xfrm>
          <a:prstGeom prst="rect">
            <a:avLst/>
          </a:prstGeom>
        </p:spPr>
      </p:pic>
      <p:pic>
        <p:nvPicPr>
          <p:cNvPr id="4" name="Picture 3" descr="A black background with a red line and a microphone&#10;&#10;AI-generated content may be incorrect.">
            <a:extLst>
              <a:ext uri="{FF2B5EF4-FFF2-40B4-BE49-F238E27FC236}">
                <a16:creationId xmlns:a16="http://schemas.microsoft.com/office/drawing/2014/main" id="{F8CDBE2E-DA04-8DD6-3349-061224823521}"/>
              </a:ext>
            </a:extLst>
          </p:cNvPr>
          <p:cNvPicPr>
            <a:picLocks noChangeAspect="1"/>
          </p:cNvPicPr>
          <p:nvPr/>
        </p:nvPicPr>
        <p:blipFill>
          <a:blip r:embed="rId5"/>
          <a:srcRect l="3022" t="-3540" r="17518" b="2655"/>
          <a:stretch/>
        </p:blipFill>
        <p:spPr>
          <a:xfrm>
            <a:off x="1788091" y="1155659"/>
            <a:ext cx="486421" cy="548296"/>
          </a:xfrm>
          <a:prstGeom prst="rect">
            <a:avLst/>
          </a:prstGeom>
        </p:spPr>
      </p:pic>
      <p:pic>
        <p:nvPicPr>
          <p:cNvPr id="5" name="Picture 4" descr="A white chat logo on a black background&#10;&#10;AI-generated content may be incorrect.">
            <a:extLst>
              <a:ext uri="{FF2B5EF4-FFF2-40B4-BE49-F238E27FC236}">
                <a16:creationId xmlns:a16="http://schemas.microsoft.com/office/drawing/2014/main" id="{257694F5-4850-D540-56FD-E438477D812C}"/>
              </a:ext>
            </a:extLst>
          </p:cNvPr>
          <p:cNvPicPr>
            <a:picLocks noChangeAspect="1"/>
          </p:cNvPicPr>
          <p:nvPr/>
        </p:nvPicPr>
        <p:blipFill>
          <a:blip r:embed="rId6"/>
          <a:srcRect l="17804" r="763" b="901"/>
          <a:stretch/>
        </p:blipFill>
        <p:spPr>
          <a:xfrm>
            <a:off x="3892407" y="3163575"/>
            <a:ext cx="490969" cy="530850"/>
          </a:xfrm>
          <a:prstGeom prst="rect">
            <a:avLst/>
          </a:prstGeom>
        </p:spPr>
      </p:pic>
      <p:pic>
        <p:nvPicPr>
          <p:cNvPr id="6" name="Picture 5" descr="A heart with text on it&#10;&#10;AI-generated content may be incorrect.">
            <a:extLst>
              <a:ext uri="{FF2B5EF4-FFF2-40B4-BE49-F238E27FC236}">
                <a16:creationId xmlns:a16="http://schemas.microsoft.com/office/drawing/2014/main" id="{E64F17CF-46CB-3BF2-5FF0-A20190B25103}"/>
              </a:ext>
            </a:extLst>
          </p:cNvPr>
          <p:cNvPicPr>
            <a:picLocks noChangeAspect="1"/>
          </p:cNvPicPr>
          <p:nvPr/>
        </p:nvPicPr>
        <p:blipFill>
          <a:blip r:embed="rId7"/>
          <a:srcRect l="7259" r="-917" b="498"/>
          <a:stretch/>
        </p:blipFill>
        <p:spPr>
          <a:xfrm>
            <a:off x="7328969" y="3163575"/>
            <a:ext cx="479657" cy="530850"/>
          </a:xfrm>
          <a:prstGeom prst="rect">
            <a:avLst/>
          </a:prstGeom>
        </p:spPr>
      </p:pic>
      <p:pic>
        <p:nvPicPr>
          <p:cNvPr id="7" name="Picture 6" descr="A black and white sign with a person walking through a door&#10;&#10;AI-generated content may be incorrect.">
            <a:extLst>
              <a:ext uri="{FF2B5EF4-FFF2-40B4-BE49-F238E27FC236}">
                <a16:creationId xmlns:a16="http://schemas.microsoft.com/office/drawing/2014/main" id="{1F3DEF07-AD9F-FB2A-88E8-024BB24EE162}"/>
              </a:ext>
            </a:extLst>
          </p:cNvPr>
          <p:cNvPicPr>
            <a:picLocks noChangeAspect="1"/>
          </p:cNvPicPr>
          <p:nvPr/>
        </p:nvPicPr>
        <p:blipFill>
          <a:blip r:embed="rId8"/>
          <a:stretch>
            <a:fillRect/>
          </a:stretch>
        </p:blipFill>
        <p:spPr>
          <a:xfrm>
            <a:off x="9051633" y="3586900"/>
            <a:ext cx="517587" cy="525357"/>
          </a:xfrm>
          <a:prstGeom prst="rect">
            <a:avLst/>
          </a:prstGeom>
        </p:spPr>
      </p:pic>
      <p:pic>
        <p:nvPicPr>
          <p:cNvPr id="8" name="Picture 7" descr="A logo of a video camera&#10;&#10;AI-generated content may be incorrect.">
            <a:extLst>
              <a:ext uri="{FF2B5EF4-FFF2-40B4-BE49-F238E27FC236}">
                <a16:creationId xmlns:a16="http://schemas.microsoft.com/office/drawing/2014/main" id="{76DB22CC-30DF-E302-D20A-C4F344F59EFC}"/>
              </a:ext>
            </a:extLst>
          </p:cNvPr>
          <p:cNvPicPr>
            <a:picLocks noChangeAspect="1"/>
          </p:cNvPicPr>
          <p:nvPr/>
        </p:nvPicPr>
        <p:blipFill>
          <a:blip r:embed="rId9"/>
          <a:stretch>
            <a:fillRect/>
          </a:stretch>
        </p:blipFill>
        <p:spPr>
          <a:xfrm>
            <a:off x="3169337" y="1581745"/>
            <a:ext cx="487000" cy="494482"/>
          </a:xfrm>
          <a:prstGeom prst="rect">
            <a:avLst/>
          </a:prstGeom>
        </p:spPr>
      </p:pic>
    </p:spTree>
    <p:extLst>
      <p:ext uri="{BB962C8B-B14F-4D97-AF65-F5344CB8AC3E}">
        <p14:creationId xmlns:p14="http://schemas.microsoft.com/office/powerpoint/2010/main" val="1753621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EFB48-8113-69F9-15DC-B516590CFC2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36977FB-EA90-EF37-221E-F5A4E369035B}"/>
              </a:ext>
            </a:extLst>
          </p:cNvPr>
          <p:cNvSpPr/>
          <p:nvPr/>
        </p:nvSpPr>
        <p:spPr>
          <a:xfrm>
            <a:off x="7997142" y="6457890"/>
            <a:ext cx="2035498" cy="400110"/>
          </a:xfrm>
          <a:prstGeom prst="rect">
            <a:avLst/>
          </a:prstGeom>
        </p:spPr>
        <p:txBody>
          <a:bodyPr wrap="square" lIns="91440" tIns="45720" rIns="91440" bIns="45720" anchor="t">
            <a:spAutoFit/>
          </a:bodyPr>
          <a:lstStyle/>
          <a:p>
            <a:endParaRPr lang="en-GB" sz="2000" b="1">
              <a:solidFill>
                <a:srgbClr val="E3960B"/>
              </a:solidFill>
              <a:latin typeface="Comic Sans MS"/>
            </a:endParaRPr>
          </a:p>
        </p:txBody>
      </p:sp>
      <p:sp>
        <p:nvSpPr>
          <p:cNvPr id="2" name="Rectangle 1">
            <a:extLst>
              <a:ext uri="{FF2B5EF4-FFF2-40B4-BE49-F238E27FC236}">
                <a16:creationId xmlns:a16="http://schemas.microsoft.com/office/drawing/2014/main" id="{AF316104-2A53-E932-C22A-CE12BB152BAC}"/>
              </a:ext>
            </a:extLst>
          </p:cNvPr>
          <p:cNvSpPr/>
          <p:nvPr/>
        </p:nvSpPr>
        <p:spPr>
          <a:xfrm>
            <a:off x="10460350" y="6138803"/>
            <a:ext cx="1652972" cy="400110"/>
          </a:xfrm>
          <a:prstGeom prst="rect">
            <a:avLst/>
          </a:prstGeom>
        </p:spPr>
        <p:txBody>
          <a:bodyPr wrap="square">
            <a:spAutoFit/>
          </a:bodyPr>
          <a:lstStyle/>
          <a:p>
            <a:r>
              <a:rPr lang="en-GB" sz="2000" i="1" dirty="0">
                <a:solidFill>
                  <a:srgbClr val="00B050"/>
                </a:solidFill>
                <a:latin typeface="Comic Sans MS"/>
              </a:rPr>
              <a:t>Continues…</a:t>
            </a:r>
            <a:endParaRPr lang="en-AU" sz="2000" i="1" dirty="0">
              <a:solidFill>
                <a:srgbClr val="00B050"/>
              </a:solidFill>
            </a:endParaRPr>
          </a:p>
        </p:txBody>
      </p:sp>
      <p:sp>
        <p:nvSpPr>
          <p:cNvPr id="4" name="TextBox 3">
            <a:extLst>
              <a:ext uri="{FF2B5EF4-FFF2-40B4-BE49-F238E27FC236}">
                <a16:creationId xmlns:a16="http://schemas.microsoft.com/office/drawing/2014/main" id="{1DE6642D-4B33-7F04-63CF-CB3C1B50B21B}"/>
              </a:ext>
            </a:extLst>
          </p:cNvPr>
          <p:cNvSpPr txBox="1"/>
          <p:nvPr/>
        </p:nvSpPr>
        <p:spPr>
          <a:xfrm>
            <a:off x="1297709" y="771712"/>
            <a:ext cx="9596582" cy="5114734"/>
          </a:xfrm>
          <a:prstGeom prst="rect">
            <a:avLst/>
          </a:prstGeom>
          <a:noFill/>
        </p:spPr>
        <p:txBody>
          <a:bodyPr wrap="square">
            <a:spAutoFit/>
          </a:bodyPr>
          <a:lstStyle/>
          <a:p>
            <a:pPr>
              <a:lnSpc>
                <a:spcPct val="150000"/>
              </a:lnSpc>
            </a:pPr>
            <a:r>
              <a:rPr lang="en-AU" sz="2200" b="1" i="0" baseline="30000" dirty="0">
                <a:solidFill>
                  <a:srgbClr val="000000"/>
                </a:solidFill>
                <a:effectLst/>
                <a:latin typeface="Tahoma" panose="020B0604030504040204" pitchFamily="34" charset="0"/>
              </a:rPr>
              <a:t>22</a:t>
            </a:r>
            <a:r>
              <a:rPr lang="en-AU" sz="2200" b="0" i="0" dirty="0">
                <a:solidFill>
                  <a:srgbClr val="000000"/>
                </a:solidFill>
                <a:effectLst/>
                <a:latin typeface="Tahoma" panose="020B0604030504040204" pitchFamily="34" charset="0"/>
              </a:rPr>
              <a:t> For Jews demand signs and Greeks desire wisdom,</a:t>
            </a:r>
            <a:br>
              <a:rPr lang="en-AU" sz="2200" b="0" i="0" dirty="0">
                <a:solidFill>
                  <a:srgbClr val="000000"/>
                </a:solidFill>
                <a:effectLst/>
                <a:latin typeface="Tahoma" panose="020B0604030504040204" pitchFamily="34" charset="0"/>
              </a:rPr>
            </a:br>
            <a:r>
              <a:rPr lang="en-AU" sz="2200" b="1" i="0" baseline="30000" dirty="0">
                <a:solidFill>
                  <a:srgbClr val="000000"/>
                </a:solidFill>
                <a:effectLst/>
                <a:latin typeface="Tahoma" panose="020B0604030504040204" pitchFamily="34" charset="0"/>
              </a:rPr>
              <a:t>23</a:t>
            </a:r>
            <a:r>
              <a:rPr lang="en-AU" sz="2200" b="0" i="0" dirty="0">
                <a:solidFill>
                  <a:srgbClr val="000000"/>
                </a:solidFill>
                <a:effectLst/>
                <a:latin typeface="Tahoma" panose="020B0604030504040204" pitchFamily="34" charset="0"/>
              </a:rPr>
              <a:t> but we proclaim Christ crucified, a stumbling-block to Jews and foolishness to Gentiles,</a:t>
            </a:r>
            <a:br>
              <a:rPr lang="en-AU" sz="2200" b="0" i="0" dirty="0">
                <a:solidFill>
                  <a:srgbClr val="000000"/>
                </a:solidFill>
                <a:effectLst/>
                <a:latin typeface="Tahoma" panose="020B0604030504040204" pitchFamily="34" charset="0"/>
              </a:rPr>
            </a:br>
            <a:r>
              <a:rPr lang="en-AU" sz="2200" b="1" i="0" baseline="30000" dirty="0">
                <a:solidFill>
                  <a:srgbClr val="000000"/>
                </a:solidFill>
                <a:effectLst/>
                <a:latin typeface="Tahoma" panose="020B0604030504040204" pitchFamily="34" charset="0"/>
              </a:rPr>
              <a:t>24</a:t>
            </a:r>
            <a:r>
              <a:rPr lang="en-AU" sz="2200" b="0" i="0" dirty="0">
                <a:solidFill>
                  <a:srgbClr val="000000"/>
                </a:solidFill>
                <a:effectLst/>
                <a:latin typeface="Tahoma" panose="020B0604030504040204" pitchFamily="34" charset="0"/>
              </a:rPr>
              <a:t> but to those who are the called, both Jews and Greeks, Christ the power of God and the wisdom of God.</a:t>
            </a:r>
            <a:br>
              <a:rPr lang="en-AU" sz="2200" b="0" i="0" dirty="0">
                <a:solidFill>
                  <a:srgbClr val="000000"/>
                </a:solidFill>
                <a:effectLst/>
                <a:latin typeface="Tahoma" panose="020B0604030504040204" pitchFamily="34" charset="0"/>
              </a:rPr>
            </a:br>
            <a:r>
              <a:rPr lang="en-AU" sz="2200" b="1" i="0" baseline="30000" dirty="0">
                <a:solidFill>
                  <a:srgbClr val="000000"/>
                </a:solidFill>
                <a:effectLst/>
                <a:latin typeface="Tahoma" panose="020B0604030504040204" pitchFamily="34" charset="0"/>
              </a:rPr>
              <a:t>25</a:t>
            </a:r>
            <a:r>
              <a:rPr lang="en-AU" sz="2200" b="0" i="0" dirty="0">
                <a:solidFill>
                  <a:srgbClr val="000000"/>
                </a:solidFill>
                <a:effectLst/>
                <a:latin typeface="Tahoma" panose="020B0604030504040204" pitchFamily="34" charset="0"/>
              </a:rPr>
              <a:t> For God’s foolishness is wiser than human wisdom, and God’s weakness is stronger than human strength.</a:t>
            </a:r>
            <a:br>
              <a:rPr lang="en-AU" sz="2200" b="0" i="0" dirty="0">
                <a:solidFill>
                  <a:srgbClr val="000000"/>
                </a:solidFill>
                <a:effectLst/>
                <a:latin typeface="Tahoma" panose="020B0604030504040204" pitchFamily="34" charset="0"/>
              </a:rPr>
            </a:br>
            <a:r>
              <a:rPr lang="en-AU" sz="2200" b="1" i="0" baseline="30000" dirty="0">
                <a:solidFill>
                  <a:srgbClr val="000000"/>
                </a:solidFill>
                <a:effectLst/>
                <a:latin typeface="Tahoma" panose="020B0604030504040204" pitchFamily="34" charset="0"/>
              </a:rPr>
              <a:t>26</a:t>
            </a:r>
            <a:r>
              <a:rPr lang="en-AU" sz="2200" b="0" i="0" dirty="0">
                <a:solidFill>
                  <a:srgbClr val="000000"/>
                </a:solidFill>
                <a:effectLst/>
                <a:latin typeface="Tahoma" panose="020B0604030504040204" pitchFamily="34" charset="0"/>
              </a:rPr>
              <a:t> Consider your own call, brothers and sisters: not many of you were wise by human standards, not many were powerful, not many were of noble birth.</a:t>
            </a:r>
            <a:endParaRPr lang="en-AU" sz="2200" dirty="0"/>
          </a:p>
        </p:txBody>
      </p:sp>
    </p:spTree>
    <p:extLst>
      <p:ext uri="{BB962C8B-B14F-4D97-AF65-F5344CB8AC3E}">
        <p14:creationId xmlns:p14="http://schemas.microsoft.com/office/powerpoint/2010/main" val="3216030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BBB8F-D035-4FDA-A683-B895C5DB0A6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AD00C5-5089-A010-E0EA-5DF5D6045569}"/>
              </a:ext>
            </a:extLst>
          </p:cNvPr>
          <p:cNvSpPr>
            <a:spLocks noGrp="1"/>
          </p:cNvSpPr>
          <p:nvPr>
            <p:ph type="sldNum" sz="quarter" idx="12"/>
          </p:nvPr>
        </p:nvSpPr>
        <p:spPr/>
        <p:txBody>
          <a:bodyPr/>
          <a:lstStyle/>
          <a:p>
            <a:pPr>
              <a:defRPr/>
            </a:pPr>
            <a:fld id="{EBC57D59-8F18-4E33-9885-CA1B9A361622}" type="slidenum">
              <a:rPr lang="en-AU" altLang="en-US" dirty="0">
                <a:solidFill>
                  <a:prstClr val="black">
                    <a:tint val="75000"/>
                  </a:prstClr>
                </a:solidFill>
              </a:rPr>
              <a:pPr>
                <a:defRPr/>
              </a:pPr>
              <a:t>21</a:t>
            </a:fld>
            <a:endParaRPr lang="en-AU" altLang="en-US">
              <a:solidFill>
                <a:prstClr val="black">
                  <a:tint val="75000"/>
                </a:prstClr>
              </a:solidFill>
            </a:endParaRPr>
          </a:p>
        </p:txBody>
      </p:sp>
      <p:sp>
        <p:nvSpPr>
          <p:cNvPr id="5" name="TextBox 4">
            <a:extLst>
              <a:ext uri="{FF2B5EF4-FFF2-40B4-BE49-F238E27FC236}">
                <a16:creationId xmlns:a16="http://schemas.microsoft.com/office/drawing/2014/main" id="{7F21191A-97FC-DEC0-D130-DF206002BA27}"/>
              </a:ext>
            </a:extLst>
          </p:cNvPr>
          <p:cNvSpPr txBox="1"/>
          <p:nvPr/>
        </p:nvSpPr>
        <p:spPr>
          <a:xfrm>
            <a:off x="2008134" y="6198310"/>
            <a:ext cx="817573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Comic Sans MS"/>
              </a:rPr>
              <a:t>For the word of the Lord. </a:t>
            </a:r>
            <a:r>
              <a:rPr lang="en-US" sz="2400" b="1">
                <a:latin typeface="Comic Sans MS"/>
              </a:rPr>
              <a:t>Thanks be to God.</a:t>
            </a:r>
            <a:endParaRPr lang="en-US" sz="2400">
              <a:ea typeface="Calibri"/>
              <a:cs typeface="Calibri"/>
            </a:endParaRPr>
          </a:p>
        </p:txBody>
      </p:sp>
      <p:sp>
        <p:nvSpPr>
          <p:cNvPr id="10" name="Rectangle 1">
            <a:extLst>
              <a:ext uri="{FF2B5EF4-FFF2-40B4-BE49-F238E27FC236}">
                <a16:creationId xmlns:a16="http://schemas.microsoft.com/office/drawing/2014/main" id="{D419639C-A2F5-51B4-5C6E-373C05EABD3A}"/>
              </a:ext>
            </a:extLst>
          </p:cNvPr>
          <p:cNvSpPr>
            <a:spLocks noChangeArrowheads="1"/>
          </p:cNvSpPr>
          <p:nvPr/>
        </p:nvSpPr>
        <p:spPr bwMode="auto">
          <a:xfrm>
            <a:off x="0" y="536793"/>
            <a:ext cx="65" cy="2468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endParaRPr>
          </a:p>
        </p:txBody>
      </p:sp>
      <p:sp>
        <p:nvSpPr>
          <p:cNvPr id="6" name="TextBox 5">
            <a:extLst>
              <a:ext uri="{FF2B5EF4-FFF2-40B4-BE49-F238E27FC236}">
                <a16:creationId xmlns:a16="http://schemas.microsoft.com/office/drawing/2014/main" id="{61E6BB0A-51C6-790B-B766-3C57A87C1BFF}"/>
              </a:ext>
            </a:extLst>
          </p:cNvPr>
          <p:cNvSpPr txBox="1"/>
          <p:nvPr/>
        </p:nvSpPr>
        <p:spPr>
          <a:xfrm>
            <a:off x="1404059" y="660209"/>
            <a:ext cx="9725630" cy="4099071"/>
          </a:xfrm>
          <a:prstGeom prst="rect">
            <a:avLst/>
          </a:prstGeom>
          <a:noFill/>
        </p:spPr>
        <p:txBody>
          <a:bodyPr wrap="square">
            <a:spAutoFit/>
          </a:bodyPr>
          <a:lstStyle/>
          <a:p>
            <a:pPr>
              <a:lnSpc>
                <a:spcPct val="150000"/>
              </a:lnSpc>
            </a:pPr>
            <a:r>
              <a:rPr lang="en-AU" sz="2200" b="1" i="0" baseline="30000" dirty="0">
                <a:solidFill>
                  <a:srgbClr val="000000"/>
                </a:solidFill>
                <a:effectLst/>
                <a:latin typeface="Tahoma" panose="020B0604030504040204" pitchFamily="34" charset="0"/>
              </a:rPr>
              <a:t>27</a:t>
            </a:r>
            <a:r>
              <a:rPr lang="en-AU" sz="2200" b="0" i="0" dirty="0">
                <a:solidFill>
                  <a:srgbClr val="000000"/>
                </a:solidFill>
                <a:effectLst/>
                <a:latin typeface="Tahoma" panose="020B0604030504040204" pitchFamily="34" charset="0"/>
              </a:rPr>
              <a:t> But God chose what is foolish in the world to shame the wise; God chose what is weak in the world to shame the strong;</a:t>
            </a:r>
            <a:br>
              <a:rPr lang="en-AU" sz="2200" b="0" i="0" dirty="0">
                <a:solidFill>
                  <a:srgbClr val="000000"/>
                </a:solidFill>
                <a:effectLst/>
                <a:latin typeface="Tahoma" panose="020B0604030504040204" pitchFamily="34" charset="0"/>
              </a:rPr>
            </a:br>
            <a:r>
              <a:rPr lang="en-AU" sz="2200" b="1" i="0" baseline="30000" dirty="0">
                <a:solidFill>
                  <a:srgbClr val="000000"/>
                </a:solidFill>
                <a:effectLst/>
                <a:latin typeface="Tahoma" panose="020B0604030504040204" pitchFamily="34" charset="0"/>
              </a:rPr>
              <a:t>28</a:t>
            </a:r>
            <a:r>
              <a:rPr lang="en-AU" sz="2200" b="0" i="0" dirty="0">
                <a:solidFill>
                  <a:srgbClr val="000000"/>
                </a:solidFill>
                <a:effectLst/>
                <a:latin typeface="Tahoma" panose="020B0604030504040204" pitchFamily="34" charset="0"/>
              </a:rPr>
              <a:t> God chose what is low and despised in the world, things that are not, to reduce to nothing things that are,</a:t>
            </a:r>
            <a:br>
              <a:rPr lang="en-AU" sz="2200" b="0" i="0" dirty="0">
                <a:solidFill>
                  <a:srgbClr val="000000"/>
                </a:solidFill>
                <a:effectLst/>
                <a:latin typeface="Tahoma" panose="020B0604030504040204" pitchFamily="34" charset="0"/>
              </a:rPr>
            </a:br>
            <a:r>
              <a:rPr lang="en-AU" sz="2200" b="1" i="0" baseline="30000" dirty="0">
                <a:solidFill>
                  <a:srgbClr val="000000"/>
                </a:solidFill>
                <a:effectLst/>
                <a:latin typeface="Tahoma" panose="020B0604030504040204" pitchFamily="34" charset="0"/>
              </a:rPr>
              <a:t>29</a:t>
            </a:r>
            <a:r>
              <a:rPr lang="en-AU" sz="2200" b="0" i="0" dirty="0">
                <a:solidFill>
                  <a:srgbClr val="000000"/>
                </a:solidFill>
                <a:effectLst/>
                <a:latin typeface="Tahoma" panose="020B0604030504040204" pitchFamily="34" charset="0"/>
              </a:rPr>
              <a:t> so that no one might boast in the presence of God.</a:t>
            </a:r>
            <a:br>
              <a:rPr lang="en-AU" sz="2200" b="0" i="0" dirty="0">
                <a:solidFill>
                  <a:srgbClr val="000000"/>
                </a:solidFill>
                <a:effectLst/>
                <a:latin typeface="Tahoma" panose="020B0604030504040204" pitchFamily="34" charset="0"/>
              </a:rPr>
            </a:br>
            <a:r>
              <a:rPr lang="en-AU" sz="2200" b="1" i="0" baseline="30000" dirty="0">
                <a:solidFill>
                  <a:srgbClr val="000000"/>
                </a:solidFill>
                <a:effectLst/>
                <a:latin typeface="Tahoma" panose="020B0604030504040204" pitchFamily="34" charset="0"/>
              </a:rPr>
              <a:t>30</a:t>
            </a:r>
            <a:r>
              <a:rPr lang="en-AU" sz="2200" b="0" i="0" dirty="0">
                <a:solidFill>
                  <a:srgbClr val="000000"/>
                </a:solidFill>
                <a:effectLst/>
                <a:latin typeface="Tahoma" panose="020B0604030504040204" pitchFamily="34" charset="0"/>
              </a:rPr>
              <a:t> He is the source of your life in Christ Jesus, who became for us wisdom from God, and righteousness and sanctification and redemption,</a:t>
            </a:r>
            <a:br>
              <a:rPr lang="en-AU" sz="2200" b="0" i="0" dirty="0">
                <a:solidFill>
                  <a:srgbClr val="000000"/>
                </a:solidFill>
                <a:effectLst/>
                <a:latin typeface="Tahoma" panose="020B0604030504040204" pitchFamily="34" charset="0"/>
              </a:rPr>
            </a:br>
            <a:r>
              <a:rPr lang="en-AU" sz="2200" b="1" i="0" baseline="30000" dirty="0">
                <a:solidFill>
                  <a:srgbClr val="000000"/>
                </a:solidFill>
                <a:effectLst/>
                <a:latin typeface="Tahoma" panose="020B0604030504040204" pitchFamily="34" charset="0"/>
              </a:rPr>
              <a:t>31</a:t>
            </a:r>
            <a:r>
              <a:rPr lang="en-AU" sz="2200" b="0" i="0" dirty="0">
                <a:solidFill>
                  <a:srgbClr val="000000"/>
                </a:solidFill>
                <a:effectLst/>
                <a:latin typeface="Tahoma" panose="020B0604030504040204" pitchFamily="34" charset="0"/>
              </a:rPr>
              <a:t> in order that, as it is written, ‘Let the one who boasts, boast in the Lord.’</a:t>
            </a:r>
            <a:endParaRPr lang="en-AU" sz="2200" dirty="0"/>
          </a:p>
        </p:txBody>
      </p:sp>
    </p:spTree>
    <p:extLst>
      <p:ext uri="{BB962C8B-B14F-4D97-AF65-F5344CB8AC3E}">
        <p14:creationId xmlns:p14="http://schemas.microsoft.com/office/powerpoint/2010/main" val="3220054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open book in a field of flowers&#10;&#10;AI-generated content may be incorrect.">
            <a:extLst>
              <a:ext uri="{FF2B5EF4-FFF2-40B4-BE49-F238E27FC236}">
                <a16:creationId xmlns:a16="http://schemas.microsoft.com/office/drawing/2014/main" id="{EAECE06A-855F-7DD3-E962-E5E34529C0D8}"/>
              </a:ext>
            </a:extLst>
          </p:cNvPr>
          <p:cNvPicPr>
            <a:picLocks noChangeAspect="1"/>
          </p:cNvPicPr>
          <p:nvPr/>
        </p:nvPicPr>
        <p:blipFill rotWithShape="1">
          <a:blip r:embed="rId2">
            <a:alphaModFix amt="87000"/>
            <a:extLst>
              <a:ext uri="{28A0092B-C50C-407E-A947-70E740481C1C}">
                <a14:useLocalDpi xmlns:a14="http://schemas.microsoft.com/office/drawing/2010/main" val="0"/>
              </a:ext>
            </a:extLst>
          </a:blip>
          <a:srcRect t="19297" r="2305"/>
          <a:stretch/>
        </p:blipFill>
        <p:spPr>
          <a:xfrm>
            <a:off x="0" y="30881"/>
            <a:ext cx="12191999" cy="6876908"/>
          </a:xfrm>
          <a:prstGeom prst="rect">
            <a:avLst/>
          </a:prstGeom>
        </p:spPr>
      </p:pic>
      <p:sp>
        <p:nvSpPr>
          <p:cNvPr id="2" name="Slide Number Placeholder 1">
            <a:extLst>
              <a:ext uri="{FF2B5EF4-FFF2-40B4-BE49-F238E27FC236}">
                <a16:creationId xmlns:a16="http://schemas.microsoft.com/office/drawing/2014/main" id="{67F6FD19-74BF-9276-BE12-6432D8319B42}"/>
              </a:ext>
            </a:extLst>
          </p:cNvPr>
          <p:cNvSpPr>
            <a:spLocks noGrp="1"/>
          </p:cNvSpPr>
          <p:nvPr>
            <p:ph type="sldNum" sz="quarter" idx="12"/>
          </p:nvPr>
        </p:nvSpPr>
        <p:spPr/>
        <p:txBody>
          <a:bodyPr/>
          <a:lstStyle/>
          <a:p>
            <a:pPr>
              <a:defRPr/>
            </a:pPr>
            <a:fld id="{EBC57D59-8F18-4E33-9885-CA1B9A361622}" type="slidenum">
              <a:rPr lang="en-AU" altLang="en-US" smtClean="0">
                <a:solidFill>
                  <a:prstClr val="black">
                    <a:tint val="75000"/>
                  </a:prstClr>
                </a:solidFill>
              </a:rPr>
              <a:pPr>
                <a:defRPr/>
              </a:pPr>
              <a:t>22</a:t>
            </a:fld>
            <a:endParaRPr lang="en-AU" altLang="en-US">
              <a:solidFill>
                <a:prstClr val="black">
                  <a:tint val="75000"/>
                </a:prstClr>
              </a:solidFill>
            </a:endParaRPr>
          </a:p>
        </p:txBody>
      </p:sp>
      <p:sp>
        <p:nvSpPr>
          <p:cNvPr id="10" name="TextBox 9">
            <a:extLst>
              <a:ext uri="{FF2B5EF4-FFF2-40B4-BE49-F238E27FC236}">
                <a16:creationId xmlns:a16="http://schemas.microsoft.com/office/drawing/2014/main" id="{4025C3E8-DFF0-BF92-1E54-0E32EFD847B2}"/>
              </a:ext>
            </a:extLst>
          </p:cNvPr>
          <p:cNvSpPr txBox="1"/>
          <p:nvPr/>
        </p:nvSpPr>
        <p:spPr>
          <a:xfrm>
            <a:off x="4015971" y="3773869"/>
            <a:ext cx="4721629" cy="1458156"/>
          </a:xfrm>
          <a:prstGeom prst="rect">
            <a:avLst/>
          </a:prstGeom>
          <a:noFill/>
        </p:spPr>
        <p:txBody>
          <a:bodyPr wrap="square" lIns="91440" tIns="45720" rIns="91440" bIns="45720" rtlCol="0" anchor="t">
            <a:spAutoFit/>
          </a:bodyPr>
          <a:lstStyle/>
          <a:p>
            <a:pPr algn="ctr">
              <a:lnSpc>
                <a:spcPct val="114999"/>
              </a:lnSpc>
            </a:pPr>
            <a:r>
              <a:rPr lang="en-US" sz="4000" b="1" dirty="0">
                <a:solidFill>
                  <a:srgbClr val="1D8B5E"/>
                </a:solidFill>
                <a:latin typeface="Comic Sans MS"/>
              </a:rPr>
              <a:t>We pause before </a:t>
            </a:r>
          </a:p>
          <a:p>
            <a:pPr algn="ctr">
              <a:lnSpc>
                <a:spcPct val="114999"/>
              </a:lnSpc>
            </a:pPr>
            <a:r>
              <a:rPr lang="en-US" sz="4000" b="1" dirty="0">
                <a:solidFill>
                  <a:srgbClr val="1D8B5E"/>
                </a:solidFill>
                <a:latin typeface="Comic Sans MS"/>
              </a:rPr>
              <a:t>​the Gospel ​​</a:t>
            </a:r>
            <a:endParaRPr lang="en-US" sz="4000" b="1" dirty="0">
              <a:solidFill>
                <a:srgbClr val="1D8B5E"/>
              </a:solidFill>
              <a:latin typeface="Comic Sans MS"/>
              <a:ea typeface="Calibri"/>
              <a:cs typeface="Calibri"/>
            </a:endParaRPr>
          </a:p>
        </p:txBody>
      </p:sp>
    </p:spTree>
    <p:extLst>
      <p:ext uri="{BB962C8B-B14F-4D97-AF65-F5344CB8AC3E}">
        <p14:creationId xmlns:p14="http://schemas.microsoft.com/office/powerpoint/2010/main" val="3869839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356" y="184790"/>
            <a:ext cx="11593288" cy="400110"/>
          </a:xfrm>
          <a:prstGeom prst="rect">
            <a:avLst/>
          </a:prstGeom>
        </p:spPr>
        <p:txBody>
          <a:bodyPr wrap="square" lIns="91440" tIns="45720" rIns="91440" bIns="45720" anchor="t">
            <a:spAutoFit/>
          </a:bodyPr>
          <a:lstStyle/>
          <a:p>
            <a:pPr algn="ctr"/>
            <a:r>
              <a:rPr lang="en-AU" sz="2000" b="1" i="1">
                <a:solidFill>
                  <a:srgbClr val="00B050"/>
                </a:solidFill>
                <a:latin typeface="Comic Sans MS" panose="030F0702030302020204" pitchFamily="66" charset="0"/>
                <a:cs typeface="Arial"/>
              </a:rPr>
              <a:t> </a:t>
            </a:r>
          </a:p>
        </p:txBody>
      </p:sp>
      <p:sp>
        <p:nvSpPr>
          <p:cNvPr id="7" name="TextBox 6">
            <a:extLst>
              <a:ext uri="{FF2B5EF4-FFF2-40B4-BE49-F238E27FC236}">
                <a16:creationId xmlns:a16="http://schemas.microsoft.com/office/drawing/2014/main" id="{3DD19A40-4865-B484-5087-B84FF44F81A0}"/>
              </a:ext>
            </a:extLst>
          </p:cNvPr>
          <p:cNvSpPr txBox="1"/>
          <p:nvPr/>
        </p:nvSpPr>
        <p:spPr>
          <a:xfrm>
            <a:off x="621792" y="107699"/>
            <a:ext cx="11100816" cy="707886"/>
          </a:xfrm>
          <a:prstGeom prst="rect">
            <a:avLst/>
          </a:prstGeom>
          <a:noFill/>
        </p:spPr>
        <p:txBody>
          <a:bodyPr wrap="square" lIns="91440" tIns="45720" rIns="91440" bIns="45720" anchor="t">
            <a:spAutoFit/>
          </a:bodyPr>
          <a:lstStyle/>
          <a:p>
            <a:r>
              <a:rPr lang="en-GB" sz="2000" b="1" dirty="0">
                <a:latin typeface="Comic Sans MS"/>
              </a:rPr>
              <a:t>The Gospel of our Lord Jesus Christ according to St Matthew Chapter 5 beginning at the 1</a:t>
            </a:r>
            <a:r>
              <a:rPr lang="en-GB" sz="2000" b="1" baseline="30000" dirty="0">
                <a:latin typeface="Comic Sans MS"/>
              </a:rPr>
              <a:t>st</a:t>
            </a:r>
            <a:r>
              <a:rPr lang="en-GB" sz="2000" b="1" dirty="0">
                <a:latin typeface="Comic Sans MS"/>
              </a:rPr>
              <a:t> verse. All: Glory to you Lord Jesus Christ </a:t>
            </a:r>
            <a:endParaRPr lang="en-US" sz="2200" b="1" dirty="0">
              <a:latin typeface="Comic Sans MS"/>
            </a:endParaRPr>
          </a:p>
        </p:txBody>
      </p:sp>
      <p:sp>
        <p:nvSpPr>
          <p:cNvPr id="3" name="TextBox 2">
            <a:extLst>
              <a:ext uri="{FF2B5EF4-FFF2-40B4-BE49-F238E27FC236}">
                <a16:creationId xmlns:a16="http://schemas.microsoft.com/office/drawing/2014/main" id="{9FACD151-0621-1E26-0F76-15A5E7CAF6DB}"/>
              </a:ext>
            </a:extLst>
          </p:cNvPr>
          <p:cNvSpPr txBox="1"/>
          <p:nvPr/>
        </p:nvSpPr>
        <p:spPr>
          <a:xfrm>
            <a:off x="395251" y="872307"/>
            <a:ext cx="11399437" cy="4658135"/>
          </a:xfrm>
          <a:prstGeom prst="rect">
            <a:avLst/>
          </a:prstGeom>
          <a:noFill/>
        </p:spPr>
        <p:txBody>
          <a:bodyPr wrap="square">
            <a:spAutoFit/>
          </a:bodyPr>
          <a:lstStyle/>
          <a:p>
            <a:pPr>
              <a:lnSpc>
                <a:spcPct val="150000"/>
              </a:lnSpc>
            </a:pPr>
            <a:r>
              <a:rPr lang="en-AU" sz="2000" b="1" i="0" baseline="30000" dirty="0">
                <a:solidFill>
                  <a:srgbClr val="000000"/>
                </a:solidFill>
                <a:effectLst/>
                <a:latin typeface="Tahoma" panose="020B0604030504040204" pitchFamily="34" charset="0"/>
              </a:rPr>
              <a:t>1</a:t>
            </a:r>
            <a:r>
              <a:rPr lang="en-AU" sz="2000" b="0" i="0" dirty="0">
                <a:solidFill>
                  <a:srgbClr val="000000"/>
                </a:solidFill>
                <a:effectLst/>
                <a:latin typeface="Tahoma" panose="020B0604030504040204" pitchFamily="34" charset="0"/>
              </a:rPr>
              <a:t> When Jesus saw the crowds, he went up the mountain; and after he sat down, his disciples came to him. </a:t>
            </a:r>
            <a:r>
              <a:rPr lang="en-AU" sz="2000" b="1" i="0" baseline="30000" dirty="0">
                <a:solidFill>
                  <a:srgbClr val="000000"/>
                </a:solidFill>
                <a:effectLst/>
                <a:latin typeface="Tahoma" panose="020B0604030504040204" pitchFamily="34" charset="0"/>
              </a:rPr>
              <a:t>2</a:t>
            </a:r>
            <a:r>
              <a:rPr lang="en-AU" sz="2000" b="0" i="0" dirty="0">
                <a:solidFill>
                  <a:srgbClr val="000000"/>
                </a:solidFill>
                <a:effectLst/>
                <a:latin typeface="Tahoma" panose="020B0604030504040204" pitchFamily="34" charset="0"/>
              </a:rPr>
              <a:t> Then he began to speak, and taught them, saying: </a:t>
            </a:r>
            <a:r>
              <a:rPr lang="en-AU" sz="2000" b="1" i="0" baseline="30000" dirty="0">
                <a:solidFill>
                  <a:srgbClr val="000000"/>
                </a:solidFill>
                <a:effectLst/>
                <a:latin typeface="Tahoma" panose="020B0604030504040204" pitchFamily="34" charset="0"/>
              </a:rPr>
              <a:t>3</a:t>
            </a:r>
            <a:r>
              <a:rPr lang="en-AU" sz="2000" b="0" i="0" dirty="0">
                <a:solidFill>
                  <a:srgbClr val="000000"/>
                </a:solidFill>
                <a:effectLst/>
                <a:latin typeface="Tahoma" panose="020B0604030504040204" pitchFamily="34" charset="0"/>
              </a:rPr>
              <a:t> ‘Blessed are the poor in spirit, for theirs is the kingdom of heaven. </a:t>
            </a:r>
            <a:r>
              <a:rPr lang="en-AU" sz="2000" b="1" i="0" baseline="30000" dirty="0">
                <a:solidFill>
                  <a:srgbClr val="000000"/>
                </a:solidFill>
                <a:effectLst/>
                <a:latin typeface="Tahoma" panose="020B0604030504040204" pitchFamily="34" charset="0"/>
              </a:rPr>
              <a:t>4</a:t>
            </a:r>
            <a:r>
              <a:rPr lang="en-AU" sz="2000" b="0" i="0" dirty="0">
                <a:solidFill>
                  <a:srgbClr val="000000"/>
                </a:solidFill>
                <a:effectLst/>
                <a:latin typeface="Tahoma" panose="020B0604030504040204" pitchFamily="34" charset="0"/>
              </a:rPr>
              <a:t> ‘Blessed are those who mourn, for they will be comforted. </a:t>
            </a:r>
            <a:r>
              <a:rPr lang="en-AU" sz="2000" b="1" i="0" baseline="30000" dirty="0">
                <a:solidFill>
                  <a:srgbClr val="000000"/>
                </a:solidFill>
                <a:effectLst/>
                <a:latin typeface="Tahoma" panose="020B0604030504040204" pitchFamily="34" charset="0"/>
              </a:rPr>
              <a:t>5</a:t>
            </a:r>
            <a:r>
              <a:rPr lang="en-AU" sz="2000" b="0" i="0" dirty="0">
                <a:solidFill>
                  <a:srgbClr val="000000"/>
                </a:solidFill>
                <a:effectLst/>
                <a:latin typeface="Tahoma" panose="020B0604030504040204" pitchFamily="34" charset="0"/>
              </a:rPr>
              <a:t> ‘Blessed are the meek, for they will inherit the earth. </a:t>
            </a:r>
            <a:r>
              <a:rPr lang="en-AU" sz="2000" b="1" i="0" baseline="30000" dirty="0">
                <a:solidFill>
                  <a:srgbClr val="000000"/>
                </a:solidFill>
                <a:effectLst/>
                <a:latin typeface="Tahoma" panose="020B0604030504040204" pitchFamily="34" charset="0"/>
              </a:rPr>
              <a:t>6</a:t>
            </a:r>
            <a:r>
              <a:rPr lang="en-AU" sz="2000" b="0" i="0" dirty="0">
                <a:solidFill>
                  <a:srgbClr val="000000"/>
                </a:solidFill>
                <a:effectLst/>
                <a:latin typeface="Tahoma" panose="020B0604030504040204" pitchFamily="34" charset="0"/>
              </a:rPr>
              <a:t> ‘Blessed are those who hunger and thirst for righteousness, for they will be filled. </a:t>
            </a:r>
            <a:r>
              <a:rPr lang="en-AU" sz="2000" b="1" i="0" baseline="30000" dirty="0">
                <a:solidFill>
                  <a:srgbClr val="000000"/>
                </a:solidFill>
                <a:effectLst/>
                <a:latin typeface="Tahoma" panose="020B0604030504040204" pitchFamily="34" charset="0"/>
              </a:rPr>
              <a:t>7</a:t>
            </a:r>
            <a:r>
              <a:rPr lang="en-AU" sz="2000" b="0" i="0" dirty="0">
                <a:solidFill>
                  <a:srgbClr val="000000"/>
                </a:solidFill>
                <a:effectLst/>
                <a:latin typeface="Tahoma" panose="020B0604030504040204" pitchFamily="34" charset="0"/>
              </a:rPr>
              <a:t> ‘Blessed are the merciful, for they will receive mercy. </a:t>
            </a:r>
            <a:r>
              <a:rPr lang="en-AU" sz="2000" b="1" i="0" baseline="30000" dirty="0">
                <a:solidFill>
                  <a:srgbClr val="000000"/>
                </a:solidFill>
                <a:effectLst/>
                <a:latin typeface="Tahoma" panose="020B0604030504040204" pitchFamily="34" charset="0"/>
              </a:rPr>
              <a:t>8</a:t>
            </a:r>
            <a:r>
              <a:rPr lang="en-AU" sz="2000" b="0" i="0" dirty="0">
                <a:solidFill>
                  <a:srgbClr val="000000"/>
                </a:solidFill>
                <a:effectLst/>
                <a:latin typeface="Tahoma" panose="020B0604030504040204" pitchFamily="34" charset="0"/>
              </a:rPr>
              <a:t> ‘Blessed are the pure in heart, for they will see God. </a:t>
            </a:r>
            <a:r>
              <a:rPr lang="en-AU" sz="2000" b="1" i="0" baseline="30000" dirty="0">
                <a:solidFill>
                  <a:srgbClr val="000000"/>
                </a:solidFill>
                <a:effectLst/>
                <a:latin typeface="Tahoma" panose="020B0604030504040204" pitchFamily="34" charset="0"/>
              </a:rPr>
              <a:t>9</a:t>
            </a:r>
            <a:r>
              <a:rPr lang="en-AU" sz="2000" b="0" i="0" dirty="0">
                <a:solidFill>
                  <a:srgbClr val="000000"/>
                </a:solidFill>
                <a:effectLst/>
                <a:latin typeface="Tahoma" panose="020B0604030504040204" pitchFamily="34" charset="0"/>
              </a:rPr>
              <a:t> ‘Blessed are the peacemakers, for they will be called children of God. </a:t>
            </a:r>
            <a:r>
              <a:rPr lang="en-AU" sz="2000" b="1" i="0" baseline="30000" dirty="0">
                <a:solidFill>
                  <a:srgbClr val="000000"/>
                </a:solidFill>
                <a:effectLst/>
                <a:latin typeface="Tahoma" panose="020B0604030504040204" pitchFamily="34" charset="0"/>
              </a:rPr>
              <a:t>10</a:t>
            </a:r>
            <a:r>
              <a:rPr lang="en-AU" sz="2000" b="0" i="0" dirty="0">
                <a:solidFill>
                  <a:srgbClr val="000000"/>
                </a:solidFill>
                <a:effectLst/>
                <a:latin typeface="Tahoma" panose="020B0604030504040204" pitchFamily="34" charset="0"/>
              </a:rPr>
              <a:t> ‘Blessed are those who are persecuted for righteousness’ sake, for theirs is the kingdom of heaven. </a:t>
            </a:r>
            <a:r>
              <a:rPr lang="en-AU" sz="2000" b="1" i="0" baseline="30000" dirty="0">
                <a:solidFill>
                  <a:srgbClr val="000000"/>
                </a:solidFill>
                <a:effectLst/>
                <a:latin typeface="Tahoma" panose="020B0604030504040204" pitchFamily="34" charset="0"/>
              </a:rPr>
              <a:t>11</a:t>
            </a:r>
            <a:r>
              <a:rPr lang="en-AU" sz="2000" b="0" i="0" dirty="0">
                <a:solidFill>
                  <a:srgbClr val="000000"/>
                </a:solidFill>
                <a:effectLst/>
                <a:latin typeface="Tahoma" panose="020B0604030504040204" pitchFamily="34" charset="0"/>
              </a:rPr>
              <a:t> ‘Blessed are you when people revile you and persecute you and utter all kinds of evil against you falsely on my account. </a:t>
            </a:r>
            <a:r>
              <a:rPr lang="en-AU" sz="2000" b="1" i="0" baseline="30000" dirty="0">
                <a:solidFill>
                  <a:srgbClr val="000000"/>
                </a:solidFill>
                <a:effectLst/>
                <a:latin typeface="Tahoma" panose="020B0604030504040204" pitchFamily="34" charset="0"/>
              </a:rPr>
              <a:t>12</a:t>
            </a:r>
            <a:r>
              <a:rPr lang="en-AU" sz="2000" b="0" i="0" dirty="0">
                <a:solidFill>
                  <a:srgbClr val="000000"/>
                </a:solidFill>
                <a:effectLst/>
                <a:latin typeface="Tahoma" panose="020B0604030504040204" pitchFamily="34" charset="0"/>
              </a:rPr>
              <a:t> Rejoice and be glad, for your reward is great in heaven, for in the same way they persecuted the prophets who were before you.</a:t>
            </a:r>
            <a:endParaRPr lang="en-AU" sz="2000" dirty="0"/>
          </a:p>
        </p:txBody>
      </p:sp>
      <p:sp>
        <p:nvSpPr>
          <p:cNvPr id="8" name="TextBox 1">
            <a:extLst>
              <a:ext uri="{FF2B5EF4-FFF2-40B4-BE49-F238E27FC236}">
                <a16:creationId xmlns:a16="http://schemas.microsoft.com/office/drawing/2014/main" id="{9BECAD69-7672-62A1-BBDE-6CBE9F271A88}"/>
              </a:ext>
            </a:extLst>
          </p:cNvPr>
          <p:cNvSpPr txBox="1"/>
          <p:nvPr/>
        </p:nvSpPr>
        <p:spPr>
          <a:xfrm>
            <a:off x="299356" y="6254627"/>
            <a:ext cx="10442312"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dirty="0">
                <a:latin typeface="Comic Sans MS"/>
              </a:rPr>
              <a:t>This is the gospel of the Lord.</a:t>
            </a:r>
            <a:r>
              <a:rPr lang="en-AU" sz="2400" dirty="0">
                <a:solidFill>
                  <a:srgbClr val="000000"/>
                </a:solidFill>
                <a:latin typeface="Comic Sans MS"/>
              </a:rPr>
              <a:t> </a:t>
            </a:r>
            <a:r>
              <a:rPr lang="en-US" sz="2400" b="1" dirty="0">
                <a:solidFill>
                  <a:schemeClr val="tx1">
                    <a:lumMod val="95000"/>
                    <a:lumOff val="5000"/>
                  </a:schemeClr>
                </a:solidFill>
                <a:latin typeface="Comic Sans MS"/>
              </a:rPr>
              <a:t>All: Praise to you Lord Jesus Christ.</a:t>
            </a:r>
            <a:endParaRPr lang="en-AU" sz="2400" b="1" dirty="0">
              <a:solidFill>
                <a:schemeClr val="tx1">
                  <a:lumMod val="95000"/>
                  <a:lumOff val="5000"/>
                </a:schemeClr>
              </a:solidFill>
              <a:latin typeface="Comic Sans MS"/>
              <a:cs typeface="Arial"/>
            </a:endParaRPr>
          </a:p>
        </p:txBody>
      </p:sp>
    </p:spTree>
    <p:extLst>
      <p:ext uri="{BB962C8B-B14F-4D97-AF65-F5344CB8AC3E}">
        <p14:creationId xmlns:p14="http://schemas.microsoft.com/office/powerpoint/2010/main" val="3653139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ok and flowers on a table&#10;&#10;Description automatically generated">
            <a:extLst>
              <a:ext uri="{FF2B5EF4-FFF2-40B4-BE49-F238E27FC236}">
                <a16:creationId xmlns:a16="http://schemas.microsoft.com/office/drawing/2014/main" id="{28C6F0F5-6C94-F59F-4674-164BFAA29EAB}"/>
              </a:ext>
            </a:extLst>
          </p:cNvPr>
          <p:cNvPicPr>
            <a:picLocks noChangeAspect="1"/>
          </p:cNvPicPr>
          <p:nvPr/>
        </p:nvPicPr>
        <p:blipFill>
          <a:blip r:embed="rId2">
            <a:alphaModFix amt="90000"/>
            <a:extLst>
              <a:ext uri="{28A0092B-C50C-407E-A947-70E740481C1C}">
                <a14:useLocalDpi xmlns:a14="http://schemas.microsoft.com/office/drawing/2010/main" val="0"/>
              </a:ext>
            </a:extLst>
          </a:blip>
          <a:srcRect t="19195" r="1" b="27631"/>
          <a:stretch/>
        </p:blipFill>
        <p:spPr>
          <a:xfrm>
            <a:off x="0" y="0"/>
            <a:ext cx="12192000" cy="6857999"/>
          </a:xfrm>
          <a:prstGeom prst="rect">
            <a:avLst/>
          </a:prstGeom>
          <a:noFill/>
        </p:spPr>
      </p:pic>
      <p:sp>
        <p:nvSpPr>
          <p:cNvPr id="2" name="Slide Number Placeholder 1" hidden="1">
            <a:extLst>
              <a:ext uri="{FF2B5EF4-FFF2-40B4-BE49-F238E27FC236}">
                <a16:creationId xmlns:a16="http://schemas.microsoft.com/office/drawing/2014/main" id="{29295B47-6AB1-C2C1-4D9C-D5C9691DB1ED}"/>
              </a:ext>
            </a:extLst>
          </p:cNvPr>
          <p:cNvSpPr>
            <a:spLocks noGrp="1"/>
          </p:cNvSpPr>
          <p:nvPr>
            <p:ph type="sldNum" sz="quarter" idx="12"/>
          </p:nvPr>
        </p:nvSpPr>
        <p:spPr/>
        <p:txBody>
          <a:bodyPr/>
          <a:lstStyle/>
          <a:p>
            <a:pPr>
              <a:spcAft>
                <a:spcPts val="600"/>
              </a:spcAft>
              <a:defRPr/>
            </a:pPr>
            <a:fld id="{EBC57D59-8F18-4E33-9885-CA1B9A361622}" type="slidenum">
              <a:rPr lang="en-AU" altLang="en-US" smtClean="0">
                <a:solidFill>
                  <a:prstClr val="black">
                    <a:tint val="75000"/>
                  </a:prstClr>
                </a:solidFill>
              </a:rPr>
              <a:pPr>
                <a:spcAft>
                  <a:spcPts val="600"/>
                </a:spcAft>
                <a:defRPr/>
              </a:pPr>
              <a:t>24</a:t>
            </a:fld>
            <a:endParaRPr lang="en-AU" altLang="en-US">
              <a:solidFill>
                <a:prstClr val="black">
                  <a:tint val="75000"/>
                </a:prstClr>
              </a:solidFill>
            </a:endParaRPr>
          </a:p>
        </p:txBody>
      </p:sp>
      <p:sp>
        <p:nvSpPr>
          <p:cNvPr id="6" name="TextBox 5">
            <a:extLst>
              <a:ext uri="{FF2B5EF4-FFF2-40B4-BE49-F238E27FC236}">
                <a16:creationId xmlns:a16="http://schemas.microsoft.com/office/drawing/2014/main" id="{B997E1CA-0589-9A88-0F7B-E05A6C932546}"/>
              </a:ext>
            </a:extLst>
          </p:cNvPr>
          <p:cNvSpPr txBox="1"/>
          <p:nvPr/>
        </p:nvSpPr>
        <p:spPr>
          <a:xfrm>
            <a:off x="3505754" y="1970843"/>
            <a:ext cx="5436523" cy="1458156"/>
          </a:xfrm>
          <a:prstGeom prst="rect">
            <a:avLst/>
          </a:prstGeom>
          <a:noFill/>
        </p:spPr>
        <p:txBody>
          <a:bodyPr wrap="square" rtlCol="0">
            <a:spAutoFit/>
          </a:bodyPr>
          <a:lstStyle/>
          <a:p>
            <a:pPr algn="ctr">
              <a:lnSpc>
                <a:spcPct val="114999"/>
              </a:lnSpc>
            </a:pPr>
            <a:r>
              <a:rPr lang="en-US" sz="4000" b="1">
                <a:solidFill>
                  <a:srgbClr val="00B050"/>
                </a:solidFill>
                <a:latin typeface="Comic Sans MS"/>
              </a:rPr>
              <a:t>We pause </a:t>
            </a:r>
            <a:endParaRPr lang="en-US" sz="4000" b="1">
              <a:solidFill>
                <a:srgbClr val="00B050"/>
              </a:solidFill>
              <a:latin typeface="Comic Sans MS"/>
              <a:cs typeface="Calibri"/>
            </a:endParaRPr>
          </a:p>
          <a:p>
            <a:pPr algn="ctr">
              <a:lnSpc>
                <a:spcPct val="114999"/>
              </a:lnSpc>
            </a:pPr>
            <a:r>
              <a:rPr lang="en-US" sz="4000" b="1">
                <a:solidFill>
                  <a:srgbClr val="00B050"/>
                </a:solidFill>
                <a:latin typeface="Comic Sans MS"/>
              </a:rPr>
              <a:t>after ​the Gospel ​​</a:t>
            </a:r>
            <a:endParaRPr lang="en-US" sz="4000" b="1">
              <a:solidFill>
                <a:srgbClr val="00B050"/>
              </a:solidFill>
              <a:latin typeface="Comic Sans MS"/>
              <a:ea typeface="Calibri"/>
              <a:cs typeface="Calibri"/>
            </a:endParaRPr>
          </a:p>
        </p:txBody>
      </p:sp>
    </p:spTree>
    <p:extLst>
      <p:ext uri="{BB962C8B-B14F-4D97-AF65-F5344CB8AC3E}">
        <p14:creationId xmlns:p14="http://schemas.microsoft.com/office/powerpoint/2010/main" val="175169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50FFE8-B04A-EB82-C53E-242C185F4BB2}"/>
              </a:ext>
            </a:extLst>
          </p:cNvPr>
          <p:cNvSpPr>
            <a:spLocks noGrp="1"/>
          </p:cNvSpPr>
          <p:nvPr>
            <p:ph type="sldNum" sz="quarter" idx="12"/>
          </p:nvPr>
        </p:nvSpPr>
        <p:spPr/>
        <p:txBody>
          <a:bodyPr/>
          <a:lstStyle/>
          <a:p>
            <a:pPr>
              <a:defRPr/>
            </a:pPr>
            <a:fld id="{EBC57D59-8F18-4E33-9885-CA1B9A361622}" type="slidenum">
              <a:rPr lang="en-AU" altLang="en-US">
                <a:solidFill>
                  <a:prstClr val="black">
                    <a:tint val="75000"/>
                  </a:prstClr>
                </a:solidFill>
              </a:rPr>
              <a:pPr>
                <a:defRPr/>
              </a:pPr>
              <a:t>25</a:t>
            </a:fld>
            <a:endParaRPr lang="en-AU" altLang="en-US">
              <a:solidFill>
                <a:prstClr val="black">
                  <a:tint val="75000"/>
                </a:prstClr>
              </a:solidFill>
            </a:endParaRPr>
          </a:p>
        </p:txBody>
      </p:sp>
      <p:sp>
        <p:nvSpPr>
          <p:cNvPr id="4" name="TextBox 3">
            <a:extLst>
              <a:ext uri="{FF2B5EF4-FFF2-40B4-BE49-F238E27FC236}">
                <a16:creationId xmlns:a16="http://schemas.microsoft.com/office/drawing/2014/main" id="{A64D88EB-19E9-D602-EC87-E7A60CB2FF65}"/>
              </a:ext>
            </a:extLst>
          </p:cNvPr>
          <p:cNvSpPr txBox="1"/>
          <p:nvPr/>
        </p:nvSpPr>
        <p:spPr>
          <a:xfrm>
            <a:off x="365245" y="4461539"/>
            <a:ext cx="1146552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6600" dirty="0">
                <a:solidFill>
                  <a:srgbClr val="00B050"/>
                </a:solidFill>
                <a:latin typeface="Comic Sans MS"/>
              </a:rPr>
              <a:t>Sermon</a:t>
            </a:r>
            <a:endParaRPr lang="en-AU" sz="6600" dirty="0">
              <a:solidFill>
                <a:srgbClr val="00B050"/>
              </a:solidFill>
              <a:ea typeface="Calibri"/>
              <a:cs typeface="Calibri"/>
            </a:endParaRPr>
          </a:p>
        </p:txBody>
      </p:sp>
      <p:sp>
        <p:nvSpPr>
          <p:cNvPr id="5" name="TextBox 4">
            <a:extLst>
              <a:ext uri="{FF2B5EF4-FFF2-40B4-BE49-F238E27FC236}">
                <a16:creationId xmlns:a16="http://schemas.microsoft.com/office/drawing/2014/main" id="{45778826-7C60-ABB3-4AD2-60B01924D0B8}"/>
              </a:ext>
            </a:extLst>
          </p:cNvPr>
          <p:cNvSpPr txBox="1"/>
          <p:nvPr/>
        </p:nvSpPr>
        <p:spPr>
          <a:xfrm>
            <a:off x="481154" y="182144"/>
            <a:ext cx="11239500" cy="3791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AU" sz="2400" dirty="0">
                <a:solidFill>
                  <a:srgbClr val="00B050"/>
                </a:solidFill>
                <a:latin typeface="Comic Sans MS"/>
              </a:rPr>
              <a:t>Leader:</a:t>
            </a:r>
            <a:r>
              <a:rPr lang="en-AU" sz="2400" b="1" i="1" dirty="0">
                <a:solidFill>
                  <a:srgbClr val="FF0000"/>
                </a:solidFill>
                <a:latin typeface="Comic Sans MS"/>
              </a:rPr>
              <a:t> </a:t>
            </a:r>
            <a:r>
              <a:rPr lang="en-AU" sz="2400" dirty="0">
                <a:latin typeface="Comic Sans MS"/>
              </a:rPr>
              <a:t>The Sermon is recorded to YouTube for sharing later.</a:t>
            </a:r>
            <a:endParaRPr lang="en-AU" sz="2400" dirty="0">
              <a:ea typeface="Calibri"/>
              <a:cs typeface="Calibri"/>
            </a:endParaRPr>
          </a:p>
          <a:p>
            <a:pPr>
              <a:lnSpc>
                <a:spcPct val="150000"/>
              </a:lnSpc>
            </a:pPr>
            <a:r>
              <a:rPr lang="en-AU" sz="2400" dirty="0">
                <a:latin typeface="Comic Sans MS"/>
              </a:rPr>
              <a:t>Only the preacher's video and audio will be recorded.</a:t>
            </a:r>
          </a:p>
          <a:p>
            <a:pPr>
              <a:lnSpc>
                <a:spcPct val="150000"/>
              </a:lnSpc>
            </a:pPr>
            <a:r>
              <a:rPr lang="en-AU" sz="2400" dirty="0">
                <a:latin typeface="Comic Sans MS"/>
                <a:ea typeface="Calibri"/>
                <a:cs typeface="Calibri"/>
              </a:rPr>
              <a:t>The chat and other participants' feeds remain out of sight of the recording.</a:t>
            </a:r>
          </a:p>
          <a:p>
            <a:pPr>
              <a:lnSpc>
                <a:spcPct val="150000"/>
              </a:lnSpc>
            </a:pPr>
            <a:endParaRPr lang="en-AU" sz="1050" b="1" i="1" dirty="0">
              <a:solidFill>
                <a:srgbClr val="E3960B"/>
              </a:solidFill>
              <a:latin typeface="Comic Sans MS"/>
              <a:ea typeface="Calibri"/>
              <a:cs typeface="Calibri"/>
            </a:endParaRPr>
          </a:p>
          <a:p>
            <a:pPr marL="342900" indent="-342900">
              <a:lnSpc>
                <a:spcPct val="150000"/>
              </a:lnSpc>
              <a:buFont typeface="Wingdings"/>
              <a:buChar char="Ø"/>
            </a:pPr>
            <a:r>
              <a:rPr lang="en-AU" sz="2000" dirty="0">
                <a:solidFill>
                  <a:srgbClr val="00B050"/>
                </a:solidFill>
                <a:latin typeface="Comic Sans MS"/>
                <a:ea typeface="Calibri"/>
                <a:cs typeface="Calibri"/>
              </a:rPr>
              <a:t>Leader and Cantor mute </a:t>
            </a:r>
            <a:r>
              <a:rPr lang="en-US" sz="2000" dirty="0">
                <a:solidFill>
                  <a:srgbClr val="00B050"/>
                </a:solidFill>
                <a:latin typeface="Comic Sans MS"/>
                <a:ea typeface="Calibri"/>
                <a:cs typeface="Calibri"/>
              </a:rPr>
              <a:t> </a:t>
            </a:r>
            <a:endParaRPr lang="en-AU" sz="2000">
              <a:solidFill>
                <a:srgbClr val="00B050"/>
              </a:solidFill>
              <a:latin typeface="Calibri"/>
              <a:ea typeface="Calibri"/>
              <a:cs typeface="Calibri"/>
            </a:endParaRPr>
          </a:p>
          <a:p>
            <a:pPr marL="342900" indent="-342900">
              <a:lnSpc>
                <a:spcPct val="150000"/>
              </a:lnSpc>
              <a:buFont typeface="Wingdings"/>
              <a:buChar char="Ø"/>
            </a:pPr>
            <a:r>
              <a:rPr lang="en-AU" sz="2000" dirty="0">
                <a:solidFill>
                  <a:srgbClr val="00B050"/>
                </a:solidFill>
                <a:latin typeface="Comic Sans MS"/>
                <a:ea typeface="Calibri"/>
                <a:cs typeface="Calibri"/>
              </a:rPr>
              <a:t>Broadcaster exits screenshare </a:t>
            </a:r>
            <a:endParaRPr lang="en-AU" sz="2000">
              <a:solidFill>
                <a:srgbClr val="00B050"/>
              </a:solidFill>
              <a:latin typeface="Calibri"/>
              <a:ea typeface="Calibri"/>
              <a:cs typeface="Calibri"/>
            </a:endParaRPr>
          </a:p>
          <a:p>
            <a:pPr marL="342900" indent="-342900">
              <a:lnSpc>
                <a:spcPct val="150000"/>
              </a:lnSpc>
              <a:buFont typeface="Wingdings,Sans-Serif"/>
              <a:buChar char="Ø"/>
            </a:pPr>
            <a:r>
              <a:rPr lang="en-AU" sz="2000" dirty="0">
                <a:solidFill>
                  <a:srgbClr val="00B050"/>
                </a:solidFill>
                <a:latin typeface="Comic Sans MS"/>
                <a:ea typeface="Calibri"/>
                <a:cs typeface="Calibri"/>
              </a:rPr>
              <a:t>Preacher unmutes</a:t>
            </a:r>
          </a:p>
          <a:p>
            <a:pPr marL="342900" indent="-342900">
              <a:lnSpc>
                <a:spcPct val="150000"/>
              </a:lnSpc>
              <a:buFont typeface="Wingdings,Sans-Serif"/>
              <a:buChar char="Ø"/>
            </a:pPr>
            <a:r>
              <a:rPr lang="en-AU" sz="2000" dirty="0">
                <a:solidFill>
                  <a:srgbClr val="00B050"/>
                </a:solidFill>
                <a:latin typeface="Comic Sans MS"/>
                <a:ea typeface="Calibri"/>
                <a:cs typeface="Calibri"/>
              </a:rPr>
              <a:t>Zoom buttons ”pins” preacher’s screen + selects “record to the cloud”</a:t>
            </a:r>
            <a:endParaRPr lang="en-AU" sz="2000" dirty="0">
              <a:solidFill>
                <a:srgbClr val="00B050"/>
              </a:solidFill>
              <a:latin typeface="Times New Roman"/>
              <a:ea typeface="Calibri"/>
              <a:cs typeface="Times New Roman"/>
            </a:endParaRPr>
          </a:p>
        </p:txBody>
      </p:sp>
    </p:spTree>
    <p:extLst>
      <p:ext uri="{BB962C8B-B14F-4D97-AF65-F5344CB8AC3E}">
        <p14:creationId xmlns:p14="http://schemas.microsoft.com/office/powerpoint/2010/main" val="974527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B47EC3-D418-462A-A803-1A59339482CC}"/>
              </a:ext>
            </a:extLst>
          </p:cNvPr>
          <p:cNvSpPr>
            <a:spLocks noGrp="1"/>
          </p:cNvSpPr>
          <p:nvPr>
            <p:ph type="sldNum" sz="quarter" idx="12"/>
          </p:nvPr>
        </p:nvSpPr>
        <p:spPr/>
        <p:txBody>
          <a:bodyPr/>
          <a:lstStyle/>
          <a:p>
            <a:fld id="{D6BAAE04-8869-45BD-9FC4-571BC1F4B92A}" type="slidenum">
              <a:rPr lang="en-AU" smtClean="0"/>
              <a:t>26</a:t>
            </a:fld>
            <a:endParaRPr lang="en-AU"/>
          </a:p>
        </p:txBody>
      </p:sp>
      <p:sp>
        <p:nvSpPr>
          <p:cNvPr id="3" name="TextBox 2">
            <a:extLst>
              <a:ext uri="{FF2B5EF4-FFF2-40B4-BE49-F238E27FC236}">
                <a16:creationId xmlns:a16="http://schemas.microsoft.com/office/drawing/2014/main" id="{3B431639-ED23-448F-AED9-9F17CE38DE4F}"/>
              </a:ext>
            </a:extLst>
          </p:cNvPr>
          <p:cNvSpPr txBox="1"/>
          <p:nvPr/>
        </p:nvSpPr>
        <p:spPr>
          <a:xfrm>
            <a:off x="416257" y="572325"/>
            <a:ext cx="11402704"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00B050"/>
                </a:solidFill>
                <a:latin typeface="Comic Sans MS"/>
                <a:cs typeface="Segoe UI"/>
              </a:rPr>
              <a:t>Leader unmutes</a:t>
            </a:r>
          </a:p>
          <a:p>
            <a:pPr algn="ctr"/>
            <a:endParaRPr lang="en-US" i="1" dirty="0">
              <a:solidFill>
                <a:srgbClr val="00B050"/>
              </a:solidFill>
              <a:latin typeface="Comic Sans MS" panose="030F0702030302020204" pitchFamily="66" charset="0"/>
              <a:cs typeface="Segoe UI"/>
            </a:endParaRPr>
          </a:p>
          <a:p>
            <a:pPr algn="ctr"/>
            <a:r>
              <a:rPr lang="en-GB" sz="3600" dirty="0">
                <a:solidFill>
                  <a:srgbClr val="00B050"/>
                </a:solidFill>
                <a:latin typeface="Comic Sans MS"/>
              </a:rPr>
              <a:t>Our next Hymn is</a:t>
            </a:r>
          </a:p>
          <a:p>
            <a:pPr algn="ctr"/>
            <a:endParaRPr lang="en-GB" sz="3600" dirty="0">
              <a:solidFill>
                <a:srgbClr val="00B050"/>
              </a:solidFill>
              <a:latin typeface="Comic Sans MS"/>
              <a:cs typeface="Times New Roman"/>
            </a:endParaRPr>
          </a:p>
          <a:p>
            <a:pPr algn="ctr"/>
            <a:r>
              <a:rPr lang="en-GB" sz="4800" dirty="0">
                <a:solidFill>
                  <a:srgbClr val="00B050"/>
                </a:solidFill>
                <a:latin typeface="Comic Sans MS"/>
                <a:cs typeface="Times New Roman"/>
              </a:rPr>
              <a:t>Blessed Are You</a:t>
            </a:r>
          </a:p>
          <a:p>
            <a:pPr algn="ctr"/>
            <a:r>
              <a:rPr lang="en-GB" dirty="0">
                <a:solidFill>
                  <a:srgbClr val="000000"/>
                </a:solidFill>
                <a:ea typeface="+mn-lt"/>
                <a:cs typeface="+mn-lt"/>
                <a:hlinkClick r:id="rId2"/>
              </a:rPr>
              <a:t>https://www.youtube.com/watch?v=K0pQpkCjv4o</a:t>
            </a:r>
            <a:endParaRPr lang="en-GB" sz="2400">
              <a:cs typeface="Times New Roman"/>
            </a:endParaRPr>
          </a:p>
          <a:p>
            <a:pPr algn="ctr"/>
            <a:endParaRPr lang="en-GB" dirty="0">
              <a:solidFill>
                <a:srgbClr val="000000"/>
              </a:solidFill>
              <a:latin typeface="Times New Roman"/>
              <a:ea typeface="Calibri"/>
              <a:cs typeface="Times New Roman"/>
            </a:endParaRPr>
          </a:p>
          <a:p>
            <a:pPr algn="ctr"/>
            <a:endParaRPr lang="en-US" sz="1200" dirty="0">
              <a:solidFill>
                <a:srgbClr val="00B050"/>
              </a:solidFill>
              <a:latin typeface="Comic Sans MS" panose="030F0902030302020204" pitchFamily="66" charset="0"/>
              <a:ea typeface="Calibri"/>
              <a:cs typeface="Calibri"/>
            </a:endParaRPr>
          </a:p>
          <a:p>
            <a:pPr algn="ctr"/>
            <a:r>
              <a:rPr lang="en-US" sz="2800" i="0" u="none" strike="noStrike" dirty="0">
                <a:solidFill>
                  <a:srgbClr val="00B050"/>
                </a:solidFill>
                <a:effectLst/>
                <a:latin typeface="Comic Sans MS"/>
              </a:rPr>
              <a:t>We stay on </a:t>
            </a:r>
            <a:r>
              <a:rPr lang="en-US" sz="2800" dirty="0">
                <a:solidFill>
                  <a:srgbClr val="00B050"/>
                </a:solidFill>
                <a:latin typeface="Comic Sans MS"/>
              </a:rPr>
              <a:t>mute </a:t>
            </a:r>
            <a:endParaRPr lang="en-AU">
              <a:solidFill>
                <a:srgbClr val="000000"/>
              </a:solidFill>
              <a:latin typeface="Times New Roman"/>
              <a:cs typeface="Times New Roman"/>
            </a:endParaRPr>
          </a:p>
          <a:p>
            <a:pPr algn="ctr"/>
            <a:endParaRPr lang="en-US" sz="2800" dirty="0">
              <a:solidFill>
                <a:srgbClr val="00B050"/>
              </a:solidFill>
              <a:latin typeface="Comic Sans MS"/>
            </a:endParaRPr>
          </a:p>
          <a:p>
            <a:pPr algn="ctr"/>
            <a:r>
              <a:rPr lang="en-US" sz="2800" dirty="0">
                <a:solidFill>
                  <a:srgbClr val="00B050"/>
                </a:solidFill>
                <a:latin typeface="Comic Sans MS"/>
              </a:rPr>
              <a:t>Leader mutes</a:t>
            </a:r>
            <a:br>
              <a:rPr lang="en-AU" dirty="0"/>
            </a:br>
            <a:endParaRPr lang="en-AU">
              <a:cs typeface="Times New Roman"/>
            </a:endParaRPr>
          </a:p>
          <a:p>
            <a:pPr>
              <a:buNone/>
            </a:pPr>
            <a:endParaRPr lang="en-AU" dirty="0">
              <a:latin typeface="Roboto"/>
            </a:endParaRPr>
          </a:p>
        </p:txBody>
      </p:sp>
    </p:spTree>
    <p:extLst>
      <p:ext uri="{BB962C8B-B14F-4D97-AF65-F5344CB8AC3E}">
        <p14:creationId xmlns:p14="http://schemas.microsoft.com/office/powerpoint/2010/main" val="334988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725" y="1155489"/>
            <a:ext cx="10439533" cy="3539430"/>
          </a:xfrm>
          <a:prstGeom prst="rect">
            <a:avLst/>
          </a:prstGeom>
        </p:spPr>
        <p:txBody>
          <a:bodyPr wrap="square" lIns="91440" tIns="45720" rIns="91440" bIns="45720" anchor="t">
            <a:spAutoFit/>
          </a:bodyPr>
          <a:lstStyle/>
          <a:p>
            <a:r>
              <a:rPr lang="en-US" sz="3200">
                <a:solidFill>
                  <a:srgbClr val="00B050"/>
                </a:solidFill>
                <a:latin typeface="Comic Sans MS" panose="030F0702030302020204" pitchFamily="66" charset="0"/>
                <a:cs typeface="Segoe UI"/>
              </a:rPr>
              <a:t>Leader: </a:t>
            </a:r>
            <a:r>
              <a:rPr lang="en-US" sz="3200">
                <a:latin typeface="Comic Sans MS"/>
              </a:rPr>
              <a:t>We are the body of Christ</a:t>
            </a:r>
          </a:p>
          <a:p>
            <a:endParaRPr lang="en-US" sz="3200">
              <a:latin typeface="Comic Sans MS"/>
            </a:endParaRPr>
          </a:p>
          <a:p>
            <a:pPr algn="ctr"/>
            <a:r>
              <a:rPr lang="en-US" sz="3200" b="1">
                <a:solidFill>
                  <a:srgbClr val="00B050"/>
                </a:solidFill>
                <a:latin typeface="Comic Sans MS"/>
              </a:rPr>
              <a:t>All: </a:t>
            </a:r>
            <a:r>
              <a:rPr lang="en-US" sz="3200" b="1">
                <a:latin typeface="Comic Sans MS"/>
              </a:rPr>
              <a:t>God’s Spirit is with us</a:t>
            </a:r>
          </a:p>
          <a:p>
            <a:pPr algn="ctr"/>
            <a:endParaRPr lang="en-US" sz="3200">
              <a:latin typeface="Comic Sans MS" panose="030F0702030302020204" pitchFamily="66" charset="0"/>
            </a:endParaRPr>
          </a:p>
          <a:p>
            <a:r>
              <a:rPr lang="en-US" sz="3200">
                <a:solidFill>
                  <a:srgbClr val="00B050"/>
                </a:solidFill>
                <a:latin typeface="Comic Sans MS" panose="030F0702030302020204" pitchFamily="66" charset="0"/>
                <a:cs typeface="Segoe UI"/>
              </a:rPr>
              <a:t>Leader: </a:t>
            </a:r>
            <a:r>
              <a:rPr lang="en-US" sz="3200">
                <a:latin typeface="Comic Sans MS"/>
              </a:rPr>
              <a:t>The peace of the Lord be always with you.</a:t>
            </a:r>
          </a:p>
          <a:p>
            <a:endParaRPr lang="en-US" sz="3200">
              <a:latin typeface="Comic Sans MS"/>
            </a:endParaRPr>
          </a:p>
          <a:p>
            <a:pPr algn="ctr"/>
            <a:r>
              <a:rPr lang="en-US" sz="3200" b="1">
                <a:solidFill>
                  <a:srgbClr val="00B050"/>
                </a:solidFill>
                <a:latin typeface="Comic Sans MS"/>
              </a:rPr>
              <a:t>All: </a:t>
            </a:r>
            <a:r>
              <a:rPr lang="en-US" sz="3200" b="1">
                <a:latin typeface="Comic Sans MS"/>
              </a:rPr>
              <a:t>And also with you.</a:t>
            </a:r>
            <a:endParaRPr lang="en-US" sz="3200">
              <a:latin typeface="Comic Sans MS"/>
            </a:endParaRPr>
          </a:p>
        </p:txBody>
      </p:sp>
      <p:sp>
        <p:nvSpPr>
          <p:cNvPr id="3" name="Rectangle 2"/>
          <p:cNvSpPr/>
          <p:nvPr/>
        </p:nvSpPr>
        <p:spPr>
          <a:xfrm>
            <a:off x="3451948" y="509158"/>
            <a:ext cx="5004896" cy="646331"/>
          </a:xfrm>
          <a:prstGeom prst="rect">
            <a:avLst/>
          </a:prstGeom>
        </p:spPr>
        <p:txBody>
          <a:bodyPr wrap="none">
            <a:spAutoFit/>
          </a:bodyPr>
          <a:lstStyle/>
          <a:p>
            <a:r>
              <a:rPr lang="en-AU" sz="3600" i="1">
                <a:solidFill>
                  <a:srgbClr val="00B050"/>
                </a:solidFill>
                <a:latin typeface="Comic Sans MS"/>
                <a:cs typeface="Arial"/>
              </a:rPr>
              <a:t>The Greeting of Peace</a:t>
            </a:r>
          </a:p>
        </p:txBody>
      </p:sp>
      <p:sp>
        <p:nvSpPr>
          <p:cNvPr id="4" name="Rectangle 3">
            <a:extLst>
              <a:ext uri="{FF2B5EF4-FFF2-40B4-BE49-F238E27FC236}">
                <a16:creationId xmlns:a16="http://schemas.microsoft.com/office/drawing/2014/main" id="{B9B0A7B0-91AF-974D-4B60-6AC6FF0D7579}"/>
              </a:ext>
            </a:extLst>
          </p:cNvPr>
          <p:cNvSpPr/>
          <p:nvPr/>
        </p:nvSpPr>
        <p:spPr>
          <a:xfrm>
            <a:off x="331058" y="175836"/>
            <a:ext cx="3983784" cy="400110"/>
          </a:xfrm>
          <a:prstGeom prst="rect">
            <a:avLst/>
          </a:prstGeom>
        </p:spPr>
        <p:txBody>
          <a:bodyPr wrap="none" lIns="91440" tIns="45720" rIns="91440" bIns="45720" anchor="t">
            <a:spAutoFit/>
          </a:bodyPr>
          <a:lstStyle/>
          <a:p>
            <a:pPr algn="ctr"/>
            <a:r>
              <a:rPr lang="en-AU" sz="2000">
                <a:solidFill>
                  <a:srgbClr val="00B050"/>
                </a:solidFill>
                <a:latin typeface="Comic Sans MS"/>
                <a:cs typeface="Arial"/>
              </a:rPr>
              <a:t>The Leader and Cantor unmute</a:t>
            </a:r>
            <a:endParaRPr lang="en-US" sz="1400">
              <a:solidFill>
                <a:srgbClr val="00B050"/>
              </a:solidFill>
            </a:endParaRPr>
          </a:p>
        </p:txBody>
      </p:sp>
      <p:sp>
        <p:nvSpPr>
          <p:cNvPr id="5" name="Rectangle 4">
            <a:extLst>
              <a:ext uri="{FF2B5EF4-FFF2-40B4-BE49-F238E27FC236}">
                <a16:creationId xmlns:a16="http://schemas.microsoft.com/office/drawing/2014/main" id="{5597A58A-FECB-DB38-FCA8-770CB587CDF5}"/>
              </a:ext>
            </a:extLst>
          </p:cNvPr>
          <p:cNvSpPr/>
          <p:nvPr/>
        </p:nvSpPr>
        <p:spPr>
          <a:xfrm>
            <a:off x="331056" y="4886903"/>
            <a:ext cx="11740869" cy="1631216"/>
          </a:xfrm>
          <a:prstGeom prst="rect">
            <a:avLst/>
          </a:prstGeom>
        </p:spPr>
        <p:txBody>
          <a:bodyPr wrap="square" lIns="91440" tIns="45720" rIns="91440" bIns="45720" anchor="t">
            <a:spAutoFit/>
          </a:bodyPr>
          <a:lstStyle/>
          <a:p>
            <a:pPr algn="ctr"/>
            <a:r>
              <a:rPr lang="en-AU" sz="2000">
                <a:solidFill>
                  <a:srgbClr val="00B050"/>
                </a:solidFill>
                <a:latin typeface="Comic Sans MS"/>
                <a:cs typeface="Arial"/>
              </a:rPr>
              <a:t>Leader: </a:t>
            </a:r>
            <a:r>
              <a:rPr lang="en-AU" sz="2000">
                <a:latin typeface="Comic Sans MS"/>
                <a:cs typeface="Arial"/>
              </a:rPr>
              <a:t>A sign of peace may be exchanged </a:t>
            </a:r>
            <a:endParaRPr lang="en-US" sz="2000">
              <a:latin typeface="Comic Sans MS"/>
              <a:cs typeface="Arial"/>
            </a:endParaRPr>
          </a:p>
          <a:p>
            <a:r>
              <a:rPr lang="en-AU" sz="2000">
                <a:latin typeface="Comic Sans MS"/>
                <a:cs typeface="Arial"/>
              </a:rPr>
              <a:t>You may like to type 'Peace' into the chat, use the 'raise hand’ or other reaction buttons, or just simply wave via the screen with your video turned on</a:t>
            </a:r>
            <a:endParaRPr lang="en-US" sz="2000">
              <a:latin typeface="Comic Sans MS"/>
              <a:cs typeface="Arial"/>
            </a:endParaRPr>
          </a:p>
          <a:p>
            <a:pPr algn="ctr"/>
            <a:endParaRPr lang="en-AU" sz="2000">
              <a:latin typeface="Comic Sans MS"/>
              <a:cs typeface="Arial"/>
            </a:endParaRPr>
          </a:p>
          <a:p>
            <a:r>
              <a:rPr lang="en-AU" sz="2000">
                <a:latin typeface="Comic Sans MS"/>
                <a:cs typeface="Arial"/>
              </a:rPr>
              <a:t>(Broadcaster exits shared screen for a few moments for the exchange of peace)</a:t>
            </a:r>
            <a:endParaRPr lang="en-AU" sz="2000">
              <a:cs typeface="Times New Roman"/>
            </a:endParaRPr>
          </a:p>
        </p:txBody>
      </p:sp>
    </p:spTree>
    <p:extLst>
      <p:ext uri="{BB962C8B-B14F-4D97-AF65-F5344CB8AC3E}">
        <p14:creationId xmlns:p14="http://schemas.microsoft.com/office/powerpoint/2010/main" val="1093105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E6943D-06C5-A55E-9B43-20282BBA08ED}"/>
              </a:ext>
            </a:extLst>
          </p:cNvPr>
          <p:cNvSpPr txBox="1"/>
          <p:nvPr/>
        </p:nvSpPr>
        <p:spPr>
          <a:xfrm>
            <a:off x="826343" y="2659041"/>
            <a:ext cx="10539313" cy="169200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400" dirty="0">
                <a:solidFill>
                  <a:srgbClr val="00B050"/>
                </a:solidFill>
                <a:latin typeface="Comic Sans MS"/>
              </a:rPr>
              <a:t>Leader: </a:t>
            </a:r>
            <a:r>
              <a:rPr lang="en-US" sz="2400" dirty="0">
                <a:latin typeface="Comic Sans MS"/>
              </a:rPr>
              <a:t>As we enter prayer, I invite the second reader to unmute to lead our intercessions which follow the prayer of thanksgiving. Please feel free to change your body position as you need.</a:t>
            </a:r>
            <a:endParaRPr lang="en-US" sz="2400" dirty="0">
              <a:cs typeface="Times New Roman"/>
            </a:endParaRPr>
          </a:p>
        </p:txBody>
      </p:sp>
    </p:spTree>
    <p:extLst>
      <p:ext uri="{BB962C8B-B14F-4D97-AF65-F5344CB8AC3E}">
        <p14:creationId xmlns:p14="http://schemas.microsoft.com/office/powerpoint/2010/main" val="577939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50E03-5EA9-E652-7F5D-F2991BA96B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01CFCF-F459-6E90-BFDF-AAC550464745}"/>
              </a:ext>
            </a:extLst>
          </p:cNvPr>
          <p:cNvSpPr txBox="1"/>
          <p:nvPr/>
        </p:nvSpPr>
        <p:spPr>
          <a:xfrm>
            <a:off x="1150114" y="626429"/>
            <a:ext cx="9521452" cy="584775"/>
          </a:xfrm>
          <a:prstGeom prst="rect">
            <a:avLst/>
          </a:prstGeom>
          <a:noFill/>
        </p:spPr>
        <p:txBody>
          <a:bodyPr wrap="square" lIns="91440" tIns="45720" rIns="91440" bIns="45720" rtlCol="0" anchor="t">
            <a:spAutoFit/>
          </a:bodyPr>
          <a:lstStyle/>
          <a:p>
            <a:pPr algn="ctr"/>
            <a:r>
              <a:rPr lang="en-US" sz="3200" i="1" dirty="0">
                <a:solidFill>
                  <a:srgbClr val="00B050"/>
                </a:solidFill>
                <a:latin typeface="Comic Sans MS"/>
              </a:rPr>
              <a:t>Prayer of Thanksgiving before Intercessions</a:t>
            </a:r>
            <a:r>
              <a:rPr lang="en-US" sz="2400" i="1" dirty="0">
                <a:solidFill>
                  <a:srgbClr val="00B050"/>
                </a:solidFill>
                <a:latin typeface="Comic Sans MS"/>
              </a:rPr>
              <a:t> </a:t>
            </a:r>
            <a:endParaRPr lang="en-US" sz="2400" i="1" dirty="0">
              <a:solidFill>
                <a:srgbClr val="00B050"/>
              </a:solidFill>
              <a:latin typeface="Comic Sans MS" panose="030F0702030302020204" pitchFamily="66" charset="0"/>
            </a:endParaRPr>
          </a:p>
        </p:txBody>
      </p:sp>
      <p:sp>
        <p:nvSpPr>
          <p:cNvPr id="6" name="TextBox 5">
            <a:extLst>
              <a:ext uri="{FF2B5EF4-FFF2-40B4-BE49-F238E27FC236}">
                <a16:creationId xmlns:a16="http://schemas.microsoft.com/office/drawing/2014/main" id="{D9663723-A3FB-E06A-75B0-0CA010E3CCA3}"/>
              </a:ext>
            </a:extLst>
          </p:cNvPr>
          <p:cNvSpPr txBox="1"/>
          <p:nvPr/>
        </p:nvSpPr>
        <p:spPr>
          <a:xfrm>
            <a:off x="1572830" y="1476102"/>
            <a:ext cx="9772072" cy="4463081"/>
          </a:xfrm>
          <a:prstGeom prst="rect">
            <a:avLst/>
          </a:prstGeom>
          <a:noFill/>
        </p:spPr>
        <p:txBody>
          <a:bodyPr wrap="square">
            <a:spAutoFit/>
          </a:bodyPr>
          <a:lstStyle/>
          <a:p>
            <a:pPr>
              <a:lnSpc>
                <a:spcPct val="150000"/>
              </a:lnSpc>
            </a:pPr>
            <a:r>
              <a:rPr lang="en-GB" sz="2400" dirty="0">
                <a:solidFill>
                  <a:srgbClr val="00B050"/>
                </a:solidFill>
                <a:latin typeface="Comic Sans MS"/>
              </a:rPr>
              <a:t>Leader: </a:t>
            </a:r>
            <a:endParaRPr lang="en-GB" sz="2400" b="1" dirty="0">
              <a:solidFill>
                <a:srgbClr val="00B050"/>
              </a:solidFill>
              <a:latin typeface="Comic Sans MS"/>
            </a:endParaRPr>
          </a:p>
          <a:p>
            <a:pPr>
              <a:lnSpc>
                <a:spcPct val="150000"/>
              </a:lnSpc>
            </a:pPr>
            <a:r>
              <a:rPr lang="en-AU" sz="2400" b="0" i="0" dirty="0">
                <a:solidFill>
                  <a:srgbClr val="232323"/>
                </a:solidFill>
                <a:effectLst/>
                <a:latin typeface="Comic Sans MS" panose="030F0702030302020204" pitchFamily="66" charset="0"/>
              </a:rPr>
              <a:t>Eternal God,</a:t>
            </a:r>
            <a:br>
              <a:rPr lang="en-AU" sz="2400" dirty="0">
                <a:latin typeface="Comic Sans MS" panose="030F0702030302020204" pitchFamily="66" charset="0"/>
              </a:rPr>
            </a:br>
            <a:r>
              <a:rPr lang="en-AU" sz="2400" b="0" i="0" dirty="0">
                <a:solidFill>
                  <a:srgbClr val="232323"/>
                </a:solidFill>
                <a:effectLst/>
                <a:latin typeface="Comic Sans MS" panose="030F0702030302020204" pitchFamily="66" charset="0"/>
              </a:rPr>
              <a:t>with love in our hearts, we adore you.</a:t>
            </a:r>
            <a:br>
              <a:rPr lang="en-AU" sz="2400" dirty="0">
                <a:latin typeface="Comic Sans MS" panose="030F0702030302020204" pitchFamily="66" charset="0"/>
              </a:rPr>
            </a:br>
            <a:r>
              <a:rPr lang="en-AU" sz="2400" b="0" i="0" dirty="0">
                <a:solidFill>
                  <a:srgbClr val="232323"/>
                </a:solidFill>
                <a:effectLst/>
                <a:latin typeface="Comic Sans MS" panose="030F0702030302020204" pitchFamily="66" charset="0"/>
              </a:rPr>
              <a:t>With the whole of the Church, we worship you.</a:t>
            </a:r>
            <a:br>
              <a:rPr lang="en-AU" sz="2400" dirty="0">
                <a:latin typeface="Comic Sans MS" panose="030F0702030302020204" pitchFamily="66" charset="0"/>
              </a:rPr>
            </a:br>
            <a:r>
              <a:rPr lang="en-AU" sz="2400" b="0" i="0" dirty="0">
                <a:solidFill>
                  <a:srgbClr val="232323"/>
                </a:solidFill>
                <a:effectLst/>
                <a:latin typeface="Comic Sans MS" panose="030F0702030302020204" pitchFamily="66" charset="0"/>
              </a:rPr>
              <a:t>With all we are and all we have</a:t>
            </a:r>
            <a:br>
              <a:rPr lang="en-AU" sz="2400" dirty="0">
                <a:latin typeface="Comic Sans MS" panose="030F0702030302020204" pitchFamily="66" charset="0"/>
              </a:rPr>
            </a:br>
            <a:r>
              <a:rPr lang="en-AU" sz="2400" b="0" i="0" dirty="0">
                <a:solidFill>
                  <a:srgbClr val="232323"/>
                </a:solidFill>
                <a:effectLst/>
                <a:latin typeface="Comic Sans MS" panose="030F0702030302020204" pitchFamily="66" charset="0"/>
              </a:rPr>
              <a:t>we will nurture your gifts of kindness, justice and humility,</a:t>
            </a:r>
            <a:br>
              <a:rPr lang="en-AU" sz="2400" dirty="0">
                <a:latin typeface="Comic Sans MS" panose="030F0702030302020204" pitchFamily="66" charset="0"/>
              </a:rPr>
            </a:br>
            <a:r>
              <a:rPr lang="en-AU" sz="2400" b="0" i="0" dirty="0">
                <a:solidFill>
                  <a:srgbClr val="232323"/>
                </a:solidFill>
                <a:effectLst/>
                <a:latin typeface="Comic Sans MS" panose="030F0702030302020204" pitchFamily="66" charset="0"/>
              </a:rPr>
              <a:t>and follow, serve and live for you today and every day.</a:t>
            </a:r>
            <a:br>
              <a:rPr lang="en-AU" sz="2400" dirty="0">
                <a:latin typeface="Comic Sans MS" panose="030F0702030302020204" pitchFamily="66" charset="0"/>
              </a:rPr>
            </a:br>
            <a:r>
              <a:rPr lang="en-AU" sz="2400" b="1" i="0" dirty="0">
                <a:solidFill>
                  <a:srgbClr val="232323"/>
                </a:solidFill>
                <a:effectLst/>
                <a:latin typeface="Comic Sans MS" panose="030F0702030302020204" pitchFamily="66" charset="0"/>
              </a:rPr>
              <a:t>Amen.</a:t>
            </a:r>
            <a:endParaRPr lang="en-AU" sz="2400" dirty="0">
              <a:latin typeface="Comic Sans MS" panose="030F0702030302020204" pitchFamily="66" charset="0"/>
            </a:endParaRPr>
          </a:p>
        </p:txBody>
      </p:sp>
    </p:spTree>
    <p:extLst>
      <p:ext uri="{BB962C8B-B14F-4D97-AF65-F5344CB8AC3E}">
        <p14:creationId xmlns:p14="http://schemas.microsoft.com/office/powerpoint/2010/main" val="3520035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591C8E-E273-25EA-32D4-62B87A8E1C56}"/>
              </a:ext>
            </a:extLst>
          </p:cNvPr>
          <p:cNvSpPr>
            <a:spLocks noGrp="1"/>
          </p:cNvSpPr>
          <p:nvPr>
            <p:ph type="sldNum" sz="quarter" idx="12"/>
          </p:nvPr>
        </p:nvSpPr>
        <p:spPr/>
        <p:txBody>
          <a:bodyPr/>
          <a:lstStyle/>
          <a:p>
            <a:fld id="{D6BAAE04-8869-45BD-9FC4-571BC1F4B92A}" type="slidenum">
              <a:rPr lang="en-AU" smtClean="0"/>
              <a:t>3</a:t>
            </a:fld>
            <a:endParaRPr lang="en-AU"/>
          </a:p>
        </p:txBody>
      </p:sp>
      <p:sp>
        <p:nvSpPr>
          <p:cNvPr id="3" name="TextBox 1">
            <a:extLst>
              <a:ext uri="{FF2B5EF4-FFF2-40B4-BE49-F238E27FC236}">
                <a16:creationId xmlns:a16="http://schemas.microsoft.com/office/drawing/2014/main" id="{EED2037D-35E3-05F6-E09B-C219996F7621}"/>
              </a:ext>
            </a:extLst>
          </p:cNvPr>
          <p:cNvSpPr txBox="1"/>
          <p:nvPr/>
        </p:nvSpPr>
        <p:spPr>
          <a:xfrm>
            <a:off x="304962" y="198224"/>
            <a:ext cx="8625282"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dirty="0">
                <a:solidFill>
                  <a:srgbClr val="00B050"/>
                </a:solidFill>
                <a:latin typeface="Comic Sans MS"/>
              </a:rPr>
              <a:t>Leader: </a:t>
            </a:r>
            <a:r>
              <a:rPr lang="en-AU" sz="2400" dirty="0">
                <a:latin typeface="Comic Sans MS"/>
              </a:rPr>
              <a:t>Our Holy </a:t>
            </a:r>
            <a:r>
              <a:rPr lang="en-GB" sz="2400" dirty="0">
                <a:latin typeface="Comic Sans MS"/>
              </a:rPr>
              <a:t>Hermit Highlights for today</a:t>
            </a:r>
          </a:p>
          <a:p>
            <a:endParaRPr lang="en-GB" sz="2400" dirty="0">
              <a:latin typeface="Comic Sans MS"/>
            </a:endParaRPr>
          </a:p>
        </p:txBody>
      </p:sp>
      <p:sp>
        <p:nvSpPr>
          <p:cNvPr id="8" name="Rectangle 7"/>
          <p:cNvSpPr/>
          <p:nvPr/>
        </p:nvSpPr>
        <p:spPr>
          <a:xfrm>
            <a:off x="9238181" y="4476639"/>
            <a:ext cx="2344219" cy="1477328"/>
          </a:xfrm>
          <a:prstGeom prst="rect">
            <a:avLst/>
          </a:prstGeom>
        </p:spPr>
        <p:txBody>
          <a:bodyPr wrap="square">
            <a:spAutoFit/>
          </a:bodyPr>
          <a:lstStyle/>
          <a:p>
            <a:r>
              <a:rPr lang="en-GB" b="1" dirty="0">
                <a:latin typeface="Comic Sans MS"/>
              </a:rPr>
              <a:t>Read more about </a:t>
            </a:r>
          </a:p>
          <a:p>
            <a:r>
              <a:rPr lang="en-GB" b="1" dirty="0">
                <a:latin typeface="Comic Sans MS"/>
              </a:rPr>
              <a:t>Macarius of Egypt</a:t>
            </a:r>
          </a:p>
          <a:p>
            <a:r>
              <a:rPr lang="en-AU" b="1" dirty="0">
                <a:latin typeface="Comic Sans MS"/>
              </a:rPr>
              <a:t>please click the link on the send out</a:t>
            </a:r>
            <a:endParaRPr lang="en-US" b="1" dirty="0">
              <a:latin typeface="Comic Sans MS"/>
            </a:endParaRPr>
          </a:p>
        </p:txBody>
      </p:sp>
      <p:sp>
        <p:nvSpPr>
          <p:cNvPr id="7" name="TextBox 6">
            <a:extLst>
              <a:ext uri="{FF2B5EF4-FFF2-40B4-BE49-F238E27FC236}">
                <a16:creationId xmlns:a16="http://schemas.microsoft.com/office/drawing/2014/main" id="{333CC1E8-19CF-BEB8-376B-852454137D77}"/>
              </a:ext>
            </a:extLst>
          </p:cNvPr>
          <p:cNvSpPr txBox="1"/>
          <p:nvPr/>
        </p:nvSpPr>
        <p:spPr>
          <a:xfrm>
            <a:off x="535709" y="869196"/>
            <a:ext cx="8294255" cy="5119607"/>
          </a:xfrm>
          <a:prstGeom prst="rect">
            <a:avLst/>
          </a:prstGeom>
          <a:noFill/>
        </p:spPr>
        <p:txBody>
          <a:bodyPr wrap="square" lIns="91440" tIns="45720" rIns="91440" bIns="45720" anchor="t">
            <a:spAutoFit/>
          </a:bodyPr>
          <a:lstStyle/>
          <a:p>
            <a:pPr>
              <a:lnSpc>
                <a:spcPct val="150000"/>
              </a:lnSpc>
            </a:pPr>
            <a:r>
              <a:rPr lang="en-AU" sz="2000" dirty="0">
                <a:latin typeface="Comic Sans MS"/>
              </a:rPr>
              <a:t>Macarius of Egypt (c. 295–392 A.D.), known as Macarius the Great, was a pioneering Desert Father whose teachings shaped early Christian asceticism and monasticism. After the death of his wife, he withdrew around age thirty to the desert of Scete, where he lived as a hermit for the next fifty years and was ordained a priest about a decade into his solitude. His profound spiritual insight, homilies, and guidance attracted many disciples among the growing monastic communities. Macarius was also revered for his healing and prophetic gifts. A noted story recounts his compassionate response to a pagan priest, whose respect for Macarius’s kindness led him to embrace Christianity and become an exemplary monk.</a:t>
            </a:r>
          </a:p>
        </p:txBody>
      </p:sp>
      <p:pic>
        <p:nvPicPr>
          <p:cNvPr id="10" name="Picture 9">
            <a:extLst>
              <a:ext uri="{FF2B5EF4-FFF2-40B4-BE49-F238E27FC236}">
                <a16:creationId xmlns:a16="http://schemas.microsoft.com/office/drawing/2014/main" id="{F073A709-3BD9-457A-AC7E-9FC434992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505" y="869196"/>
            <a:ext cx="1967569" cy="3049732"/>
          </a:xfrm>
          <a:prstGeom prst="rect">
            <a:avLst/>
          </a:prstGeom>
        </p:spPr>
      </p:pic>
    </p:spTree>
    <p:extLst>
      <p:ext uri="{BB962C8B-B14F-4D97-AF65-F5344CB8AC3E}">
        <p14:creationId xmlns:p14="http://schemas.microsoft.com/office/powerpoint/2010/main" val="1720509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B73CA5-0746-162D-64C4-DC41616B95F8}"/>
              </a:ext>
            </a:extLst>
          </p:cNvPr>
          <p:cNvSpPr txBox="1"/>
          <p:nvPr/>
        </p:nvSpPr>
        <p:spPr>
          <a:xfrm>
            <a:off x="982664" y="211537"/>
            <a:ext cx="104144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i="1">
                <a:solidFill>
                  <a:srgbClr val="00B050"/>
                </a:solidFill>
                <a:latin typeface="Comic Sans MS"/>
                <a:ea typeface="+mn-lt"/>
                <a:cs typeface="+mn-lt"/>
              </a:rPr>
              <a:t>Intercessions</a:t>
            </a:r>
            <a:endParaRPr lang="en-US" sz="2000" i="1">
              <a:solidFill>
                <a:srgbClr val="00B050"/>
              </a:solidFill>
              <a:latin typeface="Comic Sans MS"/>
            </a:endParaRPr>
          </a:p>
        </p:txBody>
      </p:sp>
      <p:sp>
        <p:nvSpPr>
          <p:cNvPr id="2" name="TextBox 1">
            <a:extLst>
              <a:ext uri="{FF2B5EF4-FFF2-40B4-BE49-F238E27FC236}">
                <a16:creationId xmlns:a16="http://schemas.microsoft.com/office/drawing/2014/main" id="{6FFAB5D8-5245-AB8B-877A-D6E438FD4380}"/>
              </a:ext>
            </a:extLst>
          </p:cNvPr>
          <p:cNvSpPr txBox="1"/>
          <p:nvPr/>
        </p:nvSpPr>
        <p:spPr>
          <a:xfrm>
            <a:off x="575228" y="654823"/>
            <a:ext cx="11114570" cy="5991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AU" sz="2200">
                <a:solidFill>
                  <a:srgbClr val="00B050"/>
                </a:solidFill>
                <a:latin typeface="Comic Sans MS"/>
              </a:rPr>
              <a:t>Reader 2: </a:t>
            </a:r>
            <a:r>
              <a:rPr lang="en-GB" sz="2200">
                <a:latin typeface="Comic Sans MS"/>
              </a:rPr>
              <a:t>We pray for creation and communities we share our lives with.</a:t>
            </a:r>
            <a:r>
              <a:rPr lang="en-US" sz="2200">
                <a:latin typeface="Comic Sans MS"/>
              </a:rPr>
              <a:t> </a:t>
            </a:r>
            <a:r>
              <a:rPr lang="en-AU" sz="2200">
                <a:latin typeface="Comic Sans MS"/>
              </a:rPr>
              <a:t>We pause for a few moments to name either in our hearts, or out loud, or in the chat, those environments and communities we bring to the Lord in prayer. </a:t>
            </a:r>
          </a:p>
          <a:p>
            <a:pPr>
              <a:lnSpc>
                <a:spcPct val="150000"/>
              </a:lnSpc>
            </a:pPr>
            <a:r>
              <a:rPr lang="en-AU" sz="2200">
                <a:solidFill>
                  <a:srgbClr val="00B050"/>
                </a:solidFill>
                <a:latin typeface="Comic Sans MS"/>
              </a:rPr>
              <a:t>PAUSE…</a:t>
            </a:r>
          </a:p>
          <a:p>
            <a:pPr>
              <a:lnSpc>
                <a:spcPct val="150000"/>
              </a:lnSpc>
            </a:pPr>
            <a:r>
              <a:rPr lang="en-AU" sz="2200">
                <a:latin typeface="Comic Sans MS"/>
              </a:rPr>
              <a:t>We entrust to you the community of Holy Hermits Online and our ministry partners:</a:t>
            </a:r>
          </a:p>
          <a:p>
            <a:endParaRPr lang="en-AU" sz="2400">
              <a:latin typeface="Comic Sans MS"/>
            </a:endParaRPr>
          </a:p>
          <a:p>
            <a:pPr marL="0" algn="l" rtl="0" eaLnBrk="1" fontAlgn="base" latinLnBrk="0" hangingPunct="1">
              <a:buNone/>
            </a:pPr>
            <a:endParaRPr lang="en-AU" sz="1800" b="0" i="0" u="none" strike="noStrike">
              <a:effectLst/>
              <a:latin typeface="Arial" panose="020B0604020202020204" pitchFamily="34" charset="0"/>
            </a:endParaRPr>
          </a:p>
          <a:p>
            <a:endParaRPr lang="en-AU" sz="2400">
              <a:latin typeface="Comic Sans MS"/>
            </a:endParaRPr>
          </a:p>
          <a:p>
            <a:endParaRPr lang="en-AU" sz="2400">
              <a:latin typeface="Comic Sans MS"/>
            </a:endParaRPr>
          </a:p>
          <a:p>
            <a:pPr>
              <a:lnSpc>
                <a:spcPct val="150000"/>
              </a:lnSpc>
            </a:pPr>
            <a:endParaRPr lang="en-AU" sz="2200">
              <a:latin typeface="Comic Sans MS"/>
              <a:cs typeface="Calibri"/>
            </a:endParaRPr>
          </a:p>
          <a:p>
            <a:pPr>
              <a:lnSpc>
                <a:spcPct val="150000"/>
              </a:lnSpc>
            </a:pPr>
            <a:r>
              <a:rPr lang="en-AU" sz="2200">
                <a:latin typeface="Comic Sans MS"/>
                <a:cs typeface="Calibri"/>
              </a:rPr>
              <a:t>Prosper the work of our hands and show us the way to your new creation.</a:t>
            </a:r>
          </a:p>
          <a:p>
            <a:pPr>
              <a:lnSpc>
                <a:spcPct val="150000"/>
              </a:lnSpc>
            </a:pPr>
            <a:r>
              <a:rPr lang="en-GB" sz="2200">
                <a:latin typeface="Comic Sans MS"/>
              </a:rPr>
              <a:t>Creator God, </a:t>
            </a:r>
            <a:r>
              <a:rPr lang="en-GB" sz="2200" b="1">
                <a:latin typeface="Comic Sans MS"/>
              </a:rPr>
              <a:t>Hear our prayer.</a:t>
            </a:r>
          </a:p>
        </p:txBody>
      </p:sp>
      <p:graphicFrame>
        <p:nvGraphicFramePr>
          <p:cNvPr id="4" name="Table 3">
            <a:extLst>
              <a:ext uri="{FF2B5EF4-FFF2-40B4-BE49-F238E27FC236}">
                <a16:creationId xmlns:a16="http://schemas.microsoft.com/office/drawing/2014/main" id="{7F3249B8-299C-F260-3141-1B9FED031875}"/>
              </a:ext>
            </a:extLst>
          </p:cNvPr>
          <p:cNvGraphicFramePr>
            <a:graphicFrameLocks noGrp="1"/>
          </p:cNvGraphicFramePr>
          <p:nvPr>
            <p:extLst>
              <p:ext uri="{D42A27DB-BD31-4B8C-83A1-F6EECF244321}">
                <p14:modId xmlns:p14="http://schemas.microsoft.com/office/powerpoint/2010/main" val="351047542"/>
              </p:ext>
            </p:extLst>
          </p:nvPr>
        </p:nvGraphicFramePr>
        <p:xfrm>
          <a:off x="1383677" y="3766357"/>
          <a:ext cx="6881547" cy="1920240"/>
        </p:xfrm>
        <a:graphic>
          <a:graphicData uri="http://schemas.openxmlformats.org/drawingml/2006/table">
            <a:tbl>
              <a:tblPr firstRow="1" bandRow="1">
                <a:tableStyleId>{2D5ABB26-0587-4C30-8999-92F81FD0307C}</a:tableStyleId>
              </a:tblPr>
              <a:tblGrid>
                <a:gridCol w="6404391">
                  <a:extLst>
                    <a:ext uri="{9D8B030D-6E8A-4147-A177-3AD203B41FA5}">
                      <a16:colId xmlns:a16="http://schemas.microsoft.com/office/drawing/2014/main" val="2908256516"/>
                    </a:ext>
                  </a:extLst>
                </a:gridCol>
                <a:gridCol w="238578">
                  <a:extLst>
                    <a:ext uri="{9D8B030D-6E8A-4147-A177-3AD203B41FA5}">
                      <a16:colId xmlns:a16="http://schemas.microsoft.com/office/drawing/2014/main" val="2881208652"/>
                    </a:ext>
                  </a:extLst>
                </a:gridCol>
                <a:gridCol w="238578">
                  <a:extLst>
                    <a:ext uri="{9D8B030D-6E8A-4147-A177-3AD203B41FA5}">
                      <a16:colId xmlns:a16="http://schemas.microsoft.com/office/drawing/2014/main" val="3833997299"/>
                    </a:ext>
                  </a:extLst>
                </a:gridCol>
              </a:tblGrid>
              <a:tr h="1770207">
                <a:tc>
                  <a:txBody>
                    <a:bodyPr/>
                    <a:lstStyle/>
                    <a:p>
                      <a:pPr marL="0" indent="0">
                        <a:buFont typeface="Arial" panose="020B0604020202020204" pitchFamily="34" charset="0"/>
                        <a:buNone/>
                      </a:pPr>
                      <a:r>
                        <a:rPr lang="en-AU" sz="2000" b="0" i="0">
                          <a:latin typeface="Comic Sans MS" panose="030F0902030302020204" pitchFamily="66" charset="0"/>
                          <a:cs typeface="Calibri"/>
                        </a:rPr>
                        <a:t>St John's Cathedral Brisbane</a:t>
                      </a:r>
                      <a:endParaRPr lang="en-US" sz="2000" b="0" i="0">
                        <a:latin typeface="Comic Sans MS" panose="030F0902030302020204" pitchFamily="66" charset="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b="0" i="0">
                          <a:latin typeface="Comic Sans MS" panose="030F0902030302020204" pitchFamily="66" charset="0"/>
                          <a:cs typeface="Calibri"/>
                        </a:rPr>
                        <a:t>The Anglican Diocese of Southern Queensland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b="0" i="0">
                          <a:latin typeface="Comic Sans MS" panose="030F0902030302020204" pitchFamily="66" charset="0"/>
                          <a:cs typeface="Calibri"/>
                        </a:rPr>
                        <a:t>St Gabriel’s, Carindale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b="0" i="0">
                          <a:latin typeface="Comic Sans MS" panose="030F0902030302020204" pitchFamily="66" charset="0"/>
                          <a:cs typeface="Calibri"/>
                        </a:rPr>
                        <a:t>Benedictus Contemplative Church, Canberra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b="0" i="0">
                          <a:latin typeface="Comic Sans MS" panose="030F0902030302020204" pitchFamily="66" charset="0"/>
                          <a:cs typeface="Calibri"/>
                        </a:rPr>
                        <a:t>Anglican Focus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b="0" i="0" err="1">
                          <a:latin typeface="Comic Sans MS" panose="030F0902030302020204" pitchFamily="66" charset="0"/>
                          <a:cs typeface="Calibri"/>
                        </a:rPr>
                        <a:t>Tithe.ly</a:t>
                      </a:r>
                      <a:endParaRPr lang="en-AU" sz="2000" b="0" i="0">
                        <a:latin typeface="Comic Sans MS" panose="030F0902030302020204" pitchFamily="66" charset="0"/>
                      </a:endParaRPr>
                    </a:p>
                  </a:txBody>
                  <a:tcPr/>
                </a:tc>
                <a:tc>
                  <a:txBody>
                    <a:bodyPr/>
                    <a:lstStyle/>
                    <a:p>
                      <a:pPr marL="0" indent="0">
                        <a:buFont typeface="Arial" panose="020B0604020202020204" pitchFamily="34" charset="0"/>
                        <a:buNone/>
                      </a:pPr>
                      <a:endParaRPr lang="en-AU" sz="2000" b="0" i="0">
                        <a:latin typeface="Comic Sans MS" panose="030F0902030302020204" pitchFamily="66" charset="0"/>
                        <a:cs typeface="Calibri"/>
                      </a:endParaRPr>
                    </a:p>
                  </a:txBody>
                  <a:tcPr/>
                </a:tc>
                <a:tc>
                  <a:txBody>
                    <a:bodyPr/>
                    <a:lstStyle/>
                    <a:p>
                      <a:pPr marL="0" indent="0" algn="l" rtl="0" fontAlgn="base">
                        <a:buFont typeface="Arial" panose="020B0604020202020204" pitchFamily="34" charset="0"/>
                        <a:buNone/>
                      </a:pPr>
                      <a:endParaRPr lang="en-US" sz="2000" b="0" i="0">
                        <a:latin typeface="Comic Sans MS" panose="030F0902030302020204" pitchFamily="66" charset="0"/>
                        <a:cs typeface="Arial" panose="020B0604020202020204" pitchFamily="34" charset="0"/>
                      </a:endParaRPr>
                    </a:p>
                    <a:p>
                      <a:pPr marL="342900" indent="-342900">
                        <a:buFont typeface="Arial" panose="020B0604020202020204" pitchFamily="34" charset="0"/>
                        <a:buChar char="•"/>
                      </a:pPr>
                      <a:endParaRPr lang="en-AU" sz="2000" b="0" i="0">
                        <a:latin typeface="Comic Sans MS" panose="030F0902030302020204" pitchFamily="66" charset="0"/>
                        <a:cs typeface="Calibri"/>
                      </a:endParaRPr>
                    </a:p>
                  </a:txBody>
                  <a:tcPr/>
                </a:tc>
                <a:extLst>
                  <a:ext uri="{0D108BD9-81ED-4DB2-BD59-A6C34878D82A}">
                    <a16:rowId xmlns:a16="http://schemas.microsoft.com/office/drawing/2014/main" val="3895489877"/>
                  </a:ext>
                </a:extLst>
              </a:tr>
            </a:tbl>
          </a:graphicData>
        </a:graphic>
      </p:graphicFrame>
    </p:spTree>
    <p:extLst>
      <p:ext uri="{BB962C8B-B14F-4D97-AF65-F5344CB8AC3E}">
        <p14:creationId xmlns:p14="http://schemas.microsoft.com/office/powerpoint/2010/main" val="3602191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54AA46-DC91-138F-1D58-407BF38802C1}"/>
              </a:ext>
            </a:extLst>
          </p:cNvPr>
          <p:cNvSpPr>
            <a:spLocks noGrp="1"/>
          </p:cNvSpPr>
          <p:nvPr>
            <p:ph type="sldNum" sz="quarter" idx="12"/>
          </p:nvPr>
        </p:nvSpPr>
        <p:spPr/>
        <p:txBody>
          <a:bodyPr/>
          <a:lstStyle/>
          <a:p>
            <a:pPr>
              <a:defRPr/>
            </a:pPr>
            <a:fld id="{504C10D2-9990-43CA-B278-4C892CFCFF17}" type="slidenum">
              <a:rPr lang="en-AU" altLang="en-US" dirty="0" smtClean="0">
                <a:solidFill>
                  <a:prstClr val="black">
                    <a:tint val="75000"/>
                  </a:prstClr>
                </a:solidFill>
              </a:rPr>
              <a:pPr>
                <a:defRPr/>
              </a:pPr>
              <a:t>31</a:t>
            </a:fld>
            <a:endParaRPr lang="en-AU" altLang="en-US">
              <a:solidFill>
                <a:prstClr val="black">
                  <a:tint val="75000"/>
                </a:prstClr>
              </a:solidFill>
            </a:endParaRPr>
          </a:p>
        </p:txBody>
      </p:sp>
      <p:sp>
        <p:nvSpPr>
          <p:cNvPr id="5" name="TextBox 4">
            <a:extLst>
              <a:ext uri="{FF2B5EF4-FFF2-40B4-BE49-F238E27FC236}">
                <a16:creationId xmlns:a16="http://schemas.microsoft.com/office/drawing/2014/main" id="{DA501F73-483E-59FF-F874-489B3ECC80CA}"/>
              </a:ext>
            </a:extLst>
          </p:cNvPr>
          <p:cNvSpPr txBox="1"/>
          <p:nvPr/>
        </p:nvSpPr>
        <p:spPr>
          <a:xfrm>
            <a:off x="421092" y="397401"/>
            <a:ext cx="11161308" cy="6063198"/>
          </a:xfrm>
          <a:prstGeom prst="rect">
            <a:avLst/>
          </a:prstGeom>
          <a:noFill/>
        </p:spPr>
        <p:txBody>
          <a:bodyPr wrap="square" lIns="91440" tIns="45720" rIns="91440" bIns="45720" rtlCol="0" anchor="t">
            <a:spAutoFit/>
          </a:bodyPr>
          <a:lstStyle/>
          <a:p>
            <a:r>
              <a:rPr lang="en-AU" sz="2400">
                <a:solidFill>
                  <a:srgbClr val="00B050"/>
                </a:solidFill>
                <a:latin typeface="Comic Sans MS"/>
              </a:rPr>
              <a:t>Reader 2: </a:t>
            </a:r>
            <a:r>
              <a:rPr lang="en-AU" sz="2400">
                <a:latin typeface="Comic Sans MS"/>
              </a:rPr>
              <a:t>Loving Creator</a:t>
            </a:r>
            <a:r>
              <a:rPr lang="en-AU" sz="2400" u="none" strike="noStrike">
                <a:effectLst/>
                <a:latin typeface="Comic Sans MS"/>
              </a:rPr>
              <a:t>, we </a:t>
            </a:r>
            <a:r>
              <a:rPr lang="en-AU" sz="2400">
                <a:latin typeface="Comic Sans MS"/>
              </a:rPr>
              <a:t>entrust to you all animals, especially those who are</a:t>
            </a:r>
            <a:r>
              <a:rPr lang="en-AU" sz="2400">
                <a:latin typeface="Comic Sans MS"/>
                <a:cs typeface="Calibri"/>
              </a:rPr>
              <a:t> </a:t>
            </a:r>
            <a:r>
              <a:rPr lang="en-AU" sz="2400">
                <a:latin typeface="Comic Sans MS"/>
              </a:rPr>
              <a:t>sick, anxious, ageing, lost, at risk, lonely, sad, hungry, in pain, homeless, abused, living in fear, encountering violence of any kind,</a:t>
            </a:r>
            <a:r>
              <a:rPr lang="en-AU" sz="2400">
                <a:latin typeface="Comic Sans MS"/>
                <a:cs typeface="Calibri"/>
              </a:rPr>
              <a:t> </a:t>
            </a:r>
            <a:r>
              <a:rPr lang="en-AU" sz="2400">
                <a:latin typeface="Comic Sans MS"/>
              </a:rPr>
              <a:t>in need of comfort, rehabilitation or transformation.</a:t>
            </a:r>
            <a:endParaRPr lang="en-AU" sz="2400">
              <a:latin typeface="Comic Sans MS"/>
              <a:cs typeface="Calibri"/>
            </a:endParaRPr>
          </a:p>
          <a:p>
            <a:r>
              <a:rPr lang="en-AU" sz="2400">
                <a:latin typeface="Comic Sans MS"/>
              </a:rPr>
              <a:t>We invite your loving compassion for:</a:t>
            </a:r>
            <a:br>
              <a:rPr lang="en-AU" sz="2000">
                <a:latin typeface="Comic Sans MS"/>
              </a:rPr>
            </a:br>
            <a:endParaRPr lang="en-AU" sz="1000">
              <a:latin typeface="Comic Sans MS"/>
            </a:endParaRPr>
          </a:p>
          <a:p>
            <a:pPr>
              <a:lnSpc>
                <a:spcPct val="150000"/>
              </a:lnSpc>
            </a:pPr>
            <a:endParaRPr lang="en-AU" sz="2000">
              <a:latin typeface="Comic Sans MS"/>
            </a:endParaRPr>
          </a:p>
          <a:p>
            <a:pPr>
              <a:lnSpc>
                <a:spcPct val="150000"/>
              </a:lnSpc>
            </a:pPr>
            <a:endParaRPr lang="en-AU" sz="2000">
              <a:latin typeface="Comic Sans MS"/>
            </a:endParaRPr>
          </a:p>
          <a:p>
            <a:pPr>
              <a:lnSpc>
                <a:spcPct val="150000"/>
              </a:lnSpc>
            </a:pPr>
            <a:endParaRPr lang="en-AU" sz="2000">
              <a:latin typeface="Comic Sans MS"/>
            </a:endParaRPr>
          </a:p>
          <a:p>
            <a:pPr>
              <a:lnSpc>
                <a:spcPct val="150000"/>
              </a:lnSpc>
            </a:pPr>
            <a:endParaRPr lang="en-AU" sz="2000">
              <a:latin typeface="Comic Sans MS"/>
            </a:endParaRPr>
          </a:p>
          <a:p>
            <a:pPr>
              <a:lnSpc>
                <a:spcPct val="150000"/>
              </a:lnSpc>
            </a:pPr>
            <a:endParaRPr lang="en-AU" sz="2000">
              <a:latin typeface="Comic Sans MS"/>
            </a:endParaRPr>
          </a:p>
          <a:p>
            <a:pPr>
              <a:lnSpc>
                <a:spcPct val="150000"/>
              </a:lnSpc>
            </a:pPr>
            <a:endParaRPr lang="en-AU" sz="2000">
              <a:latin typeface="Comic Sans MS"/>
            </a:endParaRPr>
          </a:p>
          <a:p>
            <a:pPr>
              <a:lnSpc>
                <a:spcPct val="150000"/>
              </a:lnSpc>
            </a:pPr>
            <a:endParaRPr lang="en-AU" sz="2000">
              <a:latin typeface="Comic Sans MS"/>
            </a:endParaRPr>
          </a:p>
          <a:p>
            <a:r>
              <a:rPr lang="en-AU" sz="2400">
                <a:latin typeface="Comic Sans MS"/>
              </a:rPr>
              <a:t>We name in our hearts, out loud or in the chat, </a:t>
            </a:r>
            <a:endParaRPr lang="en-AU" sz="2400" b="1">
              <a:solidFill>
                <a:srgbClr val="00B050"/>
              </a:solidFill>
              <a:latin typeface="Comic Sans MS"/>
              <a:cs typeface="Times New Roman"/>
            </a:endParaRPr>
          </a:p>
          <a:p>
            <a:r>
              <a:rPr lang="en-AU" sz="2400">
                <a:latin typeface="Comic Sans MS"/>
              </a:rPr>
              <a:t>the animals we bring to the Lord in prayer.</a:t>
            </a:r>
            <a:r>
              <a:rPr lang="en-AU" sz="2400">
                <a:solidFill>
                  <a:srgbClr val="000000"/>
                </a:solidFill>
                <a:latin typeface="Comic Sans MS"/>
              </a:rPr>
              <a:t> </a:t>
            </a:r>
            <a:r>
              <a:rPr lang="en-AU" sz="2400">
                <a:solidFill>
                  <a:srgbClr val="7030A0"/>
                </a:solidFill>
                <a:latin typeface="Comic Sans MS"/>
              </a:rPr>
              <a:t> </a:t>
            </a:r>
            <a:r>
              <a:rPr lang="en-AU" sz="2400">
                <a:solidFill>
                  <a:srgbClr val="00B050"/>
                </a:solidFill>
                <a:latin typeface="Comic Sans MS"/>
              </a:rPr>
              <a:t>PAUSE…</a:t>
            </a:r>
            <a:endParaRPr lang="en-AU" sz="2400">
              <a:solidFill>
                <a:srgbClr val="00B050"/>
              </a:solidFill>
              <a:latin typeface="Comic Sans MS"/>
              <a:cs typeface="Times New Roman"/>
            </a:endParaRPr>
          </a:p>
        </p:txBody>
      </p:sp>
      <p:pic>
        <p:nvPicPr>
          <p:cNvPr id="7" name="Picture 6" descr="A painting of a person with a group of animals&#10;&#10;AI-generated content may be incorrect.">
            <a:extLst>
              <a:ext uri="{FF2B5EF4-FFF2-40B4-BE49-F238E27FC236}">
                <a16:creationId xmlns:a16="http://schemas.microsoft.com/office/drawing/2014/main" id="{33318BD8-86CA-1428-E1C8-3666950C53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0027" y="1828283"/>
            <a:ext cx="3706291" cy="3706291"/>
          </a:xfrm>
          <a:prstGeom prst="rect">
            <a:avLst/>
          </a:prstGeom>
        </p:spPr>
      </p:pic>
      <p:sp>
        <p:nvSpPr>
          <p:cNvPr id="3" name="TextBox 2">
            <a:extLst>
              <a:ext uri="{FF2B5EF4-FFF2-40B4-BE49-F238E27FC236}">
                <a16:creationId xmlns:a16="http://schemas.microsoft.com/office/drawing/2014/main" id="{0AC5EA2C-E8B8-31A3-7ED5-FD3AE5CF0C30}"/>
              </a:ext>
            </a:extLst>
          </p:cNvPr>
          <p:cNvSpPr txBox="1"/>
          <p:nvPr/>
        </p:nvSpPr>
        <p:spPr>
          <a:xfrm>
            <a:off x="644900" y="2574554"/>
            <a:ext cx="339047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AU" sz="2400" baseline="0">
                <a:latin typeface="Comic Sans MS"/>
                <a:ea typeface="Segoe UI"/>
                <a:cs typeface="Segoe UI"/>
              </a:rPr>
              <a:t>Jasmine,   </a:t>
            </a:r>
            <a:r>
              <a:rPr lang="en-AU" sz="2400">
                <a:latin typeface="Comic Sans MS"/>
                <a:ea typeface="Segoe UI"/>
                <a:cs typeface="Segoe UI"/>
              </a:rPr>
              <a:t>​</a:t>
            </a:r>
          </a:p>
          <a:p>
            <a:pPr rtl="0"/>
            <a:r>
              <a:rPr lang="en-AU" sz="2400" baseline="0">
                <a:latin typeface="Comic Sans MS"/>
                <a:ea typeface="Segoe UI"/>
                <a:cs typeface="Segoe UI"/>
              </a:rPr>
              <a:t>Leese(y),   </a:t>
            </a:r>
            <a:r>
              <a:rPr lang="en-AU" sz="2400">
                <a:latin typeface="Comic Sans MS"/>
                <a:ea typeface="Segoe UI"/>
                <a:cs typeface="Segoe UI"/>
              </a:rPr>
              <a:t>​</a:t>
            </a:r>
          </a:p>
          <a:p>
            <a:pPr rtl="0"/>
            <a:r>
              <a:rPr lang="en-AU" sz="2400" baseline="0">
                <a:latin typeface="Comic Sans MS"/>
                <a:ea typeface="Segoe UI"/>
                <a:cs typeface="Segoe UI"/>
              </a:rPr>
              <a:t>Sid, Toots </a:t>
            </a:r>
            <a:r>
              <a:rPr lang="en-AU" sz="2400">
                <a:latin typeface="Comic Sans MS"/>
                <a:ea typeface="Segoe UI"/>
                <a:cs typeface="Segoe UI"/>
              </a:rPr>
              <a:t>&amp;</a:t>
            </a:r>
            <a:r>
              <a:rPr lang="en-AU" sz="2400" baseline="0">
                <a:latin typeface="Comic Sans MS"/>
                <a:ea typeface="Segoe UI"/>
                <a:cs typeface="Segoe UI"/>
              </a:rPr>
              <a:t> Lulu</a:t>
            </a:r>
            <a:r>
              <a:rPr lang="en-AU" sz="2400">
                <a:latin typeface="Comic Sans MS"/>
                <a:ea typeface="Segoe UI"/>
                <a:cs typeface="Segoe UI"/>
              </a:rPr>
              <a:t>​</a:t>
            </a:r>
          </a:p>
          <a:p>
            <a:pPr rtl="0"/>
            <a:r>
              <a:rPr lang="en-AU" sz="2400" baseline="0">
                <a:latin typeface="Comic Sans MS"/>
                <a:ea typeface="Segoe UI"/>
                <a:cs typeface="Segoe UI"/>
              </a:rPr>
              <a:t>Polly and Suki</a:t>
            </a:r>
            <a:r>
              <a:rPr lang="en-AU" sz="2400">
                <a:latin typeface="Comic Sans MS"/>
                <a:ea typeface="Segoe UI"/>
                <a:cs typeface="Segoe UI"/>
              </a:rPr>
              <a:t>​</a:t>
            </a:r>
          </a:p>
          <a:p>
            <a:pPr rtl="0"/>
            <a:r>
              <a:rPr lang="en-AU" sz="2400" baseline="0">
                <a:latin typeface="Comic Sans MS"/>
                <a:ea typeface="Segoe UI"/>
                <a:cs typeface="Segoe UI"/>
              </a:rPr>
              <a:t>Fred, George </a:t>
            </a:r>
            <a:r>
              <a:rPr lang="en-AU" sz="2400">
                <a:latin typeface="Comic Sans MS"/>
                <a:ea typeface="Segoe UI"/>
                <a:cs typeface="Segoe UI"/>
              </a:rPr>
              <a:t>&amp;</a:t>
            </a:r>
            <a:r>
              <a:rPr lang="en-AU" sz="2400" baseline="0">
                <a:latin typeface="Comic Sans MS"/>
                <a:ea typeface="Segoe UI"/>
                <a:cs typeface="Segoe UI"/>
              </a:rPr>
              <a:t> Percy</a:t>
            </a:r>
            <a:r>
              <a:rPr lang="en-AU" sz="2400">
                <a:latin typeface="Comic Sans MS"/>
                <a:ea typeface="Segoe UI"/>
                <a:cs typeface="Segoe UI"/>
              </a:rPr>
              <a:t>​</a:t>
            </a:r>
          </a:p>
          <a:p>
            <a:pPr rtl="0"/>
            <a:r>
              <a:rPr lang="en-AU" sz="2400" baseline="0">
                <a:latin typeface="Comic Sans MS"/>
                <a:ea typeface="Segoe UI"/>
                <a:cs typeface="Segoe UI"/>
              </a:rPr>
              <a:t>Koshka </a:t>
            </a:r>
            <a:r>
              <a:rPr lang="en-AU" sz="2400">
                <a:latin typeface="Comic Sans MS"/>
                <a:ea typeface="Segoe UI"/>
                <a:cs typeface="Segoe UI"/>
              </a:rPr>
              <a:t>​</a:t>
            </a:r>
          </a:p>
          <a:p>
            <a:r>
              <a:rPr lang="en-AU" sz="2400">
                <a:latin typeface="Comic Sans MS"/>
                <a:ea typeface="Segoe UI"/>
                <a:cs typeface="Segoe UI"/>
              </a:rPr>
              <a:t>Jax</a:t>
            </a:r>
          </a:p>
        </p:txBody>
      </p:sp>
      <p:sp>
        <p:nvSpPr>
          <p:cNvPr id="6" name="TextBox 5">
            <a:extLst>
              <a:ext uri="{FF2B5EF4-FFF2-40B4-BE49-F238E27FC236}">
                <a16:creationId xmlns:a16="http://schemas.microsoft.com/office/drawing/2014/main" id="{E9248A2F-99A7-82AB-91DC-E807E64F5031}"/>
              </a:ext>
            </a:extLst>
          </p:cNvPr>
          <p:cNvSpPr txBox="1"/>
          <p:nvPr/>
        </p:nvSpPr>
        <p:spPr>
          <a:xfrm>
            <a:off x="4259180" y="2574554"/>
            <a:ext cx="370629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AU" sz="2400">
                <a:latin typeface="Comic Sans MS"/>
                <a:ea typeface="Segoe UI"/>
                <a:cs typeface="Segoe UI"/>
              </a:rPr>
              <a:t>Lambert ​</a:t>
            </a:r>
            <a:r>
              <a:rPr lang="en-US" sz="2400">
                <a:latin typeface="Comic Sans MS"/>
                <a:ea typeface="Segoe UI"/>
                <a:cs typeface="Segoe UI"/>
              </a:rPr>
              <a:t>​</a:t>
            </a:r>
          </a:p>
          <a:p>
            <a:pPr rtl="0"/>
            <a:r>
              <a:rPr lang="en-AU" sz="2400">
                <a:latin typeface="Comic Sans MS"/>
                <a:ea typeface="Segoe UI"/>
                <a:cs typeface="Segoe UI"/>
              </a:rPr>
              <a:t>Kala, Nigel &amp; Little One ​</a:t>
            </a:r>
            <a:r>
              <a:rPr lang="en-US" sz="2400">
                <a:latin typeface="Comic Sans MS"/>
                <a:ea typeface="Segoe UI"/>
                <a:cs typeface="Segoe UI"/>
              </a:rPr>
              <a:t>​</a:t>
            </a:r>
          </a:p>
          <a:p>
            <a:pPr rtl="0"/>
            <a:r>
              <a:rPr lang="en-AU" sz="2400">
                <a:latin typeface="Comic Sans MS"/>
                <a:ea typeface="Segoe UI"/>
                <a:cs typeface="Segoe UI"/>
              </a:rPr>
              <a:t>Toby​</a:t>
            </a:r>
            <a:r>
              <a:rPr lang="en-US" sz="2400">
                <a:latin typeface="Comic Sans MS"/>
                <a:ea typeface="Segoe UI"/>
                <a:cs typeface="Segoe UI"/>
              </a:rPr>
              <a:t>​</a:t>
            </a:r>
          </a:p>
          <a:p>
            <a:pPr rtl="0"/>
            <a:r>
              <a:rPr lang="en-AU" sz="2400">
                <a:latin typeface="Comic Sans MS"/>
                <a:ea typeface="Segoe UI"/>
                <a:cs typeface="Segoe UI"/>
              </a:rPr>
              <a:t>Taco​</a:t>
            </a:r>
            <a:r>
              <a:rPr lang="en-US" sz="2400">
                <a:latin typeface="Comic Sans MS"/>
                <a:ea typeface="Segoe UI"/>
                <a:cs typeface="Segoe UI"/>
              </a:rPr>
              <a:t>​</a:t>
            </a:r>
          </a:p>
          <a:p>
            <a:pPr rtl="0"/>
            <a:r>
              <a:rPr lang="en-AU" sz="2400">
                <a:latin typeface="Comic Sans MS"/>
                <a:ea typeface="Segoe UI"/>
                <a:cs typeface="Segoe UI"/>
              </a:rPr>
              <a:t>Paddy ​</a:t>
            </a:r>
            <a:r>
              <a:rPr lang="en-US" sz="2400">
                <a:latin typeface="Comic Sans MS"/>
                <a:ea typeface="Segoe UI"/>
                <a:cs typeface="Segoe UI"/>
              </a:rPr>
              <a:t>​</a:t>
            </a:r>
          </a:p>
          <a:p>
            <a:pPr rtl="0"/>
            <a:r>
              <a:rPr lang="en-AU" sz="2400">
                <a:latin typeface="Comic Sans MS"/>
                <a:ea typeface="Segoe UI"/>
                <a:cs typeface="Segoe UI"/>
              </a:rPr>
              <a:t>Rosie​</a:t>
            </a:r>
            <a:endParaRPr lang="en-US" sz="2400">
              <a:latin typeface="Comic Sans MS"/>
              <a:cs typeface="Segoe UI"/>
            </a:endParaRPr>
          </a:p>
        </p:txBody>
      </p:sp>
    </p:spTree>
    <p:extLst>
      <p:ext uri="{BB962C8B-B14F-4D97-AF65-F5344CB8AC3E}">
        <p14:creationId xmlns:p14="http://schemas.microsoft.com/office/powerpoint/2010/main" val="3211861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7DD8C-1FE6-6475-421D-18A11E4E711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F6C185-69D8-8059-EBF9-501C6E6613B2}"/>
              </a:ext>
            </a:extLst>
          </p:cNvPr>
          <p:cNvSpPr>
            <a:spLocks noGrp="1"/>
          </p:cNvSpPr>
          <p:nvPr>
            <p:ph type="sldNum" sz="quarter" idx="12"/>
          </p:nvPr>
        </p:nvSpPr>
        <p:spPr/>
        <p:txBody>
          <a:bodyPr/>
          <a:lstStyle/>
          <a:p>
            <a:pPr>
              <a:defRPr/>
            </a:pPr>
            <a:fld id="{504C10D2-9990-43CA-B278-4C892CFCFF17}" type="slidenum">
              <a:rPr lang="en-AU" altLang="en-US" dirty="0" smtClean="0">
                <a:solidFill>
                  <a:prstClr val="black">
                    <a:tint val="75000"/>
                  </a:prstClr>
                </a:solidFill>
              </a:rPr>
              <a:pPr>
                <a:defRPr/>
              </a:pPr>
              <a:t>32</a:t>
            </a:fld>
            <a:endParaRPr lang="en-AU" altLang="en-US">
              <a:solidFill>
                <a:prstClr val="black">
                  <a:tint val="75000"/>
                </a:prstClr>
              </a:solidFill>
            </a:endParaRPr>
          </a:p>
        </p:txBody>
      </p:sp>
      <p:sp>
        <p:nvSpPr>
          <p:cNvPr id="5" name="TextBox 4">
            <a:extLst>
              <a:ext uri="{FF2B5EF4-FFF2-40B4-BE49-F238E27FC236}">
                <a16:creationId xmlns:a16="http://schemas.microsoft.com/office/drawing/2014/main" id="{58D36024-1E44-32DD-74B4-03A0AEBA7E22}"/>
              </a:ext>
            </a:extLst>
          </p:cNvPr>
          <p:cNvSpPr txBox="1"/>
          <p:nvPr/>
        </p:nvSpPr>
        <p:spPr>
          <a:xfrm>
            <a:off x="277592" y="169631"/>
            <a:ext cx="11636816" cy="6370975"/>
          </a:xfrm>
          <a:prstGeom prst="rect">
            <a:avLst/>
          </a:prstGeom>
          <a:noFill/>
        </p:spPr>
        <p:txBody>
          <a:bodyPr wrap="square" lIns="91440" tIns="45720" rIns="91440" bIns="45720" rtlCol="0" anchor="t">
            <a:spAutoFit/>
          </a:bodyPr>
          <a:lstStyle/>
          <a:p>
            <a:r>
              <a:rPr lang="en-AU" sz="2400">
                <a:solidFill>
                  <a:srgbClr val="00B050"/>
                </a:solidFill>
                <a:latin typeface="Comic Sans MS"/>
              </a:rPr>
              <a:t>Reader 2: </a:t>
            </a:r>
            <a:r>
              <a:rPr lang="en-AU" sz="2400">
                <a:latin typeface="Comic Sans MS"/>
              </a:rPr>
              <a:t>Eternal Trinity of Love</a:t>
            </a:r>
            <a:r>
              <a:rPr lang="en-AU" sz="2400" u="none" strike="noStrike">
                <a:effectLst/>
                <a:latin typeface="Comic Sans MS"/>
              </a:rPr>
              <a:t>, we </a:t>
            </a:r>
            <a:r>
              <a:rPr lang="en-AU" sz="2400">
                <a:latin typeface="Comic Sans MS"/>
              </a:rPr>
              <a:t>uphold to you the people we </a:t>
            </a:r>
            <a:r>
              <a:rPr lang="en-AU" sz="2400" u="none" strike="noStrike">
                <a:effectLst/>
                <a:latin typeface="Comic Sans MS"/>
              </a:rPr>
              <a:t>love and carry cares</a:t>
            </a:r>
            <a:r>
              <a:rPr lang="en-AU" sz="2400">
                <a:latin typeface="Comic Sans MS"/>
              </a:rPr>
              <a:t> for:</a:t>
            </a:r>
            <a:endParaRPr lang="en-AU" sz="2400">
              <a:latin typeface="Comic Sans MS"/>
              <a:ea typeface="Calibri"/>
              <a:cs typeface="Calibri"/>
            </a:endParaRPr>
          </a:p>
          <a:p>
            <a:pPr>
              <a:lnSpc>
                <a:spcPct val="150000"/>
              </a:lnSpc>
            </a:pPr>
            <a:endParaRPr lang="en-AU" sz="2000">
              <a:latin typeface="Comic Sans MS"/>
              <a:ea typeface="Calibri"/>
              <a:cs typeface="Calibri"/>
            </a:endParaRPr>
          </a:p>
          <a:p>
            <a:pPr>
              <a:lnSpc>
                <a:spcPct val="150000"/>
              </a:lnSpc>
            </a:pPr>
            <a:endParaRPr lang="en-US" sz="2000">
              <a:solidFill>
                <a:srgbClr val="000000"/>
              </a:solidFill>
              <a:latin typeface="Comic Sans MS"/>
              <a:cs typeface="Calibri"/>
            </a:endParaRPr>
          </a:p>
          <a:p>
            <a:pPr>
              <a:lnSpc>
                <a:spcPct val="150000"/>
              </a:lnSpc>
            </a:pPr>
            <a:endParaRPr lang="en-US" sz="2000">
              <a:solidFill>
                <a:srgbClr val="000000"/>
              </a:solidFill>
              <a:latin typeface="Comic Sans MS"/>
              <a:cs typeface="Calibri"/>
            </a:endParaRPr>
          </a:p>
          <a:p>
            <a:pPr>
              <a:lnSpc>
                <a:spcPct val="150000"/>
              </a:lnSpc>
            </a:pPr>
            <a:endParaRPr lang="en-US" sz="2000">
              <a:solidFill>
                <a:srgbClr val="000000"/>
              </a:solidFill>
              <a:latin typeface="Comic Sans MS"/>
              <a:cs typeface="Calibri"/>
            </a:endParaRPr>
          </a:p>
          <a:p>
            <a:pPr>
              <a:lnSpc>
                <a:spcPct val="150000"/>
              </a:lnSpc>
            </a:pPr>
            <a:endParaRPr lang="en-US" sz="2000">
              <a:solidFill>
                <a:srgbClr val="000000"/>
              </a:solidFill>
              <a:latin typeface="Comic Sans MS"/>
              <a:cs typeface="Calibri"/>
            </a:endParaRPr>
          </a:p>
          <a:p>
            <a:pPr>
              <a:lnSpc>
                <a:spcPct val="150000"/>
              </a:lnSpc>
            </a:pPr>
            <a:endParaRPr lang="en-US" sz="2000">
              <a:solidFill>
                <a:srgbClr val="000000"/>
              </a:solidFill>
              <a:latin typeface="Comic Sans MS"/>
              <a:cs typeface="Calibri"/>
            </a:endParaRPr>
          </a:p>
          <a:p>
            <a:pPr>
              <a:lnSpc>
                <a:spcPct val="150000"/>
              </a:lnSpc>
            </a:pPr>
            <a:endParaRPr lang="en-US" sz="2000">
              <a:solidFill>
                <a:srgbClr val="000000"/>
              </a:solidFill>
              <a:latin typeface="Comic Sans MS"/>
              <a:cs typeface="Calibri"/>
            </a:endParaRPr>
          </a:p>
          <a:p>
            <a:pPr>
              <a:lnSpc>
                <a:spcPct val="150000"/>
              </a:lnSpc>
            </a:pPr>
            <a:r>
              <a:rPr lang="en-US" sz="2000">
                <a:solidFill>
                  <a:srgbClr val="000000"/>
                </a:solidFill>
                <a:latin typeface="Comic Sans MS"/>
                <a:cs typeface="Calibri"/>
              </a:rPr>
              <a:t>                                </a:t>
            </a:r>
            <a:r>
              <a:rPr lang="en-AU" sz="2000">
                <a:solidFill>
                  <a:srgbClr val="4D4D4D"/>
                </a:solidFill>
                <a:latin typeface="Comic Sans MS"/>
                <a:cs typeface="Calibri"/>
              </a:rPr>
              <a:t> </a:t>
            </a:r>
            <a:endParaRPr lang="en-AU" sz="2400">
              <a:latin typeface="Comic Sans MS"/>
            </a:endParaRPr>
          </a:p>
          <a:p>
            <a:endParaRPr lang="en-AU" sz="2400">
              <a:latin typeface="Comic Sans MS"/>
            </a:endParaRPr>
          </a:p>
          <a:p>
            <a:r>
              <a:rPr lang="en-AU" sz="2400">
                <a:latin typeface="Comic Sans MS"/>
              </a:rPr>
              <a:t>We name in our hearts, out loud or in the chat, those we bring to the Lord in prayer.</a:t>
            </a:r>
            <a:r>
              <a:rPr lang="en-AU" sz="2400">
                <a:solidFill>
                  <a:srgbClr val="7030A0"/>
                </a:solidFill>
                <a:latin typeface="Comic Sans MS"/>
              </a:rPr>
              <a:t>  </a:t>
            </a:r>
            <a:r>
              <a:rPr lang="en-AU" sz="2400">
                <a:solidFill>
                  <a:srgbClr val="00B050"/>
                </a:solidFill>
                <a:latin typeface="Comic Sans MS"/>
              </a:rPr>
              <a:t>PAUSE… </a:t>
            </a:r>
            <a:r>
              <a:rPr lang="en-AU" sz="2400" u="none" strike="noStrike">
                <a:effectLst/>
                <a:latin typeface="Comic Sans MS"/>
              </a:rPr>
              <a:t>We entrust to you those who have died, those who have died peacefully and those who have died tragically, The old and the young. Receive them into your Kingdom.</a:t>
            </a:r>
            <a:r>
              <a:rPr lang="en-AU" sz="2400" u="none" strike="noStrike">
                <a:solidFill>
                  <a:srgbClr val="E68422"/>
                </a:solidFill>
                <a:effectLst/>
                <a:latin typeface="Comic Sans MS"/>
              </a:rPr>
              <a:t> </a:t>
            </a:r>
            <a:r>
              <a:rPr lang="en-AU" sz="2400">
                <a:latin typeface="Comic Sans MS"/>
              </a:rPr>
              <a:t>Lord in your mercy, Hear our prayers.</a:t>
            </a:r>
            <a:r>
              <a:rPr lang="en-AU" sz="2400">
                <a:latin typeface="Times New Roman"/>
                <a:cs typeface="Times New Roman"/>
              </a:rPr>
              <a:t> </a:t>
            </a:r>
            <a:r>
              <a:rPr lang="en-AU" sz="2400" b="1">
                <a:latin typeface="Comic Sans MS"/>
              </a:rPr>
              <a:t>Amen</a:t>
            </a:r>
            <a:r>
              <a:rPr lang="en-AU" sz="2400" b="1" u="none" strike="noStrike">
                <a:effectLst/>
                <a:latin typeface="Comic Sans MS"/>
              </a:rPr>
              <a:t>.</a:t>
            </a:r>
            <a:endParaRPr lang="en-AU" sz="2400">
              <a:cs typeface="Times New Roman"/>
            </a:endParaRPr>
          </a:p>
        </p:txBody>
      </p:sp>
      <p:sp>
        <p:nvSpPr>
          <p:cNvPr id="3" name="Rectangle 1">
            <a:extLst>
              <a:ext uri="{FF2B5EF4-FFF2-40B4-BE49-F238E27FC236}">
                <a16:creationId xmlns:a16="http://schemas.microsoft.com/office/drawing/2014/main" id="{99113AFA-27F4-C105-E1FB-5AC95AA313EC}"/>
              </a:ext>
            </a:extLst>
          </p:cNvPr>
          <p:cNvSpPr>
            <a:spLocks noChangeArrowheads="1"/>
          </p:cNvSpPr>
          <p:nvPr/>
        </p:nvSpPr>
        <p:spPr bwMode="auto">
          <a:xfrm>
            <a:off x="518160" y="4563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webkit-standard"/>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443D3DEC-30AD-BCF7-C616-F4CC47549593}"/>
              </a:ext>
            </a:extLst>
          </p:cNvPr>
          <p:cNvGraphicFramePr>
            <a:graphicFrameLocks noGrp="1"/>
          </p:cNvGraphicFramePr>
          <p:nvPr>
            <p:extLst>
              <p:ext uri="{D42A27DB-BD31-4B8C-83A1-F6EECF244321}">
                <p14:modId xmlns:p14="http://schemas.microsoft.com/office/powerpoint/2010/main" val="4202393691"/>
              </p:ext>
            </p:extLst>
          </p:nvPr>
        </p:nvGraphicFramePr>
        <p:xfrm>
          <a:off x="518160" y="1066712"/>
          <a:ext cx="11162949" cy="3383280"/>
        </p:xfrm>
        <a:graphic>
          <a:graphicData uri="http://schemas.openxmlformats.org/drawingml/2006/table">
            <a:tbl>
              <a:tblPr>
                <a:tableStyleId>{2D5ABB26-0587-4C30-8999-92F81FD0307C}</a:tableStyleId>
              </a:tblPr>
              <a:tblGrid>
                <a:gridCol w="3877377">
                  <a:extLst>
                    <a:ext uri="{9D8B030D-6E8A-4147-A177-3AD203B41FA5}">
                      <a16:colId xmlns:a16="http://schemas.microsoft.com/office/drawing/2014/main" val="767805349"/>
                    </a:ext>
                  </a:extLst>
                </a:gridCol>
                <a:gridCol w="1620252">
                  <a:extLst>
                    <a:ext uri="{9D8B030D-6E8A-4147-A177-3AD203B41FA5}">
                      <a16:colId xmlns:a16="http://schemas.microsoft.com/office/drawing/2014/main" val="3607724199"/>
                    </a:ext>
                  </a:extLst>
                </a:gridCol>
                <a:gridCol w="2582779">
                  <a:extLst>
                    <a:ext uri="{9D8B030D-6E8A-4147-A177-3AD203B41FA5}">
                      <a16:colId xmlns:a16="http://schemas.microsoft.com/office/drawing/2014/main" val="2846615783"/>
                    </a:ext>
                  </a:extLst>
                </a:gridCol>
                <a:gridCol w="3082541">
                  <a:extLst>
                    <a:ext uri="{9D8B030D-6E8A-4147-A177-3AD203B41FA5}">
                      <a16:colId xmlns:a16="http://schemas.microsoft.com/office/drawing/2014/main" val="4164765199"/>
                    </a:ext>
                  </a:extLst>
                </a:gridCol>
              </a:tblGrid>
              <a:tr h="3253020">
                <a:tc>
                  <a:txBody>
                    <a:bodyPr/>
                    <a:lstStyle/>
                    <a:p>
                      <a:pPr algn="l" rtl="0" fontAlgn="base">
                        <a:lnSpc>
                          <a:spcPct val="100000"/>
                        </a:lnSpc>
                        <a:spcBef>
                          <a:spcPts val="0"/>
                        </a:spcBef>
                        <a:spcAft>
                          <a:spcPts val="0"/>
                        </a:spcAft>
                      </a:pPr>
                      <a:r>
                        <a:rPr lang="en-AU" sz="2400" b="0" i="0" dirty="0">
                          <a:solidFill>
                            <a:srgbClr val="000000"/>
                          </a:solidFill>
                          <a:effectLst/>
                          <a:latin typeface="Comic Sans MS"/>
                        </a:rPr>
                        <a:t>Kerry, Les &amp; Jake</a:t>
                      </a:r>
                    </a:p>
                    <a:p>
                      <a:pPr algn="l" rtl="0" fontAlgn="base">
                        <a:lnSpc>
                          <a:spcPct val="100000"/>
                        </a:lnSpc>
                        <a:spcBef>
                          <a:spcPts val="0"/>
                        </a:spcBef>
                        <a:spcAft>
                          <a:spcPts val="0"/>
                        </a:spcAft>
                      </a:pPr>
                      <a:r>
                        <a:rPr lang="en-AU" sz="2400" b="0" i="0" dirty="0">
                          <a:solidFill>
                            <a:srgbClr val="000000"/>
                          </a:solidFill>
                          <a:effectLst/>
                          <a:latin typeface="Comic Sans MS"/>
                        </a:rPr>
                        <a:t>Julie, Ray, Tracey &amp; Shane</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Mark, Desley &amp; Bob ​​</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Rachel, Mervyn &amp; Gillian</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​​Rev'd Shane &amp; Janette​​</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Alecia, Martin &amp; Aidan​​</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Steven &amp; Vanessa</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AU" sz="2400" b="0" i="0">
                        <a:solidFill>
                          <a:srgbClr val="000000"/>
                        </a:solidFill>
                        <a:effectLst/>
                        <a:latin typeface="Comic Sans M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lnSpc>
                          <a:spcPct val="100000"/>
                        </a:lnSpc>
                        <a:spcBef>
                          <a:spcPts val="0"/>
                        </a:spcBef>
                        <a:spcAft>
                          <a:spcPts val="0"/>
                        </a:spcAft>
                      </a:pPr>
                      <a:r>
                        <a:rPr lang="en-AU" sz="2400" b="0" i="0" dirty="0">
                          <a:solidFill>
                            <a:srgbClr val="000000"/>
                          </a:solidFill>
                          <a:effectLst/>
                          <a:latin typeface="Comic Sans MS"/>
                        </a:rPr>
                        <a:t>Barry​​</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Dr Julie ​​</a:t>
                      </a:r>
                    </a:p>
                    <a:p>
                      <a:pPr algn="l" rtl="0" fontAlgn="base">
                        <a:lnSpc>
                          <a:spcPct val="100000"/>
                        </a:lnSpc>
                        <a:spcBef>
                          <a:spcPts val="0"/>
                        </a:spcBef>
                        <a:spcAft>
                          <a:spcPts val="0"/>
                        </a:spcAft>
                      </a:pPr>
                      <a:r>
                        <a:rPr lang="en-AU" sz="2400" b="0" i="0" dirty="0">
                          <a:solidFill>
                            <a:srgbClr val="000000"/>
                          </a:solidFill>
                          <a:effectLst/>
                          <a:latin typeface="Comic Sans MS"/>
                        </a:rPr>
                        <a:t>Ruth​​</a:t>
                      </a:r>
                    </a:p>
                    <a:p>
                      <a:pPr algn="l" rtl="0" fontAlgn="base">
                        <a:lnSpc>
                          <a:spcPct val="100000"/>
                        </a:lnSpc>
                        <a:spcBef>
                          <a:spcPts val="0"/>
                        </a:spcBef>
                        <a:spcAft>
                          <a:spcPts val="0"/>
                        </a:spcAft>
                      </a:pPr>
                      <a:r>
                        <a:rPr lang="en-AU" sz="2400" b="0" i="0" dirty="0">
                          <a:solidFill>
                            <a:srgbClr val="000000"/>
                          </a:solidFill>
                          <a:effectLst/>
                          <a:latin typeface="Comic Sans MS"/>
                        </a:rPr>
                        <a:t>Phil​</a:t>
                      </a:r>
                    </a:p>
                    <a:p>
                      <a:pPr algn="l" rtl="0" fontAlgn="base">
                        <a:lnSpc>
                          <a:spcPct val="100000"/>
                        </a:lnSpc>
                        <a:spcBef>
                          <a:spcPts val="0"/>
                        </a:spcBef>
                        <a:spcAft>
                          <a:spcPts val="0"/>
                        </a:spcAft>
                      </a:pPr>
                      <a:r>
                        <a:rPr lang="en-AU" sz="2400" b="0" i="0" dirty="0">
                          <a:solidFill>
                            <a:srgbClr val="000000"/>
                          </a:solidFill>
                          <a:effectLst/>
                          <a:latin typeface="Comic Sans MS"/>
                        </a:rPr>
                        <a:t>May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Susan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Tanya​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Craig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Neva​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lnSpc>
                          <a:spcPct val="100000"/>
                        </a:lnSpc>
                        <a:spcBef>
                          <a:spcPts val="0"/>
                        </a:spcBef>
                        <a:spcAft>
                          <a:spcPts val="0"/>
                        </a:spcAft>
                      </a:pPr>
                      <a:r>
                        <a:rPr lang="en-AU" sz="2400" b="0" i="0" dirty="0">
                          <a:solidFill>
                            <a:srgbClr val="000000"/>
                          </a:solidFill>
                          <a:effectLst/>
                          <a:latin typeface="Comic Sans MS"/>
                        </a:rPr>
                        <a:t>Bill &amp; Marjorie​​</a:t>
                      </a:r>
                    </a:p>
                    <a:p>
                      <a:pPr algn="l" rtl="0" fontAlgn="base">
                        <a:lnSpc>
                          <a:spcPct val="100000"/>
                        </a:lnSpc>
                        <a:spcBef>
                          <a:spcPts val="0"/>
                        </a:spcBef>
                        <a:spcAft>
                          <a:spcPts val="0"/>
                        </a:spcAft>
                      </a:pPr>
                      <a:r>
                        <a:rPr lang="en-AU" sz="2400" b="0" i="0" dirty="0">
                          <a:solidFill>
                            <a:srgbClr val="000000"/>
                          </a:solidFill>
                          <a:effectLst/>
                          <a:latin typeface="Comic Sans MS"/>
                        </a:rPr>
                        <a:t>Aaron &amp; Andrea</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Dilys &amp; Tony,</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Paul &amp; Darhon</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Judy &amp; Mary​​    </a:t>
                      </a:r>
                    </a:p>
                    <a:p>
                      <a:pPr algn="l" rtl="0" fontAlgn="base">
                        <a:lnSpc>
                          <a:spcPct val="100000"/>
                        </a:lnSpc>
                        <a:spcBef>
                          <a:spcPts val="0"/>
                        </a:spcBef>
                        <a:spcAft>
                          <a:spcPts val="0"/>
                        </a:spcAft>
                      </a:pPr>
                      <a:r>
                        <a:rPr lang="en-AU" sz="2400" b="0" i="0" dirty="0">
                          <a:solidFill>
                            <a:srgbClr val="000000"/>
                          </a:solidFill>
                          <a:effectLst/>
                          <a:latin typeface="Comic Sans MS"/>
                        </a:rPr>
                        <a:t>Bob &amp; Di​</a:t>
                      </a:r>
                    </a:p>
                    <a:p>
                      <a:pPr lvl="0" algn="l">
                        <a:lnSpc>
                          <a:spcPct val="100000"/>
                        </a:lnSpc>
                        <a:spcBef>
                          <a:spcPts val="0"/>
                        </a:spcBef>
                        <a:spcAft>
                          <a:spcPts val="0"/>
                        </a:spcAft>
                        <a:buNone/>
                      </a:pPr>
                      <a:r>
                        <a:rPr lang="en-AU" sz="2400" b="0" i="0" u="none" strike="noStrike" noProof="0" dirty="0">
                          <a:solidFill>
                            <a:srgbClr val="000000"/>
                          </a:solidFill>
                          <a:effectLst/>
                          <a:latin typeface="Comic Sans MS"/>
                        </a:rPr>
                        <a:t>Pat &amp; Julie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Miriam</a:t>
                      </a:r>
                    </a:p>
                    <a:p>
                      <a:pPr lvl="0" algn="l">
                        <a:lnSpc>
                          <a:spcPct val="100000"/>
                        </a:lnSpc>
                        <a:spcBef>
                          <a:spcPts val="0"/>
                        </a:spcBef>
                        <a:spcAft>
                          <a:spcPts val="0"/>
                        </a:spcAft>
                        <a:buNone/>
                      </a:pPr>
                      <a:r>
                        <a:rPr lang="en-AU" sz="2400" b="0" i="0" u="none" strike="noStrike" noProof="0" dirty="0">
                          <a:solidFill>
                            <a:srgbClr val="000000"/>
                          </a:solidFill>
                          <a:effectLst/>
                          <a:latin typeface="Comic Sans MS"/>
                        </a:rPr>
                        <a:t>Gayanne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lnSpc>
                          <a:spcPct val="100000"/>
                        </a:lnSpc>
                        <a:spcBef>
                          <a:spcPts val="0"/>
                        </a:spcBef>
                        <a:spcAft>
                          <a:spcPts val="0"/>
                        </a:spcAft>
                      </a:pPr>
                      <a:r>
                        <a:rPr lang="en-AU" sz="2400" b="0" i="0" dirty="0">
                          <a:solidFill>
                            <a:srgbClr val="000000"/>
                          </a:solidFill>
                          <a:effectLst/>
                          <a:latin typeface="Comic Sans MS"/>
                        </a:rPr>
                        <a:t>Kirsten, Greg, </a:t>
                      </a:r>
                    </a:p>
                    <a:p>
                      <a:pPr algn="l" rtl="0" fontAlgn="base">
                        <a:lnSpc>
                          <a:spcPct val="100000"/>
                        </a:lnSpc>
                        <a:spcBef>
                          <a:spcPts val="0"/>
                        </a:spcBef>
                        <a:spcAft>
                          <a:spcPts val="0"/>
                        </a:spcAft>
                      </a:pPr>
                      <a:r>
                        <a:rPr lang="en-AU" sz="2400" b="0" i="0" dirty="0">
                          <a:solidFill>
                            <a:srgbClr val="000000"/>
                          </a:solidFill>
                          <a:effectLst/>
                          <a:latin typeface="Comic Sans MS"/>
                        </a:rPr>
                        <a:t>Daphne &amp; Beau </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400" b="0" i="0" u="none" strike="noStrike" dirty="0">
                          <a:solidFill>
                            <a:srgbClr val="000000"/>
                          </a:solidFill>
                          <a:effectLst/>
                          <a:latin typeface="Comic Sans MS"/>
                        </a:rPr>
                        <a:t>Alan &amp; Gaylene</a:t>
                      </a:r>
                      <a:r>
                        <a:rPr lang="en-AU" sz="2400" b="0" i="0" dirty="0">
                          <a:solidFill>
                            <a:srgbClr val="000000"/>
                          </a:solidFill>
                          <a:effectLst/>
                          <a:latin typeface="Comic Sans M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Jess &amp; Leah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0" i="0" u="none" strike="noStrike" noProof="0" dirty="0">
                          <a:solidFill>
                            <a:srgbClr val="000000"/>
                          </a:solidFill>
                          <a:effectLst/>
                          <a:latin typeface="Comic Sans MS"/>
                        </a:rPr>
                        <a:t>Bonnie &amp; girls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0" i="0" dirty="0">
                          <a:solidFill>
                            <a:srgbClr val="000000"/>
                          </a:solidFill>
                          <a:effectLst/>
                          <a:latin typeface="Comic Sans MS"/>
                        </a:rPr>
                        <a:t>Liz’s Godchildren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0" i="0" u="none" strike="noStrike" noProof="0" dirty="0">
                          <a:solidFill>
                            <a:srgbClr val="000000"/>
                          </a:solidFill>
                          <a:effectLst/>
                          <a:latin typeface="Comic Sans MS"/>
                        </a:rPr>
                        <a:t>Barry &amp; Gwen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0" i="0" u="none" strike="noStrike" dirty="0">
                          <a:solidFill>
                            <a:srgbClr val="000000"/>
                          </a:solidFill>
                          <a:effectLst/>
                          <a:latin typeface="Comic Sans MS"/>
                        </a:rPr>
                        <a:t>Matthew &amp; Nicholas</a:t>
                      </a:r>
                      <a:r>
                        <a:rPr lang="en-AU" sz="2400" b="0" i="0" dirty="0">
                          <a:solidFill>
                            <a:srgbClr val="000000"/>
                          </a:solidFill>
                          <a:effectLst/>
                          <a:latin typeface="Comic Sans M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400" b="0" i="0" u="none" strike="noStrike" noProof="0">
                        <a:solidFill>
                          <a:srgbClr val="000000"/>
                        </a:solidFill>
                        <a:effectLst/>
                        <a:latin typeface="Comic Sans M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7810135"/>
                  </a:ext>
                </a:extLst>
              </a:tr>
            </a:tbl>
          </a:graphicData>
        </a:graphic>
      </p:graphicFrame>
    </p:spTree>
    <p:extLst>
      <p:ext uri="{BB962C8B-B14F-4D97-AF65-F5344CB8AC3E}">
        <p14:creationId xmlns:p14="http://schemas.microsoft.com/office/powerpoint/2010/main" val="1507970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847410-C1E5-4F45-9C09-66F777F7D72D}"/>
              </a:ext>
            </a:extLst>
          </p:cNvPr>
          <p:cNvSpPr/>
          <p:nvPr/>
        </p:nvSpPr>
        <p:spPr>
          <a:xfrm>
            <a:off x="1666404" y="196198"/>
            <a:ext cx="8665460" cy="58477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i="1">
                <a:solidFill>
                  <a:srgbClr val="00B050"/>
                </a:solidFill>
                <a:latin typeface="Comic Sans MS"/>
              </a:rPr>
              <a:t>Pray Daily Cycle of Prayer</a:t>
            </a:r>
          </a:p>
        </p:txBody>
      </p:sp>
      <p:sp>
        <p:nvSpPr>
          <p:cNvPr id="3" name="TextBox 2">
            <a:extLst>
              <a:ext uri="{FF2B5EF4-FFF2-40B4-BE49-F238E27FC236}">
                <a16:creationId xmlns:a16="http://schemas.microsoft.com/office/drawing/2014/main" id="{D54A8D93-69A3-4D47-B7A9-771714229458}"/>
              </a:ext>
            </a:extLst>
          </p:cNvPr>
          <p:cNvSpPr txBox="1"/>
          <p:nvPr/>
        </p:nvSpPr>
        <p:spPr>
          <a:xfrm>
            <a:off x="820095" y="892090"/>
            <a:ext cx="10624836" cy="9128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999"/>
              </a:lnSpc>
              <a:spcAft>
                <a:spcPts val="1000"/>
              </a:spcAft>
            </a:pPr>
            <a:r>
              <a:rPr lang="en-AU" sz="2400">
                <a:solidFill>
                  <a:srgbClr val="00B050"/>
                </a:solidFill>
                <a:latin typeface="Comic Sans MS"/>
              </a:rPr>
              <a:t>Leader: </a:t>
            </a:r>
            <a:r>
              <a:rPr lang="en-AU" sz="2400">
                <a:solidFill>
                  <a:srgbClr val="000000"/>
                </a:solidFill>
                <a:latin typeface="Comic Sans MS"/>
              </a:rPr>
              <a:t>Loving</a:t>
            </a:r>
            <a:r>
              <a:rPr lang="en-AU" sz="2400" i="0" u="none" strike="noStrike">
                <a:solidFill>
                  <a:srgbClr val="000000"/>
                </a:solidFill>
                <a:effectLst/>
                <a:latin typeface="Comic Sans MS"/>
              </a:rPr>
              <a:t> God, joining with the Church in our cycle of prayer, we ask </a:t>
            </a:r>
            <a:r>
              <a:rPr lang="en-AU" sz="2400" u="none" strike="noStrike">
                <a:solidFill>
                  <a:srgbClr val="000000"/>
                </a:solidFill>
                <a:effectLst/>
                <a:latin typeface="Comic Sans MS"/>
              </a:rPr>
              <a:t>your blessings on: </a:t>
            </a:r>
          </a:p>
        </p:txBody>
      </p:sp>
      <p:sp>
        <p:nvSpPr>
          <p:cNvPr id="2" name="TextBox 1">
            <a:extLst>
              <a:ext uri="{FF2B5EF4-FFF2-40B4-BE49-F238E27FC236}">
                <a16:creationId xmlns:a16="http://schemas.microsoft.com/office/drawing/2014/main" id="{B9C21232-3440-CFE9-5C92-2D4A60E38AC3}"/>
              </a:ext>
            </a:extLst>
          </p:cNvPr>
          <p:cNvSpPr txBox="1"/>
          <p:nvPr/>
        </p:nvSpPr>
        <p:spPr>
          <a:xfrm>
            <a:off x="1143000" y="1802027"/>
            <a:ext cx="10441459"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sz="2200" dirty="0">
                <a:latin typeface="Comic Sans MS"/>
              </a:rPr>
              <a:t>The Church of England</a:t>
            </a:r>
            <a:endParaRPr lang="en-US" sz="2200" dirty="0">
              <a:latin typeface="Times New Roman"/>
              <a:cs typeface="Times New Roman"/>
            </a:endParaRPr>
          </a:p>
          <a:p>
            <a:pPr marL="285750" indent="-285750">
              <a:lnSpc>
                <a:spcPct val="150000"/>
              </a:lnSpc>
              <a:buFont typeface="Arial"/>
              <a:buChar char="•"/>
            </a:pPr>
            <a:r>
              <a:rPr lang="en-US" sz="2200" dirty="0">
                <a:latin typeface="Comic Sans MS"/>
              </a:rPr>
              <a:t>The ongoing work of peace-making in Sudan &amp; South Sudan • </a:t>
            </a:r>
            <a:endParaRPr lang="en-US" sz="2200">
              <a:latin typeface="Times New Roman"/>
              <a:cs typeface="Times New Roman"/>
            </a:endParaRPr>
          </a:p>
          <a:p>
            <a:pPr marL="285750" indent="-285750">
              <a:lnSpc>
                <a:spcPct val="150000"/>
              </a:lnSpc>
              <a:buFont typeface="Arial"/>
              <a:buChar char="•"/>
            </a:pPr>
            <a:r>
              <a:rPr lang="en-US" sz="2200" dirty="0">
                <a:latin typeface="Comic Sans MS"/>
              </a:rPr>
              <a:t>The Anglican Church of Australia: The Primate - †Mark; The General Secretary - Anne; The General Synod and the Standing Committee</a:t>
            </a:r>
            <a:endParaRPr lang="en-US" sz="2200" dirty="0">
              <a:latin typeface="Times New Roman"/>
              <a:cs typeface="Times New Roman"/>
            </a:endParaRPr>
          </a:p>
          <a:p>
            <a:pPr marL="285750" indent="-285750">
              <a:lnSpc>
                <a:spcPct val="150000"/>
              </a:lnSpc>
              <a:buFont typeface="Arial"/>
              <a:buChar char="•"/>
            </a:pPr>
            <a:r>
              <a:rPr lang="en-US" sz="2200" dirty="0">
                <a:latin typeface="Comic Sans MS"/>
              </a:rPr>
              <a:t>The Parish of </a:t>
            </a:r>
            <a:r>
              <a:rPr lang="en-US" sz="2200" dirty="0" err="1">
                <a:latin typeface="Comic Sans MS"/>
              </a:rPr>
              <a:t>Maleny</a:t>
            </a:r>
            <a:r>
              <a:rPr lang="en-US" sz="2200" dirty="0">
                <a:latin typeface="Comic Sans MS"/>
              </a:rPr>
              <a:t>: Ingrid, Kaye  </a:t>
            </a:r>
            <a:endParaRPr lang="en-US" sz="2200" dirty="0">
              <a:latin typeface="Times New Roman"/>
              <a:cs typeface="Times New Roman"/>
            </a:endParaRPr>
          </a:p>
          <a:p>
            <a:pPr marL="285750" indent="-285750">
              <a:lnSpc>
                <a:spcPct val="150000"/>
              </a:lnSpc>
              <a:buFont typeface="Arial"/>
              <a:buChar char="•"/>
            </a:pPr>
            <a:r>
              <a:rPr lang="en-US" sz="2200" dirty="0">
                <a:latin typeface="Comic Sans MS"/>
              </a:rPr>
              <a:t>Director of Clergy Development and Training: Michael </a:t>
            </a:r>
            <a:endParaRPr lang="en-US" sz="2200" dirty="0">
              <a:latin typeface="Times New Roman"/>
              <a:cs typeface="Times New Roman"/>
            </a:endParaRPr>
          </a:p>
          <a:p>
            <a:pPr marL="285750" indent="-285750">
              <a:lnSpc>
                <a:spcPct val="150000"/>
              </a:lnSpc>
              <a:buFont typeface="Arial"/>
              <a:buChar char="•"/>
            </a:pPr>
            <a:r>
              <a:rPr lang="en-US" sz="2200" dirty="0">
                <a:latin typeface="Comic Sans MS"/>
              </a:rPr>
              <a:t>Anglican Schools Office, Church House: A/g Executive Director – Geoff, Executive Director &amp; staff</a:t>
            </a:r>
            <a:endParaRPr lang="en-US" sz="2200" dirty="0">
              <a:cs typeface="Times New Roman"/>
            </a:endParaRPr>
          </a:p>
          <a:p>
            <a:pPr algn="ctr"/>
            <a:endParaRPr lang="en-GB"/>
          </a:p>
        </p:txBody>
      </p:sp>
    </p:spTree>
    <p:extLst>
      <p:ext uri="{BB962C8B-B14F-4D97-AF65-F5344CB8AC3E}">
        <p14:creationId xmlns:p14="http://schemas.microsoft.com/office/powerpoint/2010/main" val="1934760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4F5D0-4FFD-5CC5-D489-3E6D700D2F3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ED0D5E2-EBB7-4266-D143-8C0191E29E6F}"/>
              </a:ext>
            </a:extLst>
          </p:cNvPr>
          <p:cNvSpPr/>
          <p:nvPr/>
        </p:nvSpPr>
        <p:spPr>
          <a:xfrm>
            <a:off x="1199451" y="311437"/>
            <a:ext cx="9793093" cy="523220"/>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B050"/>
                </a:solidFill>
                <a:latin typeface="Comic Sans MS"/>
              </a:rPr>
              <a:t>Commitment prayer for the week:  Companion Animals</a:t>
            </a:r>
          </a:p>
        </p:txBody>
      </p:sp>
      <p:sp>
        <p:nvSpPr>
          <p:cNvPr id="2" name="Rectangle 1">
            <a:extLst>
              <a:ext uri="{FF2B5EF4-FFF2-40B4-BE49-F238E27FC236}">
                <a16:creationId xmlns:a16="http://schemas.microsoft.com/office/drawing/2014/main" id="{A96FBC91-F5E5-F74A-A581-85B3C1CF7E0E}"/>
              </a:ext>
            </a:extLst>
          </p:cNvPr>
          <p:cNvSpPr/>
          <p:nvPr/>
        </p:nvSpPr>
        <p:spPr>
          <a:xfrm>
            <a:off x="8399203" y="6466198"/>
            <a:ext cx="2035498" cy="400110"/>
          </a:xfrm>
          <a:prstGeom prst="rect">
            <a:avLst/>
          </a:prstGeom>
        </p:spPr>
        <p:txBody>
          <a:bodyPr wrap="square">
            <a:spAutoFit/>
          </a:bodyPr>
          <a:lstStyle/>
          <a:p>
            <a:r>
              <a:rPr lang="en-GB" sz="2000" i="1" dirty="0">
                <a:solidFill>
                  <a:srgbClr val="00B050"/>
                </a:solidFill>
                <a:latin typeface="Comic Sans MS"/>
              </a:rPr>
              <a:t>Continues…</a:t>
            </a:r>
            <a:endParaRPr lang="en-AU" sz="2000" i="1" dirty="0">
              <a:solidFill>
                <a:srgbClr val="00B050"/>
              </a:solidFill>
            </a:endParaRPr>
          </a:p>
        </p:txBody>
      </p:sp>
      <p:sp>
        <p:nvSpPr>
          <p:cNvPr id="6" name="TextBox 5">
            <a:extLst>
              <a:ext uri="{FF2B5EF4-FFF2-40B4-BE49-F238E27FC236}">
                <a16:creationId xmlns:a16="http://schemas.microsoft.com/office/drawing/2014/main" id="{286DD129-B68F-606D-1E82-014BD5E92F02}"/>
              </a:ext>
            </a:extLst>
          </p:cNvPr>
          <p:cNvSpPr txBox="1"/>
          <p:nvPr/>
        </p:nvSpPr>
        <p:spPr>
          <a:xfrm>
            <a:off x="1199451" y="1187717"/>
            <a:ext cx="9902658" cy="5170646"/>
          </a:xfrm>
          <a:prstGeom prst="rect">
            <a:avLst/>
          </a:prstGeom>
          <a:noFill/>
        </p:spPr>
        <p:txBody>
          <a:bodyPr wrap="square" lIns="91440" tIns="45720" rIns="91440" bIns="45720" anchor="t">
            <a:spAutoFit/>
          </a:bodyPr>
          <a:lstStyle/>
          <a:p>
            <a:pPr algn="l" rtl="0" fontAlgn="base">
              <a:buNone/>
            </a:pPr>
            <a:r>
              <a:rPr lang="en-US" sz="2200" b="0" i="0" u="none" strike="noStrike" dirty="0">
                <a:solidFill>
                  <a:srgbClr val="000000"/>
                </a:solidFill>
                <a:effectLst/>
                <a:latin typeface="Comic Sans MS" panose="030F0702030302020204" pitchFamily="66" charset="0"/>
              </a:rPr>
              <a:t>God, we give thanks for your call to develop a Companion Animal Ministry at Holy Hermits Online. </a:t>
            </a:r>
            <a:r>
              <a:rPr lang="en-US" sz="2200" b="0" i="0" dirty="0">
                <a:solidFill>
                  <a:srgbClr val="543E34"/>
                </a:solidFill>
                <a:effectLst/>
                <a:latin typeface="Comic Sans MS" panose="030F0702030302020204" pitchFamily="66" charset="0"/>
              </a:rPr>
              <a:t>​</a:t>
            </a:r>
            <a:endParaRPr lang="en-US" sz="2200" b="0" i="0" dirty="0">
              <a:solidFill>
                <a:srgbClr val="543E34"/>
              </a:solidFill>
              <a:effectLst/>
              <a:latin typeface="Segoe UI" panose="020B0502040204020203" pitchFamily="34" charset="0"/>
            </a:endParaRPr>
          </a:p>
          <a:p>
            <a:pPr algn="l" rtl="0" fontAlgn="base">
              <a:buNone/>
            </a:pPr>
            <a:r>
              <a:rPr lang="en-US" sz="2200" b="0" i="0" dirty="0">
                <a:solidFill>
                  <a:srgbClr val="543E34"/>
                </a:solidFill>
                <a:effectLst/>
                <a:latin typeface="Comic Sans MS" panose="030F0702030302020204" pitchFamily="66" charset="0"/>
              </a:rPr>
              <a:t>​</a:t>
            </a:r>
            <a:endParaRPr lang="en-US" sz="2200" b="0" i="0" dirty="0">
              <a:solidFill>
                <a:srgbClr val="543E34"/>
              </a:solidFill>
              <a:effectLst/>
              <a:latin typeface="Segoe UI" panose="020B0502040204020203" pitchFamily="34" charset="0"/>
            </a:endParaRPr>
          </a:p>
          <a:p>
            <a:pPr algn="l" rtl="0" fontAlgn="base">
              <a:buNone/>
            </a:pPr>
            <a:r>
              <a:rPr lang="en-US" sz="2200" b="0" i="0" u="none" strike="noStrike" dirty="0">
                <a:solidFill>
                  <a:srgbClr val="000000"/>
                </a:solidFill>
                <a:effectLst/>
                <a:latin typeface="Comic Sans MS" panose="030F0702030302020204" pitchFamily="66" charset="0"/>
              </a:rPr>
              <a:t>We ask for your grace to guide us, as we build this ministry together. </a:t>
            </a:r>
            <a:r>
              <a:rPr lang="en-US" sz="2200" b="0" i="0" dirty="0">
                <a:solidFill>
                  <a:srgbClr val="543E34"/>
                </a:solidFill>
                <a:effectLst/>
                <a:latin typeface="Comic Sans MS" panose="030F0702030302020204" pitchFamily="66" charset="0"/>
              </a:rPr>
              <a:t>​</a:t>
            </a:r>
            <a:endParaRPr lang="en-US" sz="2200" b="0" i="0" dirty="0">
              <a:solidFill>
                <a:srgbClr val="543E34"/>
              </a:solidFill>
              <a:effectLst/>
              <a:latin typeface="Segoe UI" panose="020B0502040204020203" pitchFamily="34" charset="0"/>
            </a:endParaRPr>
          </a:p>
          <a:p>
            <a:pPr algn="l" rtl="0" fontAlgn="base">
              <a:buNone/>
            </a:pPr>
            <a:r>
              <a:rPr lang="en-US" sz="2200" b="0" i="0" dirty="0">
                <a:solidFill>
                  <a:srgbClr val="543E34"/>
                </a:solidFill>
                <a:effectLst/>
                <a:latin typeface="Comic Sans MS" panose="030F0702030302020204" pitchFamily="66" charset="0"/>
              </a:rPr>
              <a:t>​</a:t>
            </a:r>
            <a:endParaRPr lang="en-US" sz="2200" b="0" i="0" dirty="0">
              <a:solidFill>
                <a:srgbClr val="543E34"/>
              </a:solidFill>
              <a:effectLst/>
              <a:latin typeface="Segoe UI" panose="020B0502040204020203" pitchFamily="34" charset="0"/>
            </a:endParaRPr>
          </a:p>
          <a:p>
            <a:pPr algn="l" rtl="0" fontAlgn="base">
              <a:buNone/>
            </a:pPr>
            <a:r>
              <a:rPr lang="en-US" sz="2200" b="0" i="0" u="none" strike="noStrike" dirty="0">
                <a:solidFill>
                  <a:srgbClr val="000000"/>
                </a:solidFill>
                <a:effectLst/>
                <a:latin typeface="Comic Sans MS" panose="030F0702030302020204" pitchFamily="66" charset="0"/>
              </a:rPr>
              <a:t>Holy Spirit we ask your presence to be with us as we continue to develop resources together in this new season.  </a:t>
            </a:r>
            <a:r>
              <a:rPr lang="en-US" sz="2200" b="0" i="0" dirty="0">
                <a:solidFill>
                  <a:srgbClr val="543E34"/>
                </a:solidFill>
                <a:effectLst/>
                <a:latin typeface="Comic Sans MS" panose="030F0702030302020204" pitchFamily="66" charset="0"/>
              </a:rPr>
              <a:t>​</a:t>
            </a:r>
            <a:endParaRPr lang="en-US" sz="2200" b="0" i="0" dirty="0">
              <a:solidFill>
                <a:srgbClr val="543E34"/>
              </a:solidFill>
              <a:effectLst/>
              <a:latin typeface="Segoe UI" panose="020B0502040204020203" pitchFamily="34" charset="0"/>
            </a:endParaRPr>
          </a:p>
          <a:p>
            <a:pPr algn="l" rtl="0" fontAlgn="base">
              <a:buNone/>
            </a:pPr>
            <a:r>
              <a:rPr lang="en-US" sz="2200" b="0" i="0" dirty="0">
                <a:solidFill>
                  <a:srgbClr val="543E34"/>
                </a:solidFill>
                <a:effectLst/>
                <a:latin typeface="Comic Sans MS" panose="030F0702030302020204" pitchFamily="66" charset="0"/>
              </a:rPr>
              <a:t>​</a:t>
            </a:r>
            <a:endParaRPr lang="en-US" sz="2200" b="0" i="0" dirty="0">
              <a:solidFill>
                <a:srgbClr val="543E34"/>
              </a:solidFill>
              <a:effectLst/>
              <a:latin typeface="Segoe UI" panose="020B0502040204020203" pitchFamily="34" charset="0"/>
            </a:endParaRPr>
          </a:p>
          <a:p>
            <a:pPr algn="l" rtl="0" fontAlgn="base">
              <a:buNone/>
            </a:pPr>
            <a:r>
              <a:rPr lang="en-US" sz="2200" b="0" i="0" u="none" strike="noStrike" dirty="0">
                <a:solidFill>
                  <a:srgbClr val="000000"/>
                </a:solidFill>
                <a:effectLst/>
                <a:latin typeface="Comic Sans MS" panose="030F0702030302020204" pitchFamily="66" charset="0"/>
              </a:rPr>
              <a:t>Provide us with wisdom and with compassion and with a sense of fun as we celebrate our companion animals and live this mission to outreach. </a:t>
            </a:r>
            <a:r>
              <a:rPr lang="en-US" sz="2200" b="0" i="0" dirty="0">
                <a:solidFill>
                  <a:srgbClr val="543E34"/>
                </a:solidFill>
                <a:effectLst/>
                <a:latin typeface="Comic Sans MS" panose="030F0702030302020204" pitchFamily="66" charset="0"/>
              </a:rPr>
              <a:t>​</a:t>
            </a:r>
            <a:endParaRPr lang="en-US" sz="2200" b="0" i="0" dirty="0">
              <a:solidFill>
                <a:srgbClr val="543E34"/>
              </a:solidFill>
              <a:effectLst/>
              <a:latin typeface="Segoe UI" panose="020B0502040204020203" pitchFamily="34" charset="0"/>
            </a:endParaRPr>
          </a:p>
          <a:p>
            <a:pPr algn="l" rtl="0" fontAlgn="base">
              <a:buNone/>
            </a:pPr>
            <a:r>
              <a:rPr lang="en-US" sz="2200" b="0" i="0" dirty="0">
                <a:solidFill>
                  <a:srgbClr val="543E34"/>
                </a:solidFill>
                <a:effectLst/>
                <a:latin typeface="Comic Sans MS" panose="030F0702030302020204" pitchFamily="66" charset="0"/>
              </a:rPr>
              <a:t>​</a:t>
            </a:r>
            <a:endParaRPr lang="en-US" sz="2200" b="0" i="0" dirty="0">
              <a:solidFill>
                <a:srgbClr val="543E34"/>
              </a:solidFill>
              <a:effectLst/>
              <a:latin typeface="Segoe UI" panose="020B0502040204020203" pitchFamily="34" charset="0"/>
            </a:endParaRPr>
          </a:p>
          <a:p>
            <a:pPr algn="l" rtl="0" fontAlgn="base">
              <a:buNone/>
            </a:pPr>
            <a:r>
              <a:rPr lang="en-US" sz="2200" b="0" i="0" u="none" strike="noStrike" dirty="0">
                <a:solidFill>
                  <a:srgbClr val="000000"/>
                </a:solidFill>
                <a:effectLst/>
                <a:latin typeface="Comic Sans MS" panose="030F0702030302020204" pitchFamily="66" charset="0"/>
              </a:rPr>
              <a:t>Alongside Holy Hermit St. Francis, we ask you Lord Jesus Christ, to enliven us in this ministry space. </a:t>
            </a:r>
            <a:r>
              <a:rPr lang="en-US" sz="2200" b="0" i="0" dirty="0">
                <a:solidFill>
                  <a:srgbClr val="543E34"/>
                </a:solidFill>
                <a:effectLst/>
                <a:latin typeface="Comic Sans MS" panose="030F0702030302020204" pitchFamily="66" charset="0"/>
              </a:rPr>
              <a:t>​</a:t>
            </a:r>
            <a:endParaRPr lang="en-US" sz="2200" b="0" i="0" dirty="0">
              <a:solidFill>
                <a:srgbClr val="543E34"/>
              </a:solidFill>
              <a:effectLst/>
              <a:latin typeface="Segoe UI" panose="020B0502040204020203" pitchFamily="34" charset="0"/>
            </a:endParaRPr>
          </a:p>
          <a:p>
            <a:pPr algn="l" rtl="0" fontAlgn="base">
              <a:buNone/>
            </a:pPr>
            <a:r>
              <a:rPr lang="en-US" sz="2200" b="0" i="0" dirty="0">
                <a:solidFill>
                  <a:srgbClr val="543E34"/>
                </a:solidFill>
                <a:effectLst/>
                <a:latin typeface="Comic Sans MS" panose="030F0702030302020204" pitchFamily="66" charset="0"/>
              </a:rPr>
              <a:t>​</a:t>
            </a:r>
            <a:endParaRPr lang="en-US" sz="2200" b="0" i="0" dirty="0">
              <a:solidFill>
                <a:srgbClr val="543E34"/>
              </a:solidFill>
              <a:effectLst/>
              <a:latin typeface="Segoe UI" panose="020B0502040204020203" pitchFamily="34" charset="0"/>
            </a:endParaRPr>
          </a:p>
          <a:p>
            <a:pPr algn="l" rtl="0" fontAlgn="base">
              <a:buNone/>
            </a:pPr>
            <a:r>
              <a:rPr lang="en-US" sz="2200" b="1" i="0" u="none" strike="noStrike" dirty="0">
                <a:solidFill>
                  <a:srgbClr val="000000"/>
                </a:solidFill>
                <a:effectLst/>
                <a:latin typeface="Comic Sans MS"/>
              </a:rPr>
              <a:t>Amen .</a:t>
            </a:r>
            <a:endParaRPr lang="en-US" sz="2200" b="1" i="0" dirty="0">
              <a:solidFill>
                <a:srgbClr val="543E34"/>
              </a:solidFill>
              <a:effectLst/>
              <a:latin typeface="Comic Sans MS"/>
            </a:endParaRPr>
          </a:p>
        </p:txBody>
      </p:sp>
    </p:spTree>
    <p:extLst>
      <p:ext uri="{BB962C8B-B14F-4D97-AF65-F5344CB8AC3E}">
        <p14:creationId xmlns:p14="http://schemas.microsoft.com/office/powerpoint/2010/main" val="1285287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6471" y="238125"/>
            <a:ext cx="10509164" cy="750096"/>
          </a:xfrm>
        </p:spPr>
        <p:txBody>
          <a:bodyPr vert="horz" lIns="91440" tIns="45720" rIns="91440" bIns="45720" rtlCol="0" anchor="t">
            <a:noAutofit/>
          </a:bodyPr>
          <a:lstStyle/>
          <a:p>
            <a:pPr>
              <a:buNone/>
            </a:pPr>
            <a:r>
              <a:rPr lang="en-GB" sz="2400">
                <a:solidFill>
                  <a:srgbClr val="00B050"/>
                </a:solidFill>
                <a:latin typeface="Comic Sans MS"/>
              </a:rPr>
              <a:t>Leader: </a:t>
            </a:r>
            <a:r>
              <a:rPr lang="en-GB" sz="2400">
                <a:latin typeface="Comic Sans MS"/>
              </a:rPr>
              <a:t>Let us pray together the prayer which Jesus gave us saying:</a:t>
            </a:r>
          </a:p>
          <a:p>
            <a:pPr>
              <a:buNone/>
            </a:pPr>
            <a:endParaRPr lang="en-AU" sz="2400" i="1">
              <a:latin typeface="Comic Sans MS" panose="030F0702030302020204" pitchFamily="66" charset="0"/>
            </a:endParaRPr>
          </a:p>
          <a:p>
            <a:pPr>
              <a:buNone/>
            </a:pPr>
            <a:endParaRPr lang="en-AU" sz="2400">
              <a:solidFill>
                <a:srgbClr val="E3960B"/>
              </a:solidFill>
              <a:latin typeface="Comic Sans MS" panose="030F0702030302020204" pitchFamily="66" charset="0"/>
            </a:endParaRPr>
          </a:p>
        </p:txBody>
      </p:sp>
      <p:sp>
        <p:nvSpPr>
          <p:cNvPr id="4" name="TextBox 1">
            <a:extLst>
              <a:ext uri="{FF2B5EF4-FFF2-40B4-BE49-F238E27FC236}">
                <a16:creationId xmlns:a16="http://schemas.microsoft.com/office/drawing/2014/main" id="{E3AC7C2D-ED3C-F20D-CEEA-33EC135A306F}"/>
              </a:ext>
            </a:extLst>
          </p:cNvPr>
          <p:cNvSpPr txBox="1"/>
          <p:nvPr/>
        </p:nvSpPr>
        <p:spPr>
          <a:xfrm>
            <a:off x="2851140" y="701888"/>
            <a:ext cx="6225626" cy="575311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endParaRPr lang="en-AU" sz="1100">
              <a:latin typeface="Comic Sans MS"/>
              <a:cs typeface="Segoe UI"/>
            </a:endParaRPr>
          </a:p>
          <a:p>
            <a:pPr>
              <a:lnSpc>
                <a:spcPct val="114999"/>
              </a:lnSpc>
            </a:pPr>
            <a:r>
              <a:rPr lang="en-US" sz="2400" b="1">
                <a:solidFill>
                  <a:srgbClr val="00B050"/>
                </a:solidFill>
                <a:latin typeface="Comic Sans MS"/>
                <a:cs typeface="Segoe UI"/>
              </a:rPr>
              <a:t>All: </a:t>
            </a:r>
            <a:r>
              <a:rPr lang="en-GB" sz="2400" b="1">
                <a:latin typeface="Comic Sans MS"/>
                <a:cs typeface="Segoe UI"/>
              </a:rPr>
              <a:t>Our Father in heaven,</a:t>
            </a:r>
            <a:r>
              <a:rPr lang="en-AU" sz="2400">
                <a:latin typeface="Comic Sans MS"/>
                <a:cs typeface="Segoe UI"/>
              </a:rPr>
              <a:t> </a:t>
            </a:r>
          </a:p>
          <a:p>
            <a:pPr>
              <a:lnSpc>
                <a:spcPct val="114999"/>
              </a:lnSpc>
            </a:pPr>
            <a:r>
              <a:rPr lang="en-GB" sz="2400" b="1">
                <a:latin typeface="Comic Sans MS"/>
                <a:cs typeface="Segoe UI"/>
              </a:rPr>
              <a:t>hallowed be your name,</a:t>
            </a:r>
            <a:r>
              <a:rPr lang="en-AU" sz="2400">
                <a:latin typeface="Comic Sans MS"/>
                <a:cs typeface="Segoe UI"/>
              </a:rPr>
              <a:t> </a:t>
            </a:r>
            <a:endParaRPr lang="en-US" sz="2400">
              <a:latin typeface="Comic Sans MS"/>
              <a:cs typeface="Segoe UI"/>
            </a:endParaRPr>
          </a:p>
          <a:p>
            <a:pPr>
              <a:lnSpc>
                <a:spcPct val="114999"/>
              </a:lnSpc>
            </a:pPr>
            <a:r>
              <a:rPr lang="en-GB" sz="2400" b="1">
                <a:latin typeface="Comic Sans MS"/>
                <a:cs typeface="Segoe UI"/>
              </a:rPr>
              <a:t>your kingdom come, your will be done,</a:t>
            </a:r>
            <a:r>
              <a:rPr lang="en-AU" sz="2400">
                <a:latin typeface="Comic Sans MS"/>
                <a:cs typeface="Segoe UI"/>
              </a:rPr>
              <a:t> </a:t>
            </a:r>
            <a:endParaRPr lang="en-US" sz="2400">
              <a:latin typeface="Comic Sans MS"/>
              <a:cs typeface="Segoe UI"/>
            </a:endParaRPr>
          </a:p>
          <a:p>
            <a:pPr>
              <a:lnSpc>
                <a:spcPct val="114999"/>
              </a:lnSpc>
            </a:pPr>
            <a:r>
              <a:rPr lang="en-GB" sz="2400" b="1">
                <a:latin typeface="Comic Sans MS"/>
                <a:cs typeface="Segoe UI"/>
              </a:rPr>
              <a:t>on earth as in heaven.</a:t>
            </a:r>
            <a:r>
              <a:rPr lang="en-AU" sz="2400">
                <a:latin typeface="Comic Sans MS"/>
                <a:cs typeface="Segoe UI"/>
              </a:rPr>
              <a:t> </a:t>
            </a:r>
            <a:endParaRPr lang="en-US" sz="2400">
              <a:latin typeface="Comic Sans MS"/>
              <a:cs typeface="Segoe UI"/>
            </a:endParaRPr>
          </a:p>
          <a:p>
            <a:pPr>
              <a:lnSpc>
                <a:spcPct val="114999"/>
              </a:lnSpc>
            </a:pPr>
            <a:r>
              <a:rPr lang="en-GB" sz="2400" b="1">
                <a:latin typeface="Comic Sans MS"/>
                <a:cs typeface="Segoe UI"/>
              </a:rPr>
              <a:t>Give us today our daily bread.</a:t>
            </a:r>
            <a:r>
              <a:rPr lang="en-AU" sz="2400">
                <a:latin typeface="Comic Sans MS"/>
                <a:cs typeface="Segoe UI"/>
              </a:rPr>
              <a:t> </a:t>
            </a:r>
            <a:endParaRPr lang="en-US" sz="2400">
              <a:latin typeface="Comic Sans MS"/>
              <a:cs typeface="Segoe UI"/>
            </a:endParaRPr>
          </a:p>
          <a:p>
            <a:pPr>
              <a:lnSpc>
                <a:spcPct val="114999"/>
              </a:lnSpc>
            </a:pPr>
            <a:r>
              <a:rPr lang="en-GB" sz="2400" b="1">
                <a:latin typeface="Comic Sans MS"/>
                <a:cs typeface="Segoe UI"/>
              </a:rPr>
              <a:t>Forgive us our sins </a:t>
            </a:r>
            <a:endParaRPr lang="en-US" sz="2400">
              <a:latin typeface="Comic Sans MS"/>
              <a:cs typeface="Segoe UI"/>
            </a:endParaRPr>
          </a:p>
          <a:p>
            <a:pPr>
              <a:lnSpc>
                <a:spcPct val="114999"/>
              </a:lnSpc>
            </a:pPr>
            <a:r>
              <a:rPr lang="en-GB" sz="2400" b="1">
                <a:latin typeface="Comic Sans MS"/>
                <a:cs typeface="Segoe UI"/>
              </a:rPr>
              <a:t>as we forgive those who sin against us.</a:t>
            </a:r>
            <a:r>
              <a:rPr lang="en-AU" sz="2400">
                <a:latin typeface="Comic Sans MS"/>
                <a:cs typeface="Segoe UI"/>
              </a:rPr>
              <a:t> </a:t>
            </a:r>
            <a:endParaRPr lang="en-US" sz="2400">
              <a:latin typeface="Comic Sans MS"/>
              <a:cs typeface="Segoe UI"/>
            </a:endParaRPr>
          </a:p>
          <a:p>
            <a:pPr>
              <a:lnSpc>
                <a:spcPct val="114999"/>
              </a:lnSpc>
            </a:pPr>
            <a:r>
              <a:rPr lang="en-GB" sz="2400" b="1">
                <a:latin typeface="Comic Sans MS"/>
                <a:cs typeface="Segoe UI"/>
              </a:rPr>
              <a:t>Save us from the time of trial </a:t>
            </a:r>
            <a:endParaRPr lang="en-US" sz="2400">
              <a:latin typeface="Comic Sans MS"/>
              <a:cs typeface="Segoe UI"/>
            </a:endParaRPr>
          </a:p>
          <a:p>
            <a:pPr>
              <a:lnSpc>
                <a:spcPct val="114999"/>
              </a:lnSpc>
            </a:pPr>
            <a:r>
              <a:rPr lang="en-GB" sz="2400" b="1">
                <a:latin typeface="Comic Sans MS"/>
                <a:cs typeface="Segoe UI"/>
              </a:rPr>
              <a:t>and deliver us from evil.</a:t>
            </a:r>
            <a:r>
              <a:rPr lang="en-AU" sz="2400">
                <a:latin typeface="Comic Sans MS"/>
                <a:cs typeface="Segoe UI"/>
              </a:rPr>
              <a:t> </a:t>
            </a:r>
            <a:endParaRPr lang="en-US" sz="2400">
              <a:latin typeface="Comic Sans MS"/>
              <a:cs typeface="Segoe UI"/>
            </a:endParaRPr>
          </a:p>
          <a:p>
            <a:pPr>
              <a:lnSpc>
                <a:spcPct val="114999"/>
              </a:lnSpc>
            </a:pPr>
            <a:r>
              <a:rPr lang="en-GB" sz="2400" b="1">
                <a:latin typeface="Comic Sans MS"/>
                <a:cs typeface="Segoe UI"/>
              </a:rPr>
              <a:t>For the kingdom, the power, </a:t>
            </a:r>
            <a:endParaRPr lang="en-US" sz="2400">
              <a:latin typeface="Comic Sans MS"/>
              <a:cs typeface="Segoe UI"/>
            </a:endParaRPr>
          </a:p>
          <a:p>
            <a:pPr>
              <a:lnSpc>
                <a:spcPct val="114999"/>
              </a:lnSpc>
            </a:pPr>
            <a:r>
              <a:rPr lang="en-GB" sz="2400" b="1">
                <a:latin typeface="Comic Sans MS"/>
                <a:cs typeface="Segoe UI"/>
              </a:rPr>
              <a:t>and the glory are yours </a:t>
            </a:r>
            <a:endParaRPr lang="en-US" sz="2400">
              <a:latin typeface="Comic Sans MS"/>
              <a:cs typeface="Segoe UI"/>
            </a:endParaRPr>
          </a:p>
          <a:p>
            <a:pPr>
              <a:lnSpc>
                <a:spcPct val="114999"/>
              </a:lnSpc>
            </a:pPr>
            <a:r>
              <a:rPr lang="en-GB" sz="2400" b="1">
                <a:latin typeface="Comic Sans MS"/>
                <a:cs typeface="Segoe UI"/>
              </a:rPr>
              <a:t>now and for ever. </a:t>
            </a:r>
            <a:endParaRPr lang="en-US" sz="2400">
              <a:latin typeface="Comic Sans MS"/>
              <a:cs typeface="Segoe UI"/>
            </a:endParaRPr>
          </a:p>
          <a:p>
            <a:pPr>
              <a:lnSpc>
                <a:spcPct val="114999"/>
              </a:lnSpc>
            </a:pPr>
            <a:r>
              <a:rPr lang="en-GB" sz="2400" b="1">
                <a:latin typeface="Comic Sans MS"/>
                <a:cs typeface="Segoe UI"/>
              </a:rPr>
              <a:t>Amen.</a:t>
            </a:r>
            <a:endParaRPr lang="en-US">
              <a:cs typeface="Times New Roman"/>
            </a:endParaRPr>
          </a:p>
        </p:txBody>
      </p:sp>
    </p:spTree>
    <p:extLst>
      <p:ext uri="{BB962C8B-B14F-4D97-AF65-F5344CB8AC3E}">
        <p14:creationId xmlns:p14="http://schemas.microsoft.com/office/powerpoint/2010/main" val="3523962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1679" y="2598003"/>
            <a:ext cx="7228642" cy="830997"/>
          </a:xfrm>
          <a:prstGeom prst="rect">
            <a:avLst/>
          </a:prstGeom>
          <a:noFill/>
        </p:spPr>
        <p:txBody>
          <a:bodyPr wrap="square" lIns="91440" tIns="45720" rIns="91440" bIns="45720" rtlCol="0" anchor="t">
            <a:spAutoFit/>
          </a:bodyPr>
          <a:lstStyle/>
          <a:p>
            <a:pPr algn="ctr"/>
            <a:r>
              <a:rPr lang="en-US" sz="4800" b="1" i="1">
                <a:solidFill>
                  <a:srgbClr val="00B050"/>
                </a:solidFill>
                <a:latin typeface="Comic Sans MS"/>
              </a:rPr>
              <a:t>Devotions</a:t>
            </a:r>
          </a:p>
        </p:txBody>
      </p:sp>
    </p:spTree>
    <p:extLst>
      <p:ext uri="{BB962C8B-B14F-4D97-AF65-F5344CB8AC3E}">
        <p14:creationId xmlns:p14="http://schemas.microsoft.com/office/powerpoint/2010/main" val="261024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7"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A painting of a person with long white beard&#10;&#10;AI-generated content may be incorrect.">
            <a:extLst>
              <a:ext uri="{FF2B5EF4-FFF2-40B4-BE49-F238E27FC236}">
                <a16:creationId xmlns:a16="http://schemas.microsoft.com/office/drawing/2014/main" id="{9F94EB98-0222-645E-98AF-A1F3A1A1EE53}"/>
              </a:ext>
            </a:extLst>
          </p:cNvPr>
          <p:cNvPicPr>
            <a:picLocks noChangeAspect="1"/>
          </p:cNvPicPr>
          <p:nvPr/>
        </p:nvPicPr>
        <p:blipFill>
          <a:blip r:embed="rId3"/>
          <a:srcRect r="-1" b="7407"/>
          <a:stretch>
            <a:fillRect/>
          </a:stretch>
        </p:blipFill>
        <p:spPr>
          <a:xfrm>
            <a:off x="7082810" y="841663"/>
            <a:ext cx="4166151" cy="5185923"/>
          </a:xfrm>
          <a:prstGeom prst="rect">
            <a:avLst/>
          </a:prstGeom>
        </p:spPr>
      </p:pic>
      <p:grpSp>
        <p:nvGrpSpPr>
          <p:cNvPr id="20" name="Group 19">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21" name="Freeform: Shape 20">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1014984" y="3442089"/>
            <a:ext cx="5821537" cy="2596896"/>
          </a:xfrm>
          <a:prstGeom prst="rect">
            <a:avLst/>
          </a:prstGeom>
        </p:spPr>
        <p:txBody>
          <a:bodyPr vert="horz" lIns="91440" tIns="45720" rIns="91440" bIns="45720" rtlCol="0" anchor="t">
            <a:normAutofit/>
          </a:bodyPr>
          <a:lstStyle/>
          <a:p>
            <a:pPr>
              <a:lnSpc>
                <a:spcPct val="90000"/>
              </a:lnSpc>
              <a:spcAft>
                <a:spcPts val="600"/>
              </a:spcAft>
            </a:pPr>
            <a:r>
              <a:rPr lang="en-US" sz="2800" i="1" dirty="0">
                <a:solidFill>
                  <a:schemeClr val="bg1"/>
                </a:solidFill>
                <a:latin typeface="Comic Sans MS"/>
              </a:rPr>
              <a:t>Hermit Wisdom</a:t>
            </a:r>
            <a:endParaRPr lang="en-US"/>
          </a:p>
        </p:txBody>
      </p:sp>
      <p:sp>
        <p:nvSpPr>
          <p:cNvPr id="2" name="Slide Number Placeholder 1"/>
          <p:cNvSpPr>
            <a:spLocks noGrp="1"/>
          </p:cNvSpPr>
          <p:nvPr>
            <p:ph type="sldNum" sz="quarter" idx="12"/>
          </p:nvPr>
        </p:nvSpPr>
        <p:spPr>
          <a:xfrm>
            <a:off x="11548872" y="6217920"/>
            <a:ext cx="640080" cy="640080"/>
          </a:xfrm>
        </p:spPr>
        <p:txBody>
          <a:bodyPr vert="horz" lIns="91440" tIns="45720" rIns="91440" bIns="45720" rtlCol="0" anchor="ctr">
            <a:normAutofit/>
          </a:bodyPr>
          <a:lstStyle/>
          <a:p>
            <a:pPr algn="ctr">
              <a:spcAft>
                <a:spcPts val="600"/>
              </a:spcAft>
              <a:defRPr/>
            </a:pPr>
            <a:fld id="{D6BAAE04-8869-45BD-9FC4-571BC1F4B92A}" type="slidenum">
              <a:rPr lang="en-US" sz="1600">
                <a:solidFill>
                  <a:schemeClr val="tx2"/>
                </a:solidFill>
                <a:latin typeface="Calibri" panose="020F0502020204030204"/>
              </a:rPr>
              <a:pPr algn="ctr">
                <a:spcAft>
                  <a:spcPts val="600"/>
                </a:spcAft>
                <a:defRPr/>
              </a:pPr>
              <a:t>37</a:t>
            </a:fld>
            <a:endParaRPr lang="en-US" sz="1600">
              <a:solidFill>
                <a:schemeClr val="tx2"/>
              </a:solidFill>
              <a:latin typeface="Calibri" panose="020F0502020204030204"/>
            </a:endParaRPr>
          </a:p>
        </p:txBody>
      </p:sp>
    </p:spTree>
    <p:extLst>
      <p:ext uri="{BB962C8B-B14F-4D97-AF65-F5344CB8AC3E}">
        <p14:creationId xmlns:p14="http://schemas.microsoft.com/office/powerpoint/2010/main" val="906677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BAAE04-8869-45BD-9FC4-571BC1F4B92A}" type="slidenum">
              <a:rPr lang="en-AU" smtClean="0"/>
              <a:t>38</a:t>
            </a:fld>
            <a:endParaRPr lang="en-AU"/>
          </a:p>
        </p:txBody>
      </p:sp>
      <p:sp>
        <p:nvSpPr>
          <p:cNvPr id="3" name="Rectangle 2"/>
          <p:cNvSpPr/>
          <p:nvPr/>
        </p:nvSpPr>
        <p:spPr>
          <a:xfrm>
            <a:off x="345932" y="270955"/>
            <a:ext cx="6092968" cy="523220"/>
          </a:xfrm>
          <a:prstGeom prst="rect">
            <a:avLst/>
          </a:prstGeom>
        </p:spPr>
        <p:txBody>
          <a:bodyPr wrap="square" lIns="91440" tIns="45720" rIns="91440" bIns="45720" anchor="t">
            <a:spAutoFit/>
          </a:bodyPr>
          <a:lstStyle/>
          <a:p>
            <a:r>
              <a:rPr lang="en-GB" sz="2800" i="1" dirty="0">
                <a:solidFill>
                  <a:srgbClr val="00B050"/>
                </a:solidFill>
                <a:latin typeface="Comic Sans MS"/>
              </a:rPr>
              <a:t>Leader: Macarius of Egypt</a:t>
            </a:r>
          </a:p>
        </p:txBody>
      </p:sp>
      <p:sp>
        <p:nvSpPr>
          <p:cNvPr id="4" name="TextBox 3">
            <a:extLst>
              <a:ext uri="{FF2B5EF4-FFF2-40B4-BE49-F238E27FC236}">
                <a16:creationId xmlns:a16="http://schemas.microsoft.com/office/drawing/2014/main" id="{10BDA3AC-5AB5-1745-AF61-A5D79DAFE7B2}"/>
              </a:ext>
            </a:extLst>
          </p:cNvPr>
          <p:cNvSpPr txBox="1"/>
          <p:nvPr/>
        </p:nvSpPr>
        <p:spPr>
          <a:xfrm>
            <a:off x="885568" y="1451919"/>
            <a:ext cx="1009135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a:buChar char="•"/>
            </a:pPr>
            <a:r>
              <a:rPr lang="en-US" sz="2400" dirty="0">
                <a:latin typeface="Comic Sans MS"/>
                <a:ea typeface="Open Sans"/>
                <a:cs typeface="Open Sans"/>
              </a:rPr>
              <a:t>‘If you rebuke someone and do it with anger, you have allowed a passion to control you. You have not saved anyone and have destroyed yourself’. </a:t>
            </a:r>
            <a:endParaRPr lang="en-US" sz="2400" dirty="0">
              <a:cs typeface="Times New Roman"/>
            </a:endParaRPr>
          </a:p>
          <a:p>
            <a:pPr>
              <a:lnSpc>
                <a:spcPct val="150000"/>
              </a:lnSpc>
            </a:pPr>
            <a:endParaRPr lang="en-US" sz="2400" dirty="0">
              <a:latin typeface="Comic Sans MS"/>
              <a:ea typeface="Open Sans"/>
              <a:cs typeface="Open Sans"/>
            </a:endParaRPr>
          </a:p>
          <a:p>
            <a:pPr marL="342900" indent="-342900">
              <a:lnSpc>
                <a:spcPct val="150000"/>
              </a:lnSpc>
              <a:buFont typeface="Arial"/>
              <a:buChar char="•"/>
            </a:pPr>
            <a:r>
              <a:rPr lang="en-US" sz="2400" dirty="0">
                <a:latin typeface="Comic Sans MS"/>
                <a:ea typeface="Open Sans"/>
                <a:cs typeface="Open Sans"/>
              </a:rPr>
              <a:t>‘How easy it is to say with every breath, “My Lord Jesus, have mercy upon me. I bless you, my Lord Jesus Christ. Help me”’. </a:t>
            </a:r>
          </a:p>
          <a:p>
            <a:pPr algn="ctr"/>
            <a:endParaRPr lang="en-GB"/>
          </a:p>
        </p:txBody>
      </p:sp>
    </p:spTree>
    <p:extLst>
      <p:ext uri="{BB962C8B-B14F-4D97-AF65-F5344CB8AC3E}">
        <p14:creationId xmlns:p14="http://schemas.microsoft.com/office/powerpoint/2010/main" val="3615656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8327" y="758591"/>
            <a:ext cx="11067143" cy="400110"/>
          </a:xfrm>
          <a:prstGeom prst="rect">
            <a:avLst/>
          </a:prstGeom>
        </p:spPr>
        <p:txBody>
          <a:bodyPr wrap="square" lIns="91440" tIns="45720" rIns="91440" bIns="45720" anchor="t">
            <a:spAutoFit/>
          </a:bodyPr>
          <a:lstStyle/>
          <a:p>
            <a:pPr fontAlgn="base"/>
            <a:r>
              <a:rPr lang="en-AU" sz="2000">
                <a:latin typeface="Comic Sans MS"/>
              </a:rPr>
              <a:t>​</a:t>
            </a:r>
          </a:p>
        </p:txBody>
      </p:sp>
      <p:sp>
        <p:nvSpPr>
          <p:cNvPr id="5" name="TextBox 4">
            <a:extLst>
              <a:ext uri="{FF2B5EF4-FFF2-40B4-BE49-F238E27FC236}">
                <a16:creationId xmlns:a16="http://schemas.microsoft.com/office/drawing/2014/main" id="{FF80D2C2-7AC7-1968-9E07-003A424509B4}"/>
              </a:ext>
            </a:extLst>
          </p:cNvPr>
          <p:cNvSpPr txBox="1"/>
          <p:nvPr/>
        </p:nvSpPr>
        <p:spPr>
          <a:xfrm>
            <a:off x="135797" y="212933"/>
            <a:ext cx="10646923" cy="2067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200" dirty="0">
                <a:solidFill>
                  <a:srgbClr val="00B050"/>
                </a:solidFill>
                <a:latin typeface="Comic Sans MS"/>
                <a:cs typeface="Segoe UI"/>
              </a:rPr>
              <a:t>Leader: </a:t>
            </a:r>
            <a:r>
              <a:rPr lang="en-US" sz="2200" dirty="0">
                <a:solidFill>
                  <a:srgbClr val="E68422"/>
                </a:solidFill>
                <a:latin typeface="Comic Sans MS"/>
                <a:cs typeface="Segoe UI"/>
              </a:rPr>
              <a:t>​</a:t>
            </a:r>
            <a:r>
              <a:rPr lang="en-US" sz="2200" dirty="0">
                <a:latin typeface="Comic Sans MS"/>
                <a:cs typeface="Segoe UI"/>
              </a:rPr>
              <a:t>As we enter a few minutes of silence together, you are invited to pray this prayer of adoration and/or spend this time in contemplation. ​</a:t>
            </a:r>
          </a:p>
          <a:p>
            <a:pPr>
              <a:lnSpc>
                <a:spcPct val="150000"/>
              </a:lnSpc>
            </a:pPr>
            <a:r>
              <a:rPr lang="en-US" sz="2200" dirty="0">
                <a:latin typeface="Comic Sans MS"/>
                <a:cs typeface="Segoe UI"/>
              </a:rPr>
              <a:t>The Spiritual Communion prayer follows on the next slide. Let us be still.</a:t>
            </a:r>
          </a:p>
          <a:p>
            <a:pPr>
              <a:lnSpc>
                <a:spcPct val="150000"/>
              </a:lnSpc>
            </a:pPr>
            <a:r>
              <a:rPr lang="en-US" sz="2200" dirty="0">
                <a:solidFill>
                  <a:srgbClr val="00B050"/>
                </a:solidFill>
                <a:latin typeface="Comic Sans MS"/>
                <a:cs typeface="Segoe UI"/>
              </a:rPr>
              <a:t>Leader and Cantor Mute.</a:t>
            </a:r>
          </a:p>
        </p:txBody>
      </p:sp>
      <p:pic>
        <p:nvPicPr>
          <p:cNvPr id="8" name="Picture 7">
            <a:extLst>
              <a:ext uri="{FF2B5EF4-FFF2-40B4-BE49-F238E27FC236}">
                <a16:creationId xmlns:a16="http://schemas.microsoft.com/office/drawing/2014/main" id="{E8460779-5780-9007-2B9F-83845794B1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894833" y="2030918"/>
            <a:ext cx="3743532" cy="3702343"/>
          </a:xfrm>
          <a:prstGeom prst="rect">
            <a:avLst/>
          </a:prstGeom>
        </p:spPr>
      </p:pic>
      <p:sp>
        <p:nvSpPr>
          <p:cNvPr id="2" name="TextBox 1">
            <a:extLst>
              <a:ext uri="{FF2B5EF4-FFF2-40B4-BE49-F238E27FC236}">
                <a16:creationId xmlns:a16="http://schemas.microsoft.com/office/drawing/2014/main" id="{C109E668-2EAA-00BB-A8F3-05C9A7CA634A}"/>
              </a:ext>
            </a:extLst>
          </p:cNvPr>
          <p:cNvSpPr txBox="1"/>
          <p:nvPr/>
        </p:nvSpPr>
        <p:spPr>
          <a:xfrm>
            <a:off x="226541" y="2409569"/>
            <a:ext cx="7671485"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232323"/>
                </a:solidFill>
                <a:latin typeface="Comic Sans MS"/>
                <a:ea typeface="proxima-nova"/>
                <a:cs typeface="proxima-nova"/>
              </a:rPr>
              <a:t>Inspirational God,</a:t>
            </a:r>
            <a:br>
              <a:rPr lang="en-US" sz="2200" dirty="0">
                <a:latin typeface="Comic Sans MS"/>
              </a:rPr>
            </a:br>
            <a:r>
              <a:rPr lang="en-US" sz="2200" dirty="0">
                <a:solidFill>
                  <a:srgbClr val="232323"/>
                </a:solidFill>
                <a:latin typeface="Comic Sans MS"/>
                <a:ea typeface="proxima-nova"/>
                <a:cs typeface="proxima-nova"/>
              </a:rPr>
              <a:t>you show us the true meaning of fellowship and faithfulness.</a:t>
            </a:r>
            <a:br>
              <a:rPr lang="en-US" sz="2200" dirty="0">
                <a:latin typeface="Comic Sans MS"/>
              </a:rPr>
            </a:br>
            <a:r>
              <a:rPr lang="en-US" sz="2200" dirty="0">
                <a:solidFill>
                  <a:srgbClr val="232323"/>
                </a:solidFill>
                <a:latin typeface="Comic Sans MS"/>
                <a:ea typeface="proxima-nova"/>
                <a:cs typeface="proxima-nova"/>
              </a:rPr>
              <a:t>We rejoice at your presence with us and reassurance.</a:t>
            </a:r>
            <a:br>
              <a:rPr lang="en-US" sz="2200" dirty="0">
                <a:latin typeface="Comic Sans MS"/>
              </a:rPr>
            </a:br>
            <a:r>
              <a:rPr lang="en-US" sz="2200" dirty="0">
                <a:solidFill>
                  <a:srgbClr val="232323"/>
                </a:solidFill>
                <a:latin typeface="Comic Sans MS"/>
                <a:ea typeface="proxima-nova"/>
                <a:cs typeface="proxima-nova"/>
              </a:rPr>
              <a:t>As Father, you require us to bring justice to your world:</a:t>
            </a:r>
            <a:br>
              <a:rPr lang="en-US" sz="2200" dirty="0">
                <a:latin typeface="Comic Sans MS"/>
              </a:rPr>
            </a:br>
            <a:r>
              <a:rPr lang="en-US" sz="2200" dirty="0">
                <a:solidFill>
                  <a:srgbClr val="232323"/>
                </a:solidFill>
                <a:latin typeface="Comic Sans MS"/>
                <a:ea typeface="proxima-nova"/>
                <a:cs typeface="proxima-nova"/>
              </a:rPr>
              <a:t>no more, no less.</a:t>
            </a:r>
            <a:br>
              <a:rPr lang="en-US" sz="2200" dirty="0">
                <a:latin typeface="Comic Sans MS"/>
              </a:rPr>
            </a:br>
            <a:r>
              <a:rPr lang="en-US" sz="2200" dirty="0">
                <a:solidFill>
                  <a:srgbClr val="232323"/>
                </a:solidFill>
                <a:latin typeface="Comic Sans MS"/>
                <a:ea typeface="proxima-nova"/>
                <a:cs typeface="proxima-nova"/>
              </a:rPr>
              <a:t>As Son, you require us to learn from Jesus to love kindness: no more, no less.</a:t>
            </a:r>
            <a:br>
              <a:rPr lang="en-US" sz="2200" dirty="0">
                <a:latin typeface="Comic Sans MS"/>
              </a:rPr>
            </a:br>
            <a:r>
              <a:rPr lang="en-US" sz="2200" dirty="0">
                <a:solidFill>
                  <a:srgbClr val="232323"/>
                </a:solidFill>
                <a:latin typeface="Comic Sans MS"/>
                <a:ea typeface="proxima-nova"/>
                <a:cs typeface="proxima-nova"/>
              </a:rPr>
              <a:t>As Holy Spirit, you require us to walk humbly with you:</a:t>
            </a:r>
            <a:br>
              <a:rPr lang="en-US" sz="2200" dirty="0">
                <a:latin typeface="Comic Sans MS"/>
              </a:rPr>
            </a:br>
            <a:r>
              <a:rPr lang="en-US" sz="2200" dirty="0">
                <a:solidFill>
                  <a:srgbClr val="232323"/>
                </a:solidFill>
                <a:latin typeface="Comic Sans MS"/>
                <a:ea typeface="proxima-nova"/>
                <a:cs typeface="proxima-nova"/>
              </a:rPr>
              <a:t>no more, no less. </a:t>
            </a:r>
            <a:endParaRPr lang="en-US" sz="2200" dirty="0">
              <a:solidFill>
                <a:srgbClr val="000000"/>
              </a:solidFill>
              <a:latin typeface="Comic Sans MS"/>
              <a:ea typeface="proxima-nova"/>
              <a:cs typeface="proxima-nova"/>
            </a:endParaRPr>
          </a:p>
          <a:p>
            <a:r>
              <a:rPr lang="en-US" sz="2200" dirty="0">
                <a:solidFill>
                  <a:srgbClr val="232323"/>
                </a:solidFill>
                <a:latin typeface="Comic Sans MS"/>
                <a:ea typeface="proxima-nova"/>
                <a:cs typeface="proxima-nova"/>
              </a:rPr>
              <a:t>Amen.</a:t>
            </a:r>
            <a:endParaRPr lang="en-US" sz="2200" dirty="0">
              <a:latin typeface="Comic Sans MS"/>
            </a:endParaRPr>
          </a:p>
          <a:p>
            <a:pPr algn="ctr"/>
            <a:endParaRPr lang="en-GB"/>
          </a:p>
        </p:txBody>
      </p:sp>
    </p:spTree>
    <p:extLst>
      <p:ext uri="{BB962C8B-B14F-4D97-AF65-F5344CB8AC3E}">
        <p14:creationId xmlns:p14="http://schemas.microsoft.com/office/powerpoint/2010/main" val="250500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F24873-4785-2D0E-DDBA-0CB9A34494C7}"/>
              </a:ext>
            </a:extLst>
          </p:cNvPr>
          <p:cNvSpPr>
            <a:spLocks noGrp="1"/>
          </p:cNvSpPr>
          <p:nvPr>
            <p:ph type="sldNum" sz="quarter" idx="12"/>
          </p:nvPr>
        </p:nvSpPr>
        <p:spPr/>
        <p:txBody>
          <a:bodyPr/>
          <a:lstStyle/>
          <a:p>
            <a:fld id="{D6BAAE04-8869-45BD-9FC4-571BC1F4B92A}" type="slidenum">
              <a:rPr lang="en-AU" smtClean="0"/>
              <a:t>4</a:t>
            </a:fld>
            <a:endParaRPr lang="en-AU"/>
          </a:p>
        </p:txBody>
      </p:sp>
      <p:sp>
        <p:nvSpPr>
          <p:cNvPr id="3" name="TextBox 2">
            <a:extLst>
              <a:ext uri="{FF2B5EF4-FFF2-40B4-BE49-F238E27FC236}">
                <a16:creationId xmlns:a16="http://schemas.microsoft.com/office/drawing/2014/main" id="{CBC8BBD3-BD91-373C-942F-D704DA4BC69B}"/>
              </a:ext>
            </a:extLst>
          </p:cNvPr>
          <p:cNvSpPr txBox="1"/>
          <p:nvPr/>
        </p:nvSpPr>
        <p:spPr>
          <a:xfrm>
            <a:off x="2057881" y="1507371"/>
            <a:ext cx="8149262" cy="5017079"/>
          </a:xfrm>
          <a:prstGeom prst="rect">
            <a:avLst/>
          </a:prstGeom>
          <a:noFill/>
        </p:spPr>
        <p:txBody>
          <a:bodyPr wrap="square" lIns="91440" tIns="45720" rIns="91440" bIns="45720" rtlCol="0" anchor="t">
            <a:spAutoFit/>
          </a:bodyPr>
          <a:lstStyle/>
          <a:p>
            <a:pPr>
              <a:lnSpc>
                <a:spcPct val="150000"/>
              </a:lnSpc>
            </a:pPr>
            <a:r>
              <a:rPr lang="en-AU" sz="2400" dirty="0">
                <a:solidFill>
                  <a:srgbClr val="00B050"/>
                </a:solidFill>
                <a:latin typeface="Comic Sans MS"/>
              </a:rPr>
              <a:t>Leader: </a:t>
            </a:r>
            <a:r>
              <a:rPr lang="en-AU" sz="2400" dirty="0">
                <a:latin typeface="Comic Sans MS"/>
              </a:rPr>
              <a:t>As we settle into worship let your breath be soft, your mind be still, and your heart be open to the presence of God.</a:t>
            </a:r>
          </a:p>
          <a:p>
            <a:pPr>
              <a:lnSpc>
                <a:spcPct val="150000"/>
              </a:lnSpc>
            </a:pPr>
            <a:endParaRPr lang="en-AU" sz="2400" b="1" dirty="0">
              <a:solidFill>
                <a:srgbClr val="E3960B"/>
              </a:solidFill>
              <a:latin typeface="Comic Sans MS"/>
            </a:endParaRPr>
          </a:p>
          <a:p>
            <a:pPr>
              <a:lnSpc>
                <a:spcPct val="150000"/>
              </a:lnSpc>
            </a:pPr>
            <a:r>
              <a:rPr lang="en-AU" sz="2400" dirty="0">
                <a:solidFill>
                  <a:srgbClr val="00B050"/>
                </a:solidFill>
                <a:latin typeface="Comic Sans MS"/>
              </a:rPr>
              <a:t>Opening Organ Music: </a:t>
            </a:r>
            <a:endParaRPr lang="en-AU" dirty="0">
              <a:solidFill>
                <a:srgbClr val="000000"/>
              </a:solidFill>
              <a:latin typeface="Comic Sans MS" panose="030F0902030302020204" pitchFamily="66" charset="0"/>
              <a:ea typeface="+mn-lt"/>
              <a:cs typeface="Times New Roman" panose="02020603050405020304" pitchFamily="18" charset="0"/>
            </a:endParaRPr>
          </a:p>
          <a:p>
            <a:pPr>
              <a:lnSpc>
                <a:spcPct val="150000"/>
              </a:lnSpc>
            </a:pPr>
            <a:r>
              <a:rPr lang="en-AU" dirty="0">
                <a:solidFill>
                  <a:srgbClr val="00B050"/>
                </a:solidFill>
                <a:ea typeface="+mn-lt"/>
                <a:cs typeface="+mn-lt"/>
                <a:hlinkClick r:id="rId2"/>
              </a:rPr>
              <a:t>https://www.youtube.com/watch?v=U6k3Z0CBKAc</a:t>
            </a:r>
            <a:endParaRPr lang="en-AU" sz="2400">
              <a:solidFill>
                <a:srgbClr val="000000"/>
              </a:solidFill>
              <a:latin typeface="Comic Sans MS" panose="030F0902030302020204" pitchFamily="66" charset="0"/>
              <a:ea typeface="Aptos" panose="020B0004020202020204" pitchFamily="34" charset="0"/>
              <a:cs typeface="Times New Roman" panose="02020603050405020304" pitchFamily="18" charset="0"/>
            </a:endParaRPr>
          </a:p>
          <a:p>
            <a:pPr>
              <a:lnSpc>
                <a:spcPct val="150000"/>
              </a:lnSpc>
            </a:pPr>
            <a:endParaRPr lang="en-AU" sz="2400" dirty="0">
              <a:solidFill>
                <a:srgbClr val="00B050"/>
              </a:solidFill>
              <a:latin typeface="Times New Roman"/>
              <a:ea typeface="Aptos" panose="020B0004020202020204" pitchFamily="34" charset="0"/>
              <a:cs typeface="Times New Roman" panose="02020603050405020304" pitchFamily="18" charset="0"/>
            </a:endParaRPr>
          </a:p>
          <a:p>
            <a:pPr>
              <a:lnSpc>
                <a:spcPct val="150000"/>
              </a:lnSpc>
            </a:pPr>
            <a:endParaRPr lang="en-AU" sz="2400" dirty="0">
              <a:solidFill>
                <a:srgbClr val="000000"/>
              </a:solidFill>
              <a:latin typeface="Comic Sans MS" panose="030F0902030302020204" pitchFamily="66" charset="0"/>
              <a:ea typeface="Aptos" panose="020B0004020202020204" pitchFamily="34" charset="0"/>
              <a:cs typeface="Times New Roman" panose="02020603050405020304" pitchFamily="18" charset="0"/>
            </a:endParaRPr>
          </a:p>
          <a:p>
            <a:pPr>
              <a:lnSpc>
                <a:spcPct val="150000"/>
              </a:lnSpc>
            </a:pPr>
            <a:endParaRPr lang="en-US" sz="2400" u="sng" dirty="0">
              <a:solidFill>
                <a:srgbClr val="E3960B"/>
              </a:solidFill>
              <a:latin typeface="Comic Sans MS" panose="030F0902030302020204" pitchFamily="66"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20A4604A-2188-1C0D-BBEB-EA15C073EEA2}"/>
              </a:ext>
            </a:extLst>
          </p:cNvPr>
          <p:cNvSpPr txBox="1"/>
          <p:nvPr/>
        </p:nvSpPr>
        <p:spPr>
          <a:xfrm>
            <a:off x="4934581" y="465597"/>
            <a:ext cx="2395863" cy="584775"/>
          </a:xfrm>
          <a:prstGeom prst="rect">
            <a:avLst/>
          </a:prstGeom>
          <a:noFill/>
        </p:spPr>
        <p:txBody>
          <a:bodyPr wrap="square" rtlCol="0">
            <a:spAutoFit/>
          </a:bodyPr>
          <a:lstStyle/>
          <a:p>
            <a:r>
              <a:rPr lang="en-AU" sz="3200" i="1">
                <a:solidFill>
                  <a:srgbClr val="00B050"/>
                </a:solidFill>
                <a:latin typeface="Comic Sans MS" panose="030F0902030302020204" pitchFamily="66" charset="0"/>
              </a:rPr>
              <a:t>Invitation</a:t>
            </a:r>
          </a:p>
        </p:txBody>
      </p:sp>
    </p:spTree>
    <p:extLst>
      <p:ext uri="{BB962C8B-B14F-4D97-AF65-F5344CB8AC3E}">
        <p14:creationId xmlns:p14="http://schemas.microsoft.com/office/powerpoint/2010/main" val="2375204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6E3785-9573-B3AF-49AC-5CBCE829ED53}"/>
              </a:ext>
            </a:extLst>
          </p:cNvPr>
          <p:cNvSpPr>
            <a:spLocks noGrp="1"/>
          </p:cNvSpPr>
          <p:nvPr>
            <p:ph type="sldNum" sz="quarter" idx="12"/>
          </p:nvPr>
        </p:nvSpPr>
        <p:spPr/>
        <p:txBody>
          <a:bodyPr/>
          <a:lstStyle/>
          <a:p>
            <a:fld id="{D6BAAE04-8869-45BD-9FC4-571BC1F4B92A}" type="slidenum">
              <a:rPr lang="en-AU" smtClean="0"/>
              <a:t>40</a:t>
            </a:fld>
            <a:endParaRPr lang="en-AU"/>
          </a:p>
        </p:txBody>
      </p:sp>
      <p:pic>
        <p:nvPicPr>
          <p:cNvPr id="3" name="Picture 2" descr="A golden chalice with grapes and bread on a plate&#10;&#10;Description automatically generated">
            <a:extLst>
              <a:ext uri="{FF2B5EF4-FFF2-40B4-BE49-F238E27FC236}">
                <a16:creationId xmlns:a16="http://schemas.microsoft.com/office/drawing/2014/main" id="{B050B1E6-C20F-C7E9-0F31-C426461F07BD}"/>
              </a:ext>
            </a:extLst>
          </p:cNvPr>
          <p:cNvPicPr>
            <a:picLocks noChangeAspect="1"/>
          </p:cNvPicPr>
          <p:nvPr/>
        </p:nvPicPr>
        <p:blipFill>
          <a:blip r:embed="rId3">
            <a:alphaModFix amt="80000"/>
            <a:extLst>
              <a:ext uri="{28A0092B-C50C-407E-A947-70E740481C1C}">
                <a14:useLocalDpi xmlns:a14="http://schemas.microsoft.com/office/drawing/2010/main" val="0"/>
              </a:ext>
            </a:extLst>
          </a:blip>
          <a:stretch>
            <a:fillRect/>
          </a:stretch>
        </p:blipFill>
        <p:spPr>
          <a:xfrm>
            <a:off x="6096000" y="6717"/>
            <a:ext cx="6086474" cy="6858000"/>
          </a:xfrm>
          <a:prstGeom prst="rect">
            <a:avLst/>
          </a:prstGeom>
          <a:solidFill>
            <a:schemeClr val="accent3"/>
          </a:solidFill>
        </p:spPr>
      </p:pic>
      <p:sp>
        <p:nvSpPr>
          <p:cNvPr id="5" name="TextBox 4">
            <a:extLst>
              <a:ext uri="{FF2B5EF4-FFF2-40B4-BE49-F238E27FC236}">
                <a16:creationId xmlns:a16="http://schemas.microsoft.com/office/drawing/2014/main" id="{A56EBE17-B1FC-2FDD-2A04-66EF22D93121}"/>
              </a:ext>
            </a:extLst>
          </p:cNvPr>
          <p:cNvSpPr txBox="1"/>
          <p:nvPr/>
        </p:nvSpPr>
        <p:spPr>
          <a:xfrm>
            <a:off x="-771" y="6717"/>
            <a:ext cx="6096770" cy="7058599"/>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dirty="0">
                <a:solidFill>
                  <a:schemeClr val="bg1"/>
                </a:solidFill>
                <a:latin typeface="Comic Sans MS"/>
              </a:rPr>
              <a:t> </a:t>
            </a:r>
            <a:r>
              <a:rPr lang="en-US" sz="2000" dirty="0">
                <a:solidFill>
                  <a:schemeClr val="bg1"/>
                </a:solidFill>
                <a:latin typeface="Comic Sans MS"/>
              </a:rPr>
              <a:t> Oh, my Lord Jesus I turn to you   </a:t>
            </a:r>
            <a:endParaRPr lang="en-US" dirty="0">
              <a:solidFill>
                <a:schemeClr val="bg1"/>
              </a:solidFill>
            </a:endParaRPr>
          </a:p>
          <a:p>
            <a:pPr>
              <a:lnSpc>
                <a:spcPct val="150000"/>
              </a:lnSpc>
            </a:pPr>
            <a:r>
              <a:rPr lang="en-US" sz="2000" dirty="0">
                <a:solidFill>
                  <a:schemeClr val="bg1"/>
                </a:solidFill>
                <a:latin typeface="Comic Sans MS"/>
              </a:rPr>
              <a:t>  present at the Altar and in the Tabernacle. I believe that you are  present in the Holy Sacrament of your  most Sacred Body and Blood. I love you  above all things and I desire to receive  you into my Soul. I cannot at this  moment receive you Sacramentally in  Holy Communion. Come spiritually into  my heart. Purify it, Sanctify it. Render  my heart like your own heart.  I embrace you as if you were already  there and unite myself wholly with  you. Never permit me to be separated  from you. Lord, I am not worthy to  receive you, but only say the word and I   shall be healed. Amen</a:t>
            </a:r>
          </a:p>
          <a:p>
            <a:pPr>
              <a:lnSpc>
                <a:spcPct val="150000"/>
              </a:lnSpc>
            </a:pPr>
            <a:endParaRPr lang="en-US" sz="2000" dirty="0">
              <a:solidFill>
                <a:schemeClr val="bg1"/>
              </a:solidFill>
              <a:latin typeface="Comic Sans MS"/>
              <a:cs typeface="Times New Roman"/>
            </a:endParaRPr>
          </a:p>
        </p:txBody>
      </p:sp>
      <p:sp>
        <p:nvSpPr>
          <p:cNvPr id="6" name="TextBox 5">
            <a:extLst>
              <a:ext uri="{FF2B5EF4-FFF2-40B4-BE49-F238E27FC236}">
                <a16:creationId xmlns:a16="http://schemas.microsoft.com/office/drawing/2014/main" id="{CAC2B7F4-16C8-5675-C30F-B6DD1491E095}"/>
              </a:ext>
            </a:extLst>
          </p:cNvPr>
          <p:cNvSpPr txBox="1"/>
          <p:nvPr/>
        </p:nvSpPr>
        <p:spPr>
          <a:xfrm>
            <a:off x="5941867" y="549126"/>
            <a:ext cx="2559526" cy="2462213"/>
          </a:xfrm>
          <a:prstGeom prst="rect">
            <a:avLst/>
          </a:prstGeom>
          <a:noFill/>
        </p:spPr>
        <p:txBody>
          <a:bodyPr wrap="square" lIns="91440" tIns="45720" rIns="91440" bIns="45720" rtlCol="0" anchor="t">
            <a:spAutoFit/>
          </a:bodyPr>
          <a:lstStyle/>
          <a:p>
            <a:pPr algn="ctr">
              <a:lnSpc>
                <a:spcPct val="90000"/>
              </a:lnSpc>
              <a:spcAft>
                <a:spcPts val="600"/>
              </a:spcAft>
            </a:pPr>
            <a:r>
              <a:rPr lang="en-AU" sz="3200" b="1">
                <a:solidFill>
                  <a:srgbClr val="00B050"/>
                </a:solidFill>
                <a:latin typeface="Comic Sans MS" panose="030F0702030302020204" pitchFamily="66" charset="0"/>
                <a:cs typeface="Times New Roman"/>
              </a:rPr>
              <a:t>Making a </a:t>
            </a:r>
          </a:p>
          <a:p>
            <a:pPr algn="ctr">
              <a:lnSpc>
                <a:spcPct val="90000"/>
              </a:lnSpc>
              <a:spcAft>
                <a:spcPts val="600"/>
              </a:spcAft>
            </a:pPr>
            <a:r>
              <a:rPr lang="en-AU" sz="3200" b="1">
                <a:solidFill>
                  <a:srgbClr val="00B050"/>
                </a:solidFill>
                <a:latin typeface="Comic Sans MS" panose="030F0702030302020204" pitchFamily="66" charset="0"/>
                <a:cs typeface="Times New Roman"/>
              </a:rPr>
              <a:t>Spiritual Communion</a:t>
            </a:r>
          </a:p>
          <a:p>
            <a:pPr algn="ctr">
              <a:lnSpc>
                <a:spcPct val="90000"/>
              </a:lnSpc>
              <a:spcAft>
                <a:spcPts val="600"/>
              </a:spcAft>
            </a:pPr>
            <a:r>
              <a:rPr lang="en-AU" sz="3200" b="1">
                <a:solidFill>
                  <a:srgbClr val="00B050"/>
                </a:solidFill>
                <a:latin typeface="Comic Sans MS" panose="030F0702030302020204" pitchFamily="66" charset="0"/>
                <a:cs typeface="Times New Roman"/>
              </a:rPr>
              <a:t>(Prayed in silence)</a:t>
            </a:r>
          </a:p>
        </p:txBody>
      </p:sp>
    </p:spTree>
    <p:extLst>
      <p:ext uri="{BB962C8B-B14F-4D97-AF65-F5344CB8AC3E}">
        <p14:creationId xmlns:p14="http://schemas.microsoft.com/office/powerpoint/2010/main" val="3731548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0594" y="499537"/>
            <a:ext cx="9306232" cy="5386090"/>
          </a:xfrm>
          <a:prstGeom prst="rect">
            <a:avLst/>
          </a:prstGeom>
          <a:noFill/>
        </p:spPr>
        <p:txBody>
          <a:bodyPr wrap="square" lIns="91440" tIns="45720" rIns="91440" bIns="45720" rtlCol="0" anchor="t">
            <a:spAutoFit/>
          </a:bodyPr>
          <a:lstStyle/>
          <a:p>
            <a:pPr algn="ctr"/>
            <a:r>
              <a:rPr lang="en-US" sz="3200" dirty="0">
                <a:solidFill>
                  <a:srgbClr val="00B050"/>
                </a:solidFill>
                <a:latin typeface="Comic Sans MS"/>
              </a:rPr>
              <a:t>Leader unmutes</a:t>
            </a:r>
          </a:p>
          <a:p>
            <a:pPr algn="ctr"/>
            <a:endParaRPr lang="en-US" sz="2400" dirty="0">
              <a:solidFill>
                <a:srgbClr val="00B050"/>
              </a:solidFill>
              <a:latin typeface="Comic Sans MS" panose="030F0702030302020204" pitchFamily="66" charset="0"/>
              <a:cs typeface="Times New Roman"/>
            </a:endParaRPr>
          </a:p>
          <a:p>
            <a:pPr algn="ctr"/>
            <a:r>
              <a:rPr lang="en-US" sz="3600" dirty="0">
                <a:solidFill>
                  <a:srgbClr val="00B050"/>
                </a:solidFill>
                <a:latin typeface="Comic Sans MS"/>
              </a:rPr>
              <a:t>Our final song is</a:t>
            </a:r>
          </a:p>
          <a:p>
            <a:pPr algn="ctr"/>
            <a:endParaRPr lang="en-US" sz="3600" dirty="0">
              <a:solidFill>
                <a:srgbClr val="00B050"/>
              </a:solidFill>
              <a:latin typeface="Comic Sans MS"/>
              <a:ea typeface="Aptos" panose="020B0004020202020204" pitchFamily="34" charset="0"/>
              <a:cs typeface="Times New Roman"/>
            </a:endParaRPr>
          </a:p>
          <a:p>
            <a:pPr algn="ctr"/>
            <a:r>
              <a:rPr lang="en-US" sz="4800" dirty="0">
                <a:solidFill>
                  <a:srgbClr val="00B050"/>
                </a:solidFill>
                <a:latin typeface="Comic Sans MS"/>
                <a:ea typeface="Aptos" panose="020B0004020202020204" pitchFamily="34" charset="0"/>
                <a:cs typeface="Times New Roman"/>
              </a:rPr>
              <a:t>Rejoice</a:t>
            </a:r>
          </a:p>
          <a:p>
            <a:pPr algn="ctr"/>
            <a:r>
              <a:rPr lang="en-US" sz="1600" dirty="0">
                <a:solidFill>
                  <a:srgbClr val="00B050"/>
                </a:solidFill>
                <a:ea typeface="+mn-lt"/>
                <a:cs typeface="+mn-lt"/>
                <a:hlinkClick r:id="rId2"/>
              </a:rPr>
              <a:t>https://www.youtube.com/watch?v=dCBGxDyYkpM</a:t>
            </a:r>
            <a:endParaRPr lang="en-US" sz="1600"/>
          </a:p>
          <a:p>
            <a:pPr algn="ctr"/>
            <a:endParaRPr lang="en-US" sz="2800" dirty="0">
              <a:solidFill>
                <a:srgbClr val="00B050"/>
              </a:solidFill>
              <a:latin typeface="Times New Roman"/>
              <a:ea typeface="Calibri"/>
              <a:cs typeface="Times New Roman"/>
            </a:endParaRPr>
          </a:p>
          <a:p>
            <a:pPr algn="ctr"/>
            <a:endParaRPr lang="en-US" sz="2800" dirty="0">
              <a:solidFill>
                <a:srgbClr val="00B050"/>
              </a:solidFill>
              <a:latin typeface="Comic Sans MS" panose="030F0902030302020204" pitchFamily="66" charset="0"/>
              <a:ea typeface="Calibri"/>
              <a:cs typeface="Calibri"/>
            </a:endParaRPr>
          </a:p>
          <a:p>
            <a:pPr algn="ctr"/>
            <a:r>
              <a:rPr lang="en-US" sz="3200" dirty="0">
                <a:solidFill>
                  <a:srgbClr val="00B050"/>
                </a:solidFill>
                <a:latin typeface="Comic Sans MS"/>
                <a:cs typeface="Segoe UI"/>
              </a:rPr>
              <a:t>​</a:t>
            </a:r>
            <a:r>
              <a:rPr lang="en-US" sz="3200" b="0" i="0" u="none" strike="noStrike" dirty="0">
                <a:solidFill>
                  <a:srgbClr val="00B050"/>
                </a:solidFill>
                <a:effectLst/>
                <a:latin typeface="Comic Sans MS"/>
              </a:rPr>
              <a:t>We stay on </a:t>
            </a:r>
            <a:r>
              <a:rPr lang="en-US" sz="3200" dirty="0">
                <a:solidFill>
                  <a:srgbClr val="00B050"/>
                </a:solidFill>
                <a:latin typeface="Comic Sans MS"/>
              </a:rPr>
              <a:t>mute</a:t>
            </a:r>
            <a:endParaRPr lang="en-US" sz="3200" dirty="0">
              <a:solidFill>
                <a:srgbClr val="00B050"/>
              </a:solidFill>
              <a:latin typeface="Comic Sans MS"/>
              <a:ea typeface="+mn-lt"/>
              <a:cs typeface="+mn-lt"/>
            </a:endParaRPr>
          </a:p>
          <a:p>
            <a:pPr algn="ctr"/>
            <a:endParaRPr lang="en-US" sz="3200" dirty="0">
              <a:solidFill>
                <a:srgbClr val="00B050"/>
              </a:solidFill>
              <a:latin typeface="Comic Sans MS"/>
              <a:ea typeface="+mn-lt"/>
              <a:cs typeface="+mn-lt"/>
            </a:endParaRPr>
          </a:p>
          <a:p>
            <a:pPr algn="ctr"/>
            <a:r>
              <a:rPr lang="en-US" sz="3200" dirty="0">
                <a:solidFill>
                  <a:srgbClr val="00B050"/>
                </a:solidFill>
                <a:latin typeface="Comic Sans MS"/>
                <a:ea typeface="+mn-lt"/>
                <a:cs typeface="+mn-lt"/>
              </a:rPr>
              <a:t>Leader and Cantor mute</a:t>
            </a:r>
            <a:endParaRPr lang="en-US" dirty="0">
              <a:solidFill>
                <a:srgbClr val="00B050"/>
              </a:solidFill>
              <a:latin typeface="Comic Sans MS"/>
            </a:endParaRPr>
          </a:p>
        </p:txBody>
      </p:sp>
    </p:spTree>
    <p:extLst>
      <p:ext uri="{BB962C8B-B14F-4D97-AF65-F5344CB8AC3E}">
        <p14:creationId xmlns:p14="http://schemas.microsoft.com/office/powerpoint/2010/main" val="1968631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8206" y="738728"/>
            <a:ext cx="8817175" cy="6115119"/>
          </a:xfrm>
          <a:prstGeom prst="rect">
            <a:avLst/>
          </a:prstGeom>
        </p:spPr>
        <p:txBody>
          <a:bodyPr wrap="square" lIns="91440" tIns="45720" rIns="91440" bIns="45720" anchor="t">
            <a:spAutoFit/>
          </a:bodyPr>
          <a:lstStyle/>
          <a:p>
            <a:pPr>
              <a:lnSpc>
                <a:spcPct val="150000"/>
              </a:lnSpc>
            </a:pPr>
            <a:r>
              <a:rPr lang="en-US" sz="2800" dirty="0">
                <a:solidFill>
                  <a:srgbClr val="00B050"/>
                </a:solidFill>
                <a:latin typeface="Comic Sans MS" panose="030F0902030302020204" pitchFamily="66" charset="0"/>
              </a:rPr>
              <a:t>Leader: </a:t>
            </a:r>
            <a:r>
              <a:rPr lang="en-US" sz="2800" dirty="0">
                <a:latin typeface="Comic Sans MS" panose="030F0902030302020204" pitchFamily="66" charset="0"/>
              </a:rPr>
              <a:t>We pray our sending prayer together.</a:t>
            </a:r>
          </a:p>
          <a:p>
            <a:pPr algn="l">
              <a:lnSpc>
                <a:spcPct val="150000"/>
              </a:lnSpc>
              <a:buNone/>
            </a:pPr>
            <a:endParaRPr lang="en-US" sz="1200" b="1" dirty="0">
              <a:solidFill>
                <a:srgbClr val="E3960B"/>
              </a:solidFill>
              <a:latin typeface="Comic Sans MS" panose="030F0902030302020204" pitchFamily="66" charset="0"/>
            </a:endParaRPr>
          </a:p>
          <a:p>
            <a:pPr lvl="0" eaLnBrk="0" fontAlgn="base" hangingPunct="0">
              <a:lnSpc>
                <a:spcPct val="150000"/>
              </a:lnSpc>
              <a:spcBef>
                <a:spcPct val="0"/>
              </a:spcBef>
              <a:spcAft>
                <a:spcPct val="0"/>
              </a:spcAft>
            </a:pPr>
            <a:r>
              <a:rPr lang="en-US" sz="2800" b="1" dirty="0">
                <a:solidFill>
                  <a:srgbClr val="00B050"/>
                </a:solidFill>
                <a:latin typeface="Comic Sans MS"/>
              </a:rPr>
              <a:t>All:</a:t>
            </a:r>
            <a:r>
              <a:rPr lang="en-AU" sz="2400" b="1" dirty="0">
                <a:latin typeface="Comic Sans MS"/>
              </a:rPr>
              <a:t>O God, what do you require of us?</a:t>
            </a:r>
          </a:p>
          <a:p>
            <a:pPr lvl="0" eaLnBrk="0" fontAlgn="base" hangingPunct="0">
              <a:lnSpc>
                <a:spcPct val="150000"/>
              </a:lnSpc>
              <a:spcBef>
                <a:spcPct val="0"/>
              </a:spcBef>
              <a:spcAft>
                <a:spcPct val="0"/>
              </a:spcAft>
            </a:pPr>
            <a:r>
              <a:rPr lang="en-AU" sz="2400" b="1" dirty="0">
                <a:latin typeface="Comic Sans MS"/>
              </a:rPr>
              <a:t>Do you require us to be the best and do the most?</a:t>
            </a:r>
          </a:p>
          <a:p>
            <a:pPr lvl="0" eaLnBrk="0" fontAlgn="base" hangingPunct="0">
              <a:lnSpc>
                <a:spcPct val="150000"/>
              </a:lnSpc>
              <a:spcBef>
                <a:spcPct val="0"/>
              </a:spcBef>
              <a:spcAft>
                <a:spcPct val="0"/>
              </a:spcAft>
            </a:pPr>
            <a:r>
              <a:rPr lang="en-AU" sz="2400" b="1" dirty="0">
                <a:latin typeface="Comic Sans MS"/>
              </a:rPr>
              <a:t>No.</a:t>
            </a:r>
          </a:p>
          <a:p>
            <a:pPr lvl="0" eaLnBrk="0" fontAlgn="base" hangingPunct="0">
              <a:lnSpc>
                <a:spcPct val="150000"/>
              </a:lnSpc>
              <a:spcBef>
                <a:spcPct val="0"/>
              </a:spcBef>
              <a:spcAft>
                <a:spcPct val="0"/>
              </a:spcAft>
            </a:pPr>
            <a:r>
              <a:rPr lang="en-AU" sz="2400" b="1" dirty="0">
                <a:latin typeface="Comic Sans MS"/>
              </a:rPr>
              <a:t>Do you require us to turn our hearts to you and</a:t>
            </a:r>
          </a:p>
          <a:p>
            <a:pPr lvl="0" eaLnBrk="0" fontAlgn="base" hangingPunct="0">
              <a:lnSpc>
                <a:spcPct val="150000"/>
              </a:lnSpc>
              <a:spcBef>
                <a:spcPct val="0"/>
              </a:spcBef>
              <a:spcAft>
                <a:spcPct val="0"/>
              </a:spcAft>
            </a:pPr>
            <a:r>
              <a:rPr lang="en-AU" sz="2400" b="1" dirty="0">
                <a:latin typeface="Comic Sans MS"/>
              </a:rPr>
              <a:t>live with justice, kindness and humility?</a:t>
            </a:r>
          </a:p>
          <a:p>
            <a:pPr lvl="0" eaLnBrk="0" fontAlgn="base" hangingPunct="0">
              <a:lnSpc>
                <a:spcPct val="150000"/>
              </a:lnSpc>
              <a:spcBef>
                <a:spcPct val="0"/>
              </a:spcBef>
              <a:spcAft>
                <a:spcPct val="0"/>
              </a:spcAft>
            </a:pPr>
            <a:r>
              <a:rPr lang="en-AU" sz="2400" b="1" dirty="0">
                <a:latin typeface="Comic Sans MS"/>
              </a:rPr>
              <a:t>Yes.</a:t>
            </a:r>
          </a:p>
          <a:p>
            <a:pPr lvl="0" eaLnBrk="0" fontAlgn="base" hangingPunct="0">
              <a:lnSpc>
                <a:spcPct val="150000"/>
              </a:lnSpc>
              <a:spcBef>
                <a:spcPct val="0"/>
              </a:spcBef>
              <a:spcAft>
                <a:spcPct val="0"/>
              </a:spcAft>
            </a:pPr>
            <a:r>
              <a:rPr lang="en-AU" sz="2400" b="1" dirty="0">
                <a:latin typeface="Comic Sans MS"/>
              </a:rPr>
              <a:t>Give us what we need to adopt the beautiful attitudes</a:t>
            </a:r>
          </a:p>
          <a:p>
            <a:pPr lvl="0" eaLnBrk="0" fontAlgn="base" hangingPunct="0">
              <a:lnSpc>
                <a:spcPct val="150000"/>
              </a:lnSpc>
              <a:spcBef>
                <a:spcPct val="0"/>
              </a:spcBef>
              <a:spcAft>
                <a:spcPct val="0"/>
              </a:spcAft>
            </a:pPr>
            <a:r>
              <a:rPr lang="en-AU" sz="2400" b="1" dirty="0">
                <a:latin typeface="Comic Sans MS"/>
              </a:rPr>
              <a:t>you want for your people.</a:t>
            </a:r>
          </a:p>
          <a:p>
            <a:pPr lvl="0" eaLnBrk="0" fontAlgn="base" hangingPunct="0">
              <a:lnSpc>
                <a:spcPct val="150000"/>
              </a:lnSpc>
              <a:spcBef>
                <a:spcPct val="0"/>
              </a:spcBef>
              <a:spcAft>
                <a:spcPct val="0"/>
              </a:spcAft>
            </a:pPr>
            <a:r>
              <a:rPr lang="en-AU" sz="2400" b="1" dirty="0">
                <a:latin typeface="Comic Sans MS"/>
              </a:rPr>
              <a:t>Amen.</a:t>
            </a:r>
          </a:p>
        </p:txBody>
      </p:sp>
      <p:sp>
        <p:nvSpPr>
          <p:cNvPr id="4" name="TextBox 3"/>
          <p:cNvSpPr txBox="1"/>
          <p:nvPr/>
        </p:nvSpPr>
        <p:spPr>
          <a:xfrm>
            <a:off x="4504857" y="148571"/>
            <a:ext cx="3182281" cy="584775"/>
          </a:xfrm>
          <a:prstGeom prst="rect">
            <a:avLst/>
          </a:prstGeom>
          <a:noFill/>
        </p:spPr>
        <p:txBody>
          <a:bodyPr wrap="none" lIns="91440" tIns="45720" rIns="91440" bIns="45720" rtlCol="0" anchor="t">
            <a:spAutoFit/>
          </a:bodyPr>
          <a:lstStyle/>
          <a:p>
            <a:r>
              <a:rPr lang="en-US" sz="3200" i="1">
                <a:solidFill>
                  <a:srgbClr val="00B050"/>
                </a:solidFill>
                <a:latin typeface="Comic Sans MS"/>
              </a:rPr>
              <a:t>Sending Prayer</a:t>
            </a:r>
          </a:p>
        </p:txBody>
      </p:sp>
      <p:sp>
        <p:nvSpPr>
          <p:cNvPr id="2" name="TextBox 1">
            <a:extLst>
              <a:ext uri="{FF2B5EF4-FFF2-40B4-BE49-F238E27FC236}">
                <a16:creationId xmlns:a16="http://schemas.microsoft.com/office/drawing/2014/main" id="{FF2BBF76-FB38-631A-9EE5-94075941030F}"/>
              </a:ext>
            </a:extLst>
          </p:cNvPr>
          <p:cNvSpPr txBox="1"/>
          <p:nvPr/>
        </p:nvSpPr>
        <p:spPr>
          <a:xfrm>
            <a:off x="283428" y="163449"/>
            <a:ext cx="34257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latin typeface="Comic Sans MS"/>
              </a:rPr>
              <a:t>Leader and cantor unmute</a:t>
            </a:r>
            <a:endParaRPr lang="en-GB">
              <a:solidFill>
                <a:srgbClr val="00B050"/>
              </a:solidFill>
            </a:endParaRPr>
          </a:p>
        </p:txBody>
      </p:sp>
    </p:spTree>
    <p:extLst>
      <p:ext uri="{BB962C8B-B14F-4D97-AF65-F5344CB8AC3E}">
        <p14:creationId xmlns:p14="http://schemas.microsoft.com/office/powerpoint/2010/main" val="4104309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8DD9F4-52CB-3D7B-5ED1-0DFC07674F00}"/>
              </a:ext>
            </a:extLst>
          </p:cNvPr>
          <p:cNvSpPr>
            <a:spLocks noGrp="1"/>
          </p:cNvSpPr>
          <p:nvPr>
            <p:ph type="sldNum" sz="quarter" idx="12"/>
          </p:nvPr>
        </p:nvSpPr>
        <p:spPr/>
        <p:txBody>
          <a:bodyPr/>
          <a:lstStyle/>
          <a:p>
            <a:fld id="{D6BAAE04-8869-45BD-9FC4-571BC1F4B92A}" type="slidenum">
              <a:rPr lang="en-AU" smtClean="0"/>
              <a:t>43</a:t>
            </a:fld>
            <a:endParaRPr lang="en-AU"/>
          </a:p>
        </p:txBody>
      </p:sp>
      <p:sp>
        <p:nvSpPr>
          <p:cNvPr id="3" name="TextBox 2">
            <a:extLst>
              <a:ext uri="{FF2B5EF4-FFF2-40B4-BE49-F238E27FC236}">
                <a16:creationId xmlns:a16="http://schemas.microsoft.com/office/drawing/2014/main" id="{57945C43-A4B3-1D7D-47D3-209D9FE790AE}"/>
              </a:ext>
            </a:extLst>
          </p:cNvPr>
          <p:cNvSpPr txBox="1"/>
          <p:nvPr/>
        </p:nvSpPr>
        <p:spPr>
          <a:xfrm>
            <a:off x="601156" y="1709237"/>
            <a:ext cx="10594588" cy="38064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83540">
              <a:lnSpc>
                <a:spcPct val="150000"/>
              </a:lnSpc>
            </a:pPr>
            <a:r>
              <a:rPr lang="en-AU" sz="2800">
                <a:solidFill>
                  <a:srgbClr val="00B050"/>
                </a:solidFill>
                <a:latin typeface="Comic Sans MS"/>
              </a:rPr>
              <a:t>Leader: </a:t>
            </a:r>
            <a:r>
              <a:rPr lang="en-AU" sz="2800">
                <a:latin typeface="Comic Sans MS"/>
              </a:rPr>
              <a:t>Let us all invite God’s blessings together,</a:t>
            </a:r>
            <a:endParaRPr lang="en-US" sz="2800">
              <a:cs typeface="Times New Roman"/>
            </a:endParaRPr>
          </a:p>
          <a:p>
            <a:pPr marL="383540">
              <a:lnSpc>
                <a:spcPct val="150000"/>
              </a:lnSpc>
            </a:pPr>
            <a:endParaRPr lang="en-AU" sz="2400">
              <a:cs typeface="Times New Roman"/>
            </a:endParaRPr>
          </a:p>
          <a:p>
            <a:pPr marL="383540">
              <a:lnSpc>
                <a:spcPct val="150000"/>
              </a:lnSpc>
            </a:pPr>
            <a:r>
              <a:rPr lang="en-AU" sz="2800" b="1">
                <a:solidFill>
                  <a:srgbClr val="00B050"/>
                </a:solidFill>
                <a:latin typeface="Comic Sans MS"/>
              </a:rPr>
              <a:t>All: </a:t>
            </a:r>
            <a:r>
              <a:rPr lang="en-AU" sz="2800" b="1">
                <a:latin typeface="Comic Sans MS"/>
              </a:rPr>
              <a:t>May the Lord bless us and keep us.</a:t>
            </a:r>
          </a:p>
          <a:p>
            <a:pPr marL="383540">
              <a:lnSpc>
                <a:spcPct val="150000"/>
              </a:lnSpc>
            </a:pPr>
            <a:r>
              <a:rPr lang="en-AU" sz="2800" b="1">
                <a:latin typeface="Comic Sans MS"/>
              </a:rPr>
              <a:t>May the Lord’s face shine upon us and be gracious to us. </a:t>
            </a:r>
          </a:p>
          <a:p>
            <a:pPr marL="383540">
              <a:lnSpc>
                <a:spcPct val="150000"/>
              </a:lnSpc>
            </a:pPr>
            <a:r>
              <a:rPr lang="en-AU" sz="2800" b="1">
                <a:latin typeface="Comic Sans MS"/>
              </a:rPr>
              <a:t>May the Lord’s countenance be lifted upon us, </a:t>
            </a:r>
            <a:endParaRPr lang="en-AU"/>
          </a:p>
          <a:p>
            <a:pPr marL="383540">
              <a:lnSpc>
                <a:spcPct val="150000"/>
              </a:lnSpc>
            </a:pPr>
            <a:r>
              <a:rPr lang="en-AU" sz="2800" b="1">
                <a:latin typeface="Comic Sans MS"/>
              </a:rPr>
              <a:t>and bring us peace. Amen</a:t>
            </a:r>
          </a:p>
        </p:txBody>
      </p:sp>
      <p:sp>
        <p:nvSpPr>
          <p:cNvPr id="5" name="TextBox 4">
            <a:extLst>
              <a:ext uri="{FF2B5EF4-FFF2-40B4-BE49-F238E27FC236}">
                <a16:creationId xmlns:a16="http://schemas.microsoft.com/office/drawing/2014/main" id="{6BBDE8A0-77FF-2510-36E8-FC35F64A9753}"/>
              </a:ext>
            </a:extLst>
          </p:cNvPr>
          <p:cNvSpPr txBox="1"/>
          <p:nvPr/>
        </p:nvSpPr>
        <p:spPr>
          <a:xfrm>
            <a:off x="4335544" y="650063"/>
            <a:ext cx="35222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3200" i="1">
                <a:solidFill>
                  <a:srgbClr val="00B050"/>
                </a:solidFill>
                <a:latin typeface="Comic Sans MS"/>
              </a:rPr>
              <a:t>The Benediction </a:t>
            </a:r>
          </a:p>
        </p:txBody>
      </p:sp>
    </p:spTree>
    <p:extLst>
      <p:ext uri="{BB962C8B-B14F-4D97-AF65-F5344CB8AC3E}">
        <p14:creationId xmlns:p14="http://schemas.microsoft.com/office/powerpoint/2010/main" val="1511144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BAAE04-8869-45BD-9FC4-571BC1F4B92A}" type="slidenum">
              <a:rPr lang="en-AU" dirty="0" smtClean="0"/>
              <a:t>44</a:t>
            </a:fld>
            <a:endParaRPr lang="en-AU"/>
          </a:p>
        </p:txBody>
      </p:sp>
      <p:sp>
        <p:nvSpPr>
          <p:cNvPr id="3" name="TextBox 2"/>
          <p:cNvSpPr txBox="1"/>
          <p:nvPr/>
        </p:nvSpPr>
        <p:spPr>
          <a:xfrm>
            <a:off x="4211763" y="190313"/>
            <a:ext cx="3841500" cy="749308"/>
          </a:xfrm>
          <a:prstGeom prst="rect">
            <a:avLst/>
          </a:prstGeom>
          <a:noFill/>
        </p:spPr>
        <p:txBody>
          <a:bodyPr wrap="square" lIns="91440" tIns="45720" rIns="91440" bIns="45720" rtlCol="0" anchor="t">
            <a:spAutoFit/>
          </a:bodyPr>
          <a:lstStyle/>
          <a:p>
            <a:pPr algn="ctr">
              <a:lnSpc>
                <a:spcPct val="150000"/>
              </a:lnSpc>
              <a:spcAft>
                <a:spcPts val="900"/>
              </a:spcAft>
            </a:pPr>
            <a:r>
              <a:rPr lang="en-AU" sz="3200" i="1">
                <a:solidFill>
                  <a:srgbClr val="00B050"/>
                </a:solidFill>
                <a:latin typeface="Comic Sans MS"/>
              </a:rPr>
              <a:t>Notices</a:t>
            </a:r>
            <a:endParaRPr lang="en-US" sz="2400" i="1">
              <a:solidFill>
                <a:srgbClr val="00B050"/>
              </a:solidFill>
              <a:latin typeface="Comic Sans MS"/>
              <a:cs typeface="Times New Roman"/>
            </a:endParaRPr>
          </a:p>
        </p:txBody>
      </p:sp>
      <p:sp>
        <p:nvSpPr>
          <p:cNvPr id="4" name="TextBox 3">
            <a:extLst>
              <a:ext uri="{FF2B5EF4-FFF2-40B4-BE49-F238E27FC236}">
                <a16:creationId xmlns:a16="http://schemas.microsoft.com/office/drawing/2014/main" id="{CCA9633D-43D5-4FB6-7E44-76302AD96596}"/>
              </a:ext>
            </a:extLst>
          </p:cNvPr>
          <p:cNvSpPr txBox="1"/>
          <p:nvPr/>
        </p:nvSpPr>
        <p:spPr>
          <a:xfrm>
            <a:off x="919566" y="1743654"/>
            <a:ext cx="10662834" cy="2985433"/>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en-AU" sz="2800" dirty="0">
                <a:latin typeface="Comic Sans MS"/>
              </a:rPr>
              <a:t>At 11.30am today we have our first workshop of the year, our Companion Animal Workshop, all are welcome </a:t>
            </a:r>
          </a:p>
          <a:p>
            <a:pPr marL="342900" indent="-342900">
              <a:spcAft>
                <a:spcPts val="1200"/>
              </a:spcAft>
              <a:buFont typeface="Arial" panose="020B0604020202020204" pitchFamily="34" charset="0"/>
              <a:buChar char="•"/>
            </a:pPr>
            <a:r>
              <a:rPr lang="en-AU" sz="2800" dirty="0" err="1">
                <a:latin typeface="Comic Sans MS"/>
              </a:rPr>
              <a:t>Rev’d</a:t>
            </a:r>
            <a:r>
              <a:rPr lang="en-AU" sz="2800" dirty="0">
                <a:latin typeface="Comic Sans MS"/>
              </a:rPr>
              <a:t> Canon Jess will be leading a </a:t>
            </a:r>
            <a:r>
              <a:rPr lang="en-AU" sz="2800" dirty="0">
                <a:latin typeface="Comic Sans MS"/>
                <a:hlinkClick r:id="rId2"/>
              </a:rPr>
              <a:t>Lenten study </a:t>
            </a:r>
            <a:r>
              <a:rPr lang="en-AU" sz="2800" dirty="0">
                <a:latin typeface="Comic Sans MS"/>
              </a:rPr>
              <a:t>for 6 weeks, more information to come</a:t>
            </a:r>
            <a:endParaRPr lang="en-AU" sz="2000">
              <a:cs typeface="Times New Roman"/>
            </a:endParaRPr>
          </a:p>
          <a:p>
            <a:pPr marL="342900" indent="-342900">
              <a:spcAft>
                <a:spcPts val="1200"/>
              </a:spcAft>
              <a:buFont typeface="Arial" panose="020B0604020202020204" pitchFamily="34" charset="0"/>
              <a:buChar char="•"/>
            </a:pPr>
            <a:r>
              <a:rPr lang="en-AU" sz="2800" b="0" i="0" u="none" strike="noStrike" dirty="0">
                <a:effectLst/>
                <a:latin typeface="Comic Sans MS"/>
              </a:rPr>
              <a:t>See HHO Events page for further upcoming events </a:t>
            </a:r>
            <a:r>
              <a:rPr lang="en-AU" sz="2800" b="0" i="0" u="none" strike="noStrike" dirty="0">
                <a:effectLst/>
                <a:latin typeface="Comic Sans MS"/>
                <a:hlinkClick r:id="rId3"/>
              </a:rPr>
              <a:t>HHO Events</a:t>
            </a:r>
            <a:r>
              <a:rPr lang="en-AU" sz="2800" dirty="0">
                <a:latin typeface="Comic Sans MS"/>
              </a:rPr>
              <a:t> especially at the Cathedral online</a:t>
            </a:r>
            <a:endParaRPr lang="en-AU" sz="2800" b="0" i="0" u="none" strike="noStrike" dirty="0">
              <a:effectLst/>
              <a:latin typeface="Comic Sans MS"/>
            </a:endParaRPr>
          </a:p>
        </p:txBody>
      </p:sp>
    </p:spTree>
    <p:extLst>
      <p:ext uri="{BB962C8B-B14F-4D97-AF65-F5344CB8AC3E}">
        <p14:creationId xmlns:p14="http://schemas.microsoft.com/office/powerpoint/2010/main" val="1847901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BEDBE9-BBBC-0318-0D8E-B9AB65046339}"/>
              </a:ext>
            </a:extLst>
          </p:cNvPr>
          <p:cNvSpPr>
            <a:spLocks noGrp="1"/>
          </p:cNvSpPr>
          <p:nvPr>
            <p:ph type="sldNum" sz="quarter" idx="12"/>
          </p:nvPr>
        </p:nvSpPr>
        <p:spPr/>
        <p:txBody>
          <a:bodyPr/>
          <a:lstStyle/>
          <a:p>
            <a:fld id="{D6BAAE04-8869-45BD-9FC4-571BC1F4B92A}" type="slidenum">
              <a:rPr lang="en-AU" smtClean="0"/>
              <a:t>45</a:t>
            </a:fld>
            <a:endParaRPr lang="en-AU"/>
          </a:p>
        </p:txBody>
      </p:sp>
      <p:sp>
        <p:nvSpPr>
          <p:cNvPr id="4" name="TextBox 3">
            <a:extLst>
              <a:ext uri="{FF2B5EF4-FFF2-40B4-BE49-F238E27FC236}">
                <a16:creationId xmlns:a16="http://schemas.microsoft.com/office/drawing/2014/main" id="{02A61548-0461-02A1-A753-349E8F6DD9FF}"/>
              </a:ext>
            </a:extLst>
          </p:cNvPr>
          <p:cNvSpPr txBox="1"/>
          <p:nvPr/>
        </p:nvSpPr>
        <p:spPr>
          <a:xfrm>
            <a:off x="456021" y="425356"/>
            <a:ext cx="11279423" cy="6113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a:solidFill>
                  <a:srgbClr val="00B050"/>
                </a:solidFill>
                <a:latin typeface="Comic Sans MS"/>
              </a:rPr>
              <a:t>Leader: </a:t>
            </a:r>
            <a:r>
              <a:rPr lang="en-US" sz="2400">
                <a:latin typeface="Comic Sans MS"/>
              </a:rPr>
              <a:t>Thank you for your regular gifts to this ministry. Offerings are most welcome via:</a:t>
            </a:r>
            <a:endParaRPr lang="en-US"/>
          </a:p>
          <a:p>
            <a:pPr>
              <a:lnSpc>
                <a:spcPct val="150000"/>
              </a:lnSpc>
            </a:pPr>
            <a:endParaRPr lang="en-US" sz="1000">
              <a:latin typeface="Comic Sans MS"/>
            </a:endParaRPr>
          </a:p>
          <a:p>
            <a:pPr marL="342900">
              <a:lnSpc>
                <a:spcPct val="150000"/>
              </a:lnSpc>
              <a:buFont typeface="Arial" panose="020B0604020202020204" pitchFamily="34" charset="0"/>
              <a:buChar char="•"/>
            </a:pPr>
            <a:r>
              <a:rPr lang="en-US" sz="2400">
                <a:latin typeface="Comic Sans MS"/>
              </a:rPr>
              <a:t>The HHO App</a:t>
            </a:r>
            <a:endParaRPr lang="en-US">
              <a:cs typeface="Times New Roman"/>
            </a:endParaRPr>
          </a:p>
          <a:p>
            <a:pPr marL="342900">
              <a:lnSpc>
                <a:spcPct val="150000"/>
              </a:lnSpc>
              <a:buFont typeface="Arial" panose="020B0604020202020204" pitchFamily="34" charset="0"/>
              <a:buChar char="•"/>
            </a:pPr>
            <a:endParaRPr lang="en-US" sz="900">
              <a:latin typeface="Comic Sans MS"/>
            </a:endParaRPr>
          </a:p>
          <a:p>
            <a:pPr marL="342900">
              <a:lnSpc>
                <a:spcPct val="150000"/>
              </a:lnSpc>
              <a:buFont typeface="Arial" panose="020B0604020202020204" pitchFamily="34" charset="0"/>
              <a:buChar char="•"/>
            </a:pPr>
            <a:r>
              <a:rPr lang="en-US" sz="2400">
                <a:latin typeface="Comic Sans MS"/>
              </a:rPr>
              <a:t>Direct Debit </a:t>
            </a:r>
          </a:p>
          <a:p>
            <a:pPr marL="342900">
              <a:lnSpc>
                <a:spcPct val="150000"/>
              </a:lnSpc>
              <a:buFont typeface="Arial" panose="020B0604020202020204" pitchFamily="34" charset="0"/>
              <a:buChar char="•"/>
            </a:pPr>
            <a:endParaRPr lang="en-US" sz="900">
              <a:latin typeface="Comic Sans MS"/>
            </a:endParaRPr>
          </a:p>
          <a:p>
            <a:pPr marL="342900">
              <a:lnSpc>
                <a:spcPct val="150000"/>
              </a:lnSpc>
              <a:buFont typeface="Arial" panose="020B0604020202020204" pitchFamily="34" charset="0"/>
              <a:buChar char="•"/>
            </a:pPr>
            <a:r>
              <a:rPr lang="en-US" sz="2400">
                <a:latin typeface="Comic Sans MS"/>
              </a:rPr>
              <a:t>International Direct Debit</a:t>
            </a:r>
          </a:p>
          <a:p>
            <a:pPr marL="342900">
              <a:lnSpc>
                <a:spcPct val="150000"/>
              </a:lnSpc>
              <a:buFont typeface="Arial" panose="020B0604020202020204" pitchFamily="34" charset="0"/>
              <a:buChar char="•"/>
            </a:pPr>
            <a:endParaRPr lang="en-US" sz="900">
              <a:latin typeface="Comic Sans MS"/>
            </a:endParaRPr>
          </a:p>
          <a:p>
            <a:pPr marL="342900">
              <a:lnSpc>
                <a:spcPct val="150000"/>
              </a:lnSpc>
              <a:buFont typeface="Arial" panose="020B0604020202020204" pitchFamily="34" charset="0"/>
              <a:buChar char="•"/>
            </a:pPr>
            <a:r>
              <a:rPr lang="en-US" sz="2400">
                <a:latin typeface="Comic Sans MS"/>
              </a:rPr>
              <a:t>Please consider a one-off donation </a:t>
            </a:r>
          </a:p>
          <a:p>
            <a:pPr>
              <a:lnSpc>
                <a:spcPct val="150000"/>
              </a:lnSpc>
            </a:pPr>
            <a:r>
              <a:rPr lang="en-US" sz="2400">
                <a:latin typeface="Comic Sans MS"/>
              </a:rPr>
              <a:t>    or leaving a legacy in your Will</a:t>
            </a:r>
          </a:p>
          <a:p>
            <a:pPr>
              <a:lnSpc>
                <a:spcPct val="150000"/>
              </a:lnSpc>
            </a:pPr>
            <a:endParaRPr lang="en-US" sz="1050">
              <a:latin typeface="Comic Sans MS"/>
            </a:endParaRPr>
          </a:p>
          <a:p>
            <a:pPr>
              <a:lnSpc>
                <a:spcPct val="150000"/>
              </a:lnSpc>
            </a:pPr>
            <a:r>
              <a:rPr lang="en-US" sz="2400">
                <a:latin typeface="Comic Sans MS"/>
              </a:rPr>
              <a:t>For further information go to HHO give page</a:t>
            </a:r>
          </a:p>
          <a:p>
            <a:pPr>
              <a:lnSpc>
                <a:spcPct val="150000"/>
              </a:lnSpc>
            </a:pPr>
            <a:r>
              <a:rPr lang="en-US" sz="2400">
                <a:solidFill>
                  <a:srgbClr val="00B0F0"/>
                </a:solidFill>
                <a:latin typeface="Comic Sans MS"/>
                <a:hlinkClick r:id="rId2">
                  <a:extLst>
                    <a:ext uri="{A12FA001-AC4F-418D-AE19-62706E023703}">
                      <ahyp:hlinkClr xmlns:ahyp="http://schemas.microsoft.com/office/drawing/2018/hyperlinkcolor" val="tx"/>
                    </a:ext>
                  </a:extLst>
                </a:hlinkClick>
              </a:rPr>
              <a:t>https://holyhermits.com.au/give</a:t>
            </a:r>
            <a:r>
              <a:rPr lang="en-US" sz="2400">
                <a:solidFill>
                  <a:srgbClr val="00B050"/>
                </a:solidFill>
                <a:latin typeface="Comic Sans MS"/>
              </a:rPr>
              <a:t>                                             </a:t>
            </a:r>
          </a:p>
        </p:txBody>
      </p:sp>
      <p:pic>
        <p:nvPicPr>
          <p:cNvPr id="3" name="Picture 2" descr="A hand putting a coin on a plate of coins&#10;&#10;AI-generated content may be incorrect.">
            <a:extLst>
              <a:ext uri="{FF2B5EF4-FFF2-40B4-BE49-F238E27FC236}">
                <a16:creationId xmlns:a16="http://schemas.microsoft.com/office/drawing/2014/main" id="{AA370799-407D-0FE3-0B2F-BE7DB796DF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668" y="1552163"/>
            <a:ext cx="4105732" cy="3859917"/>
          </a:xfrm>
          <a:prstGeom prst="rect">
            <a:avLst/>
          </a:prstGeom>
        </p:spPr>
      </p:pic>
    </p:spTree>
    <p:extLst>
      <p:ext uri="{BB962C8B-B14F-4D97-AF65-F5344CB8AC3E}">
        <p14:creationId xmlns:p14="http://schemas.microsoft.com/office/powerpoint/2010/main" val="4037563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BAAE04-8869-45BD-9FC4-571BC1F4B92A}" type="slidenum">
              <a:rPr lang="en-AU" dirty="0" smtClean="0"/>
              <a:t>46</a:t>
            </a:fld>
            <a:endParaRPr lang="en-AU"/>
          </a:p>
        </p:txBody>
      </p:sp>
      <p:sp>
        <p:nvSpPr>
          <p:cNvPr id="8" name="TextBox 7">
            <a:extLst>
              <a:ext uri="{FF2B5EF4-FFF2-40B4-BE49-F238E27FC236}">
                <a16:creationId xmlns:a16="http://schemas.microsoft.com/office/drawing/2014/main" id="{7912087A-1A4D-9918-1F75-57904D76CC8F}"/>
              </a:ext>
            </a:extLst>
          </p:cNvPr>
          <p:cNvSpPr txBox="1"/>
          <p:nvPr/>
        </p:nvSpPr>
        <p:spPr>
          <a:xfrm>
            <a:off x="2054272" y="443951"/>
            <a:ext cx="8483125" cy="1323439"/>
          </a:xfrm>
          <a:prstGeom prst="rect">
            <a:avLst/>
          </a:prstGeom>
          <a:noFill/>
        </p:spPr>
        <p:txBody>
          <a:bodyPr wrap="square" lIns="91440" tIns="45720" rIns="91440" bIns="45720" anchor="t">
            <a:spAutoFit/>
          </a:bodyPr>
          <a:lstStyle/>
          <a:p>
            <a:pPr algn="ctr" fontAlgn="base">
              <a:defRPr/>
            </a:pPr>
            <a:r>
              <a:rPr lang="en-AU" sz="2800" dirty="0">
                <a:solidFill>
                  <a:srgbClr val="00B050"/>
                </a:solidFill>
                <a:effectLst/>
                <a:latin typeface="Comic Sans MS"/>
              </a:rPr>
              <a:t>Serving next week </a:t>
            </a:r>
            <a:endParaRPr lang="en-AU" sz="2400" dirty="0">
              <a:solidFill>
                <a:srgbClr val="00B050"/>
              </a:solidFill>
              <a:latin typeface="Comic Sans MS"/>
            </a:endParaRPr>
          </a:p>
          <a:p>
            <a:pPr algn="ctr">
              <a:defRPr/>
            </a:pPr>
            <a:r>
              <a:rPr lang="en-AU" sz="2800" dirty="0">
                <a:solidFill>
                  <a:srgbClr val="00B050"/>
                </a:solidFill>
                <a:latin typeface="Comic Sans MS"/>
              </a:rPr>
              <a:t> Sunday 8</a:t>
            </a:r>
            <a:r>
              <a:rPr lang="en-AU" sz="2800" baseline="30000" dirty="0">
                <a:solidFill>
                  <a:srgbClr val="00B050"/>
                </a:solidFill>
                <a:latin typeface="Comic Sans MS"/>
              </a:rPr>
              <a:t>th</a:t>
            </a:r>
            <a:r>
              <a:rPr lang="en-AU" sz="2800" dirty="0">
                <a:solidFill>
                  <a:srgbClr val="00B050"/>
                </a:solidFill>
                <a:latin typeface="Comic Sans MS"/>
              </a:rPr>
              <a:t> February  </a:t>
            </a:r>
            <a:endParaRPr lang="en-AU" sz="2400" dirty="0">
              <a:solidFill>
                <a:srgbClr val="00B050"/>
              </a:solidFill>
              <a:latin typeface="Comic Sans MS"/>
            </a:endParaRPr>
          </a:p>
          <a:p>
            <a:pPr algn="ctr">
              <a:defRPr/>
            </a:pPr>
            <a:r>
              <a:rPr lang="en-AU" sz="2400" dirty="0">
                <a:solidFill>
                  <a:srgbClr val="00B050"/>
                </a:solidFill>
                <a:latin typeface="Comic Sans MS"/>
              </a:rPr>
              <a:t>9:00 am AEST</a:t>
            </a:r>
            <a:endParaRPr lang="en-US" sz="2400" dirty="0">
              <a:solidFill>
                <a:srgbClr val="00B050"/>
              </a:solidFill>
              <a:cs typeface="Times New Roman"/>
            </a:endParaRPr>
          </a:p>
        </p:txBody>
      </p:sp>
      <p:sp>
        <p:nvSpPr>
          <p:cNvPr id="5" name="TextBox 4">
            <a:extLst>
              <a:ext uri="{FF2B5EF4-FFF2-40B4-BE49-F238E27FC236}">
                <a16:creationId xmlns:a16="http://schemas.microsoft.com/office/drawing/2014/main" id="{7912087A-1A4D-9918-1F75-57904D76CC8F}"/>
              </a:ext>
            </a:extLst>
          </p:cNvPr>
          <p:cNvSpPr txBox="1"/>
          <p:nvPr/>
        </p:nvSpPr>
        <p:spPr>
          <a:xfrm>
            <a:off x="1662813" y="5358425"/>
            <a:ext cx="8244840" cy="1323439"/>
          </a:xfrm>
          <a:prstGeom prst="rect">
            <a:avLst/>
          </a:prstGeom>
          <a:noFill/>
        </p:spPr>
        <p:txBody>
          <a:bodyPr wrap="square" lIns="91440" tIns="45720" rIns="91440" bIns="45720" anchor="t">
            <a:spAutoFit/>
          </a:bodyPr>
          <a:lstStyle/>
          <a:p>
            <a:pPr algn="ctr" fontAlgn="base">
              <a:defRPr/>
            </a:pPr>
            <a:r>
              <a:rPr lang="en-AU" sz="2000" b="1" dirty="0">
                <a:effectLst/>
                <a:latin typeface="Comic Sans MS"/>
              </a:rPr>
              <a:t>New Servers always welcome! </a:t>
            </a:r>
          </a:p>
          <a:p>
            <a:pPr fontAlgn="base">
              <a:defRPr/>
            </a:pPr>
            <a:endParaRPr lang="en-AU" sz="2000" b="1" dirty="0">
              <a:solidFill>
                <a:srgbClr val="E3960B"/>
              </a:solidFill>
              <a:latin typeface="Comic Sans MS"/>
            </a:endParaRPr>
          </a:p>
          <a:p>
            <a:pPr algn="ctr" fontAlgn="base">
              <a:defRPr/>
            </a:pPr>
            <a:r>
              <a:rPr lang="en-AU" sz="2000" b="1" dirty="0">
                <a:latin typeface="Comic Sans MS"/>
              </a:rPr>
              <a:t>Please e</a:t>
            </a:r>
            <a:r>
              <a:rPr lang="en-AU" sz="2000" b="1" dirty="0">
                <a:effectLst/>
                <a:latin typeface="Comic Sans MS"/>
              </a:rPr>
              <a:t>mail </a:t>
            </a:r>
            <a:r>
              <a:rPr lang="en-AU" sz="2000" b="1" dirty="0" err="1">
                <a:effectLst/>
                <a:latin typeface="Comic Sans MS"/>
              </a:rPr>
              <a:t>Rev’d</a:t>
            </a:r>
            <a:r>
              <a:rPr lang="en-AU" sz="2000" b="1" dirty="0">
                <a:effectLst/>
                <a:latin typeface="Comic Sans MS"/>
              </a:rPr>
              <a:t> </a:t>
            </a:r>
            <a:r>
              <a:rPr lang="en-AU" sz="2000" b="1" dirty="0">
                <a:latin typeface="Comic Sans MS"/>
              </a:rPr>
              <a:t>Lauren </a:t>
            </a:r>
            <a:r>
              <a:rPr lang="en-AU" sz="2000" b="1" dirty="0">
                <a:effectLst/>
                <a:latin typeface="Comic Sans MS"/>
              </a:rPr>
              <a:t>to get involved</a:t>
            </a:r>
            <a:endParaRPr lang="en-AU" sz="2000" b="0" i="0" dirty="0">
              <a:effectLst/>
              <a:latin typeface="Tahoma" panose="020B0604030504040204" pitchFamily="34" charset="0"/>
              <a:hlinkClick r:id="rId3">
                <a:extLst>
                  <a:ext uri="{A12FA001-AC4F-418D-AE19-62706E023703}">
                    <ahyp:hlinkClr xmlns:ahyp="http://schemas.microsoft.com/office/drawing/2018/hyperlinkcolor" val="tx"/>
                  </a:ext>
                </a:extLst>
              </a:hlinkClick>
            </a:endParaRPr>
          </a:p>
          <a:p>
            <a:pPr algn="ctr" fontAlgn="base">
              <a:defRPr/>
            </a:pPr>
            <a:r>
              <a:rPr lang="en-AU" sz="2000" dirty="0">
                <a:solidFill>
                  <a:srgbClr val="00B0F0"/>
                </a:solidFill>
                <a:effectLst/>
                <a:latin typeface="Comic Sans MS" panose="030F0902030302020204" pitchFamily="66" charset="0"/>
                <a:hlinkClick r:id="rId3">
                  <a:extLst>
                    <a:ext uri="{A12FA001-AC4F-418D-AE19-62706E023703}">
                      <ahyp:hlinkClr xmlns:ahyp="http://schemas.microsoft.com/office/drawing/2018/hyperlinkcolor" val="tx"/>
                    </a:ext>
                  </a:extLst>
                </a:hlinkClick>
              </a:rPr>
              <a:t>holyhermits@anglicanchurchsq.org.au</a:t>
            </a:r>
            <a:endParaRPr lang="en-US" sz="2000" dirty="0">
              <a:solidFill>
                <a:srgbClr val="00B0F0"/>
              </a:solidFill>
              <a:latin typeface="Comic Sans MS" panose="030F0902030302020204" pitchFamily="66" charset="0"/>
              <a:cs typeface="Times New Roman"/>
            </a:endParaRPr>
          </a:p>
        </p:txBody>
      </p:sp>
      <p:sp>
        <p:nvSpPr>
          <p:cNvPr id="4" name="TextBox 3">
            <a:extLst>
              <a:ext uri="{FF2B5EF4-FFF2-40B4-BE49-F238E27FC236}">
                <a16:creationId xmlns:a16="http://schemas.microsoft.com/office/drawing/2014/main" id="{946DE9FC-1687-8777-F5B6-656861D2477B}"/>
              </a:ext>
            </a:extLst>
          </p:cNvPr>
          <p:cNvSpPr txBox="1"/>
          <p:nvPr/>
        </p:nvSpPr>
        <p:spPr>
          <a:xfrm>
            <a:off x="3780859" y="4807321"/>
            <a:ext cx="4703308" cy="400110"/>
          </a:xfrm>
          <a:prstGeom prst="rect">
            <a:avLst/>
          </a:prstGeom>
          <a:noFill/>
        </p:spPr>
        <p:txBody>
          <a:bodyPr wrap="square" lIns="91440" tIns="45720" rIns="91440" bIns="45720" rtlCol="0" anchor="t">
            <a:spAutoFit/>
          </a:bodyPr>
          <a:lstStyle/>
          <a:p>
            <a:r>
              <a:rPr lang="en-AU" sz="2000" b="1">
                <a:solidFill>
                  <a:srgbClr val="00B050"/>
                </a:solidFill>
                <a:latin typeface="Comic Sans MS"/>
              </a:rPr>
              <a:t>Thank you for your ministry gifts</a:t>
            </a:r>
          </a:p>
        </p:txBody>
      </p:sp>
      <p:graphicFrame>
        <p:nvGraphicFramePr>
          <p:cNvPr id="6" name="Table 5">
            <a:extLst>
              <a:ext uri="{FF2B5EF4-FFF2-40B4-BE49-F238E27FC236}">
                <a16:creationId xmlns:a16="http://schemas.microsoft.com/office/drawing/2014/main" id="{96D40C7E-6458-BAF9-8673-5B48AA0C8152}"/>
              </a:ext>
            </a:extLst>
          </p:cNvPr>
          <p:cNvGraphicFramePr>
            <a:graphicFrameLocks noGrp="1"/>
          </p:cNvGraphicFramePr>
          <p:nvPr>
            <p:extLst>
              <p:ext uri="{D42A27DB-BD31-4B8C-83A1-F6EECF244321}">
                <p14:modId xmlns:p14="http://schemas.microsoft.com/office/powerpoint/2010/main" val="3295431917"/>
              </p:ext>
            </p:extLst>
          </p:nvPr>
        </p:nvGraphicFramePr>
        <p:xfrm>
          <a:off x="554182" y="1802789"/>
          <a:ext cx="11091432" cy="2593807"/>
        </p:xfrm>
        <a:graphic>
          <a:graphicData uri="http://schemas.openxmlformats.org/drawingml/2006/table">
            <a:tbl>
              <a:tblPr firstRow="1" bandRow="1">
                <a:tableStyleId>{2D5ABB26-0587-4C30-8999-92F81FD0307C}</a:tableStyleId>
              </a:tblPr>
              <a:tblGrid>
                <a:gridCol w="4073236">
                  <a:extLst>
                    <a:ext uri="{9D8B030D-6E8A-4147-A177-3AD203B41FA5}">
                      <a16:colId xmlns:a16="http://schemas.microsoft.com/office/drawing/2014/main" val="1738739509"/>
                    </a:ext>
                  </a:extLst>
                </a:gridCol>
                <a:gridCol w="3321052">
                  <a:extLst>
                    <a:ext uri="{9D8B030D-6E8A-4147-A177-3AD203B41FA5}">
                      <a16:colId xmlns:a16="http://schemas.microsoft.com/office/drawing/2014/main" val="4139255324"/>
                    </a:ext>
                  </a:extLst>
                </a:gridCol>
                <a:gridCol w="3697144">
                  <a:extLst>
                    <a:ext uri="{9D8B030D-6E8A-4147-A177-3AD203B41FA5}">
                      <a16:colId xmlns:a16="http://schemas.microsoft.com/office/drawing/2014/main" val="1978999015"/>
                    </a:ext>
                  </a:extLst>
                </a:gridCol>
              </a:tblGrid>
              <a:tr h="459947">
                <a:tc>
                  <a:txBody>
                    <a:bodyPr/>
                    <a:lstStyle/>
                    <a:p>
                      <a:r>
                        <a:rPr lang="en-AU" sz="2100" b="0" i="0" dirty="0">
                          <a:solidFill>
                            <a:srgbClr val="00B050"/>
                          </a:solidFill>
                          <a:latin typeface="Comic Sans MS"/>
                        </a:rPr>
                        <a:t>Service Prep: Kristine</a:t>
                      </a:r>
                    </a:p>
                  </a:txBody>
                  <a:tcPr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100" b="0" i="0" dirty="0">
                          <a:solidFill>
                            <a:srgbClr val="00B050"/>
                          </a:solidFill>
                          <a:latin typeface="Comic Sans MS"/>
                        </a:rPr>
                        <a:t>Chat Host: Rachel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100" b="0" i="0" dirty="0">
                          <a:solidFill>
                            <a:srgbClr val="00B050"/>
                          </a:solidFill>
                          <a:latin typeface="Comic Sans MS"/>
                        </a:rPr>
                        <a:t>First Reader: Liz</a:t>
                      </a:r>
                    </a:p>
                  </a:txBody>
                  <a:tcPr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9183721"/>
                  </a:ext>
                </a:extLst>
              </a:tr>
              <a:tr h="426772">
                <a:tc>
                  <a:txBody>
                    <a:bodyPr/>
                    <a:lstStyle/>
                    <a:p>
                      <a:r>
                        <a:rPr lang="en-AU" sz="2100" b="0" i="0" dirty="0">
                          <a:solidFill>
                            <a:srgbClr val="00B050"/>
                          </a:solidFill>
                          <a:latin typeface="Comic Sans MS"/>
                        </a:rPr>
                        <a:t>Music: Wiggles</a:t>
                      </a:r>
                      <a:endParaRPr lang="en-US" sz="2100" dirty="0">
                        <a:solidFill>
                          <a:srgbClr val="00B050"/>
                        </a:solidFil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100" b="0" i="0" dirty="0">
                          <a:solidFill>
                            <a:srgbClr val="00B050"/>
                          </a:solidFill>
                          <a:latin typeface="Comic Sans MS"/>
                        </a:rPr>
                        <a:t>Welcomer: Julie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100" b="0" i="0" dirty="0">
                          <a:solidFill>
                            <a:srgbClr val="00B050"/>
                          </a:solidFill>
                          <a:latin typeface="Comic Sans MS"/>
                        </a:rPr>
                        <a:t>Second Reader: Margo</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120621"/>
                  </a:ext>
                </a:extLst>
              </a:tr>
              <a:tr h="426772">
                <a:tc>
                  <a:txBody>
                    <a:bodyPr/>
                    <a:lstStyle/>
                    <a:p>
                      <a:r>
                        <a:rPr lang="en-AU" sz="2100" b="0" i="0" dirty="0">
                          <a:solidFill>
                            <a:srgbClr val="00B050"/>
                          </a:solidFill>
                          <a:latin typeface="Comic Sans MS"/>
                        </a:rPr>
                        <a:t>Proof-reader: Chris</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100" b="0" i="0">
                          <a:solidFill>
                            <a:srgbClr val="00B050"/>
                          </a:solidFill>
                          <a:latin typeface="Comic Sans MS"/>
                        </a:rPr>
                        <a:t>Priest: 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100" b="0" i="0">
                          <a:solidFill>
                            <a:srgbClr val="00B050"/>
                          </a:solidFill>
                          <a:latin typeface="Comic Sans MS"/>
                        </a:rPr>
                        <a:t>Preacher: Lauren</a:t>
                      </a:r>
                      <a:endParaRPr lang="en-US" sz="2100">
                        <a:solidFill>
                          <a:srgbClr val="00B050"/>
                        </a:solidFil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8393146"/>
                  </a:ext>
                </a:extLst>
              </a:tr>
              <a:tr h="426772">
                <a:tc>
                  <a:txBody>
                    <a:bodyPr/>
                    <a:lstStyle/>
                    <a:p>
                      <a:r>
                        <a:rPr lang="en-AU" sz="2100" b="0" i="0" dirty="0">
                          <a:solidFill>
                            <a:srgbClr val="00B050"/>
                          </a:solidFill>
                          <a:latin typeface="Comic Sans MS"/>
                        </a:rPr>
                        <a:t>Broadcaster: Kieron</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100" b="0" i="0" dirty="0">
                          <a:solidFill>
                            <a:srgbClr val="00B050"/>
                          </a:solidFill>
                          <a:latin typeface="Comic Sans MS"/>
                        </a:rPr>
                        <a:t>Deacon: Lauren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100" b="0" i="0" dirty="0">
                          <a:solidFill>
                            <a:srgbClr val="00B050"/>
                          </a:solidFill>
                          <a:latin typeface="Comic Sans MS"/>
                        </a:rPr>
                        <a:t>Fellowship: Leonie</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2151207"/>
                  </a:ext>
                </a:extLst>
              </a:tr>
              <a:tr h="426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100" b="0" i="0" dirty="0">
                          <a:solidFill>
                            <a:srgbClr val="00B050"/>
                          </a:solidFill>
                          <a:latin typeface="Comic Sans MS"/>
                        </a:rPr>
                        <a:t>Backup Broadcaster: Lauren</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100" b="0" i="0" dirty="0">
                          <a:solidFill>
                            <a:srgbClr val="00B050"/>
                          </a:solidFill>
                          <a:latin typeface="Comic Sans MS"/>
                        </a:rPr>
                        <a:t>Leader: Lauren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100" b="0" i="0" dirty="0">
                          <a:solidFill>
                            <a:srgbClr val="00B050"/>
                          </a:solidFill>
                          <a:latin typeface="Comic Sans MS"/>
                        </a:rPr>
                        <a:t>Safety Officer: Leonie</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275158"/>
                  </a:ext>
                </a:extLst>
              </a:tr>
              <a:tr h="426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100" b="0" i="0" dirty="0">
                          <a:solidFill>
                            <a:srgbClr val="00B050"/>
                          </a:solidFill>
                          <a:latin typeface="Comic Sans MS"/>
                        </a:rPr>
                        <a:t>Zoom Buttons: Viki</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100" b="0" i="0" dirty="0">
                          <a:solidFill>
                            <a:srgbClr val="00B050"/>
                          </a:solidFill>
                          <a:latin typeface="Comic Sans MS"/>
                        </a:rPr>
                        <a:t>Cantor: Jeremy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AU" sz="2100" b="0" i="0" dirty="0">
                          <a:solidFill>
                            <a:srgbClr val="00B050"/>
                          </a:solidFill>
                          <a:latin typeface="Comic Sans MS"/>
                        </a:rPr>
                        <a:t>Attendance: Rachel</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084328052"/>
                  </a:ext>
                </a:extLst>
              </a:tr>
            </a:tbl>
          </a:graphicData>
        </a:graphic>
      </p:graphicFrame>
    </p:spTree>
    <p:extLst>
      <p:ext uri="{BB962C8B-B14F-4D97-AF65-F5344CB8AC3E}">
        <p14:creationId xmlns:p14="http://schemas.microsoft.com/office/powerpoint/2010/main" val="2536990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440928" y="993742"/>
            <a:ext cx="9531872" cy="331539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49263" eaLnBrk="1" fontAlgn="base" hangingPunct="1">
              <a:lnSpc>
                <a:spcPct val="97000"/>
              </a:lnSpc>
              <a:spcBef>
                <a:spcPct val="50000"/>
              </a:spcBef>
              <a:spcAft>
                <a:spcPct val="0"/>
              </a:spcAft>
              <a:buClr>
                <a:srgbClr val="000000"/>
              </a:buClr>
              <a:buNone/>
            </a:pPr>
            <a:r>
              <a:rPr lang="en-AU" altLang="en-US" sz="2800">
                <a:solidFill>
                  <a:srgbClr val="00B050"/>
                </a:solidFill>
                <a:latin typeface="Comic Sans MS"/>
                <a:cs typeface="Arial"/>
              </a:rPr>
              <a:t>Leader: </a:t>
            </a:r>
            <a:r>
              <a:rPr lang="en-AU" altLang="en-US" sz="2800">
                <a:latin typeface="Comic Sans MS"/>
                <a:cs typeface="Arial"/>
              </a:rPr>
              <a:t>I invite everyone to unmute for the Dismissal</a:t>
            </a:r>
          </a:p>
          <a:p>
            <a:pPr algn="ctr" defTabSz="449263">
              <a:lnSpc>
                <a:spcPct val="97000"/>
              </a:lnSpc>
              <a:spcBef>
                <a:spcPct val="50000"/>
              </a:spcBef>
              <a:spcAft>
                <a:spcPct val="0"/>
              </a:spcAft>
              <a:buNone/>
            </a:pPr>
            <a:endParaRPr lang="en-AU" altLang="en-US" sz="2800" i="1">
              <a:solidFill>
                <a:srgbClr val="FFB83A"/>
              </a:solidFill>
              <a:latin typeface="Comic Sans MS"/>
              <a:cs typeface="Arial"/>
            </a:endParaRPr>
          </a:p>
          <a:p>
            <a:pPr algn="ctr" defTabSz="449263" eaLnBrk="1" fontAlgn="base" hangingPunct="1">
              <a:lnSpc>
                <a:spcPct val="97000"/>
              </a:lnSpc>
              <a:spcBef>
                <a:spcPct val="50000"/>
              </a:spcBef>
              <a:spcAft>
                <a:spcPct val="0"/>
              </a:spcAft>
              <a:buClr>
                <a:srgbClr val="000000"/>
              </a:buClr>
              <a:buNone/>
            </a:pPr>
            <a:r>
              <a:rPr lang="en-AU" altLang="en-US" sz="3200">
                <a:solidFill>
                  <a:srgbClr val="00B050"/>
                </a:solidFill>
                <a:latin typeface="Comic Sans MS"/>
                <a:cs typeface="Arial"/>
              </a:rPr>
              <a:t>Leader: </a:t>
            </a:r>
            <a:r>
              <a:rPr lang="en-US" altLang="en-US">
                <a:latin typeface="Comic Sans MS"/>
                <a:cs typeface="Arial"/>
              </a:rPr>
              <a:t>Go in peace to love and serve the Lord.</a:t>
            </a:r>
          </a:p>
          <a:p>
            <a:pPr algn="ctr" defTabSz="449263" eaLnBrk="1" fontAlgn="base" hangingPunct="1">
              <a:lnSpc>
                <a:spcPct val="97000"/>
              </a:lnSpc>
              <a:spcBef>
                <a:spcPct val="50000"/>
              </a:spcBef>
              <a:spcAft>
                <a:spcPct val="0"/>
              </a:spcAft>
              <a:buClr>
                <a:srgbClr val="000000"/>
              </a:buClr>
              <a:buNone/>
            </a:pPr>
            <a:endParaRPr lang="en-US" altLang="en-US">
              <a:latin typeface="Comic Sans MS"/>
              <a:cs typeface="Arial"/>
            </a:endParaRPr>
          </a:p>
          <a:p>
            <a:pPr algn="ctr" defTabSz="449263" eaLnBrk="1" fontAlgn="base" hangingPunct="1">
              <a:lnSpc>
                <a:spcPct val="97000"/>
              </a:lnSpc>
              <a:spcBef>
                <a:spcPct val="50000"/>
              </a:spcBef>
              <a:spcAft>
                <a:spcPct val="0"/>
              </a:spcAft>
              <a:buClr>
                <a:srgbClr val="000000"/>
              </a:buClr>
              <a:buNone/>
            </a:pPr>
            <a:r>
              <a:rPr lang="en-US" altLang="en-US" b="1">
                <a:solidFill>
                  <a:srgbClr val="00B050"/>
                </a:solidFill>
                <a:latin typeface="Comic Sans MS"/>
                <a:cs typeface="Arial"/>
              </a:rPr>
              <a:t>All: </a:t>
            </a:r>
            <a:r>
              <a:rPr lang="en-US" altLang="en-US" b="1">
                <a:latin typeface="Comic Sans MS"/>
                <a:cs typeface="Arial"/>
              </a:rPr>
              <a:t>In the name of Christ, Amen</a:t>
            </a:r>
            <a:r>
              <a:rPr lang="en-US" altLang="en-US">
                <a:latin typeface="Comic Sans MS"/>
                <a:cs typeface="Arial"/>
              </a:rPr>
              <a:t>.</a:t>
            </a:r>
            <a:endParaRPr lang="en-AU" altLang="en-US" sz="3600">
              <a:latin typeface="Comic Sans MS"/>
              <a:cs typeface="Arial"/>
            </a:endParaRPr>
          </a:p>
        </p:txBody>
      </p:sp>
    </p:spTree>
    <p:extLst>
      <p:ext uri="{BB962C8B-B14F-4D97-AF65-F5344CB8AC3E}">
        <p14:creationId xmlns:p14="http://schemas.microsoft.com/office/powerpoint/2010/main" val="4206339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8" y="5917622"/>
            <a:ext cx="3271234" cy="646331"/>
          </a:xfrm>
          <a:prstGeom prst="rect">
            <a:avLst/>
          </a:prstGeom>
          <a:noFill/>
        </p:spPr>
        <p:txBody>
          <a:bodyPr wrap="square" lIns="91440" tIns="45720" rIns="91440" bIns="45720" rtlCol="0" anchor="t">
            <a:spAutoFit/>
          </a:bodyPr>
          <a:lstStyle/>
          <a:p>
            <a:r>
              <a:rPr lang="en-US">
                <a:solidFill>
                  <a:srgbClr val="00B050"/>
                </a:solidFill>
                <a:latin typeface="Comic Sans MS"/>
              </a:rPr>
              <a:t>Extra resources developed </a:t>
            </a:r>
          </a:p>
          <a:p>
            <a:r>
              <a:rPr lang="en-US">
                <a:solidFill>
                  <a:srgbClr val="00B050"/>
                </a:solidFill>
                <a:latin typeface="Comic Sans MS"/>
              </a:rPr>
              <a:t>by Roots on the Web </a:t>
            </a:r>
          </a:p>
        </p:txBody>
      </p:sp>
      <p:sp>
        <p:nvSpPr>
          <p:cNvPr id="7" name="TextBox 6">
            <a:extLst>
              <a:ext uri="{FF2B5EF4-FFF2-40B4-BE49-F238E27FC236}">
                <a16:creationId xmlns:a16="http://schemas.microsoft.com/office/drawing/2014/main" id="{FBCFD97D-2C97-37FF-356C-A993317B1DEE}"/>
              </a:ext>
            </a:extLst>
          </p:cNvPr>
          <p:cNvSpPr txBox="1"/>
          <p:nvPr/>
        </p:nvSpPr>
        <p:spPr>
          <a:xfrm>
            <a:off x="354264" y="491782"/>
            <a:ext cx="4402899" cy="3507343"/>
          </a:xfrm>
          <a:prstGeom prst="roundRect">
            <a:avLst/>
          </a:prstGeom>
          <a:solidFill>
            <a:srgbClr val="7A3A00">
              <a:alpha val="45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1D8B5E"/>
                </a:solidFill>
                <a:latin typeface="Comic Sans MS"/>
              </a:rPr>
              <a:t>Fellowship time</a:t>
            </a:r>
          </a:p>
          <a:p>
            <a:pPr algn="ctr"/>
            <a:r>
              <a:rPr lang="en-US" sz="2400" dirty="0">
                <a:solidFill>
                  <a:srgbClr val="1D8B5E"/>
                </a:solidFill>
                <a:latin typeface="Comic Sans MS"/>
              </a:rPr>
              <a:t>Thank you, Julie for leading Fellowship </a:t>
            </a:r>
          </a:p>
          <a:p>
            <a:pPr algn="ctr"/>
            <a:endParaRPr lang="en-US" sz="2400" dirty="0">
              <a:solidFill>
                <a:srgbClr val="1D8B5E"/>
              </a:solidFill>
              <a:latin typeface="Comic Sans MS"/>
            </a:endParaRPr>
          </a:p>
          <a:p>
            <a:pPr algn="ctr"/>
            <a:r>
              <a:rPr lang="en-US" sz="2400" dirty="0">
                <a:solidFill>
                  <a:srgbClr val="1D8B5E"/>
                </a:solidFill>
                <a:latin typeface="Comic Sans MS"/>
              </a:rPr>
              <a:t>Please feel welcome to linger or pop a message in the chat and head off when you are ready.</a:t>
            </a:r>
            <a:r>
              <a:rPr lang="en-GB" sz="2400" dirty="0">
                <a:solidFill>
                  <a:srgbClr val="1D8B5E"/>
                </a:solidFill>
                <a:latin typeface="Comic Sans MS"/>
              </a:rPr>
              <a:t>​</a:t>
            </a:r>
            <a:endParaRPr lang="en-GB" dirty="0">
              <a:solidFill>
                <a:srgbClr val="1D8B5E"/>
              </a:solidFill>
              <a:cs typeface="Calibri"/>
            </a:endParaRPr>
          </a:p>
        </p:txBody>
      </p:sp>
      <p:sp>
        <p:nvSpPr>
          <p:cNvPr id="2" name="TextBox 1">
            <a:extLst>
              <a:ext uri="{FF2B5EF4-FFF2-40B4-BE49-F238E27FC236}">
                <a16:creationId xmlns:a16="http://schemas.microsoft.com/office/drawing/2014/main" id="{AEE890AE-4388-45ED-D853-355AFC7618FA}"/>
              </a:ext>
            </a:extLst>
          </p:cNvPr>
          <p:cNvSpPr txBox="1"/>
          <p:nvPr/>
        </p:nvSpPr>
        <p:spPr>
          <a:xfrm>
            <a:off x="6096000" y="4162621"/>
            <a:ext cx="3271234" cy="646331"/>
          </a:xfrm>
          <a:prstGeom prst="rect">
            <a:avLst/>
          </a:prstGeom>
          <a:noFill/>
        </p:spPr>
        <p:txBody>
          <a:bodyPr wrap="square" rtlCol="0">
            <a:spAutoFit/>
          </a:bodyPr>
          <a:lstStyle/>
          <a:p>
            <a:r>
              <a:rPr lang="en-AU" dirty="0">
                <a:solidFill>
                  <a:srgbClr val="00B050"/>
                </a:solidFill>
                <a:latin typeface="Comic Sans MS" panose="030F0902030302020204" pitchFamily="66" charset="0"/>
              </a:rPr>
              <a:t>Artwork by Padlet: Blessed are the meek…</a:t>
            </a:r>
          </a:p>
        </p:txBody>
      </p:sp>
      <p:pic>
        <p:nvPicPr>
          <p:cNvPr id="9" name="Picture 8">
            <a:extLst>
              <a:ext uri="{FF2B5EF4-FFF2-40B4-BE49-F238E27FC236}">
                <a16:creationId xmlns:a16="http://schemas.microsoft.com/office/drawing/2014/main" id="{4386A7D3-28A9-C4EC-18E3-46AF31DC5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7413" y="866557"/>
            <a:ext cx="4117778" cy="3132568"/>
          </a:xfrm>
          <a:prstGeom prst="rect">
            <a:avLst/>
          </a:prstGeom>
        </p:spPr>
      </p:pic>
    </p:spTree>
    <p:extLst>
      <p:ext uri="{BB962C8B-B14F-4D97-AF65-F5344CB8AC3E}">
        <p14:creationId xmlns:p14="http://schemas.microsoft.com/office/powerpoint/2010/main" val="144501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67A3-9603-240E-EA6B-3FC986F853BF}"/>
              </a:ext>
            </a:extLst>
          </p:cNvPr>
          <p:cNvSpPr>
            <a:spLocks noGrp="1"/>
          </p:cNvSpPr>
          <p:nvPr>
            <p:ph type="title"/>
          </p:nvPr>
        </p:nvSpPr>
        <p:spPr>
          <a:xfrm>
            <a:off x="282053" y="165429"/>
            <a:ext cx="4319444" cy="1143000"/>
          </a:xfrm>
        </p:spPr>
        <p:txBody>
          <a:bodyPr/>
          <a:lstStyle/>
          <a:p>
            <a:pPr algn="l">
              <a:spcBef>
                <a:spcPts val="0"/>
              </a:spcBef>
            </a:pPr>
            <a:r>
              <a:rPr lang="en-US" sz="2400">
                <a:solidFill>
                  <a:srgbClr val="00B050"/>
                </a:solidFill>
                <a:latin typeface="Comic Sans MS"/>
              </a:rPr>
              <a:t>Leader and Cantor unmute</a:t>
            </a:r>
            <a:endParaRPr lang="en-US">
              <a:solidFill>
                <a:srgbClr val="00B050"/>
              </a:solidFill>
            </a:endParaRPr>
          </a:p>
        </p:txBody>
      </p:sp>
      <p:sp>
        <p:nvSpPr>
          <p:cNvPr id="3" name="Content Placeholder 2">
            <a:extLst>
              <a:ext uri="{FF2B5EF4-FFF2-40B4-BE49-F238E27FC236}">
                <a16:creationId xmlns:a16="http://schemas.microsoft.com/office/drawing/2014/main" id="{5D1FD83D-10E0-228D-7DDC-F0371A5CC75D}"/>
              </a:ext>
            </a:extLst>
          </p:cNvPr>
          <p:cNvSpPr>
            <a:spLocks noGrp="1"/>
          </p:cNvSpPr>
          <p:nvPr>
            <p:ph idx="1"/>
          </p:nvPr>
        </p:nvSpPr>
        <p:spPr>
          <a:xfrm>
            <a:off x="2658356" y="1727970"/>
            <a:ext cx="6875285" cy="4090465"/>
          </a:xfrm>
        </p:spPr>
        <p:txBody>
          <a:bodyPr vert="horz" lIns="91440" tIns="45720" rIns="91440" bIns="45720" rtlCol="0" anchor="t">
            <a:noAutofit/>
          </a:bodyPr>
          <a:lstStyle/>
          <a:p>
            <a:pPr>
              <a:lnSpc>
                <a:spcPct val="150000"/>
              </a:lnSpc>
              <a:buNone/>
            </a:pPr>
            <a:r>
              <a:rPr lang="en-US" sz="2800" i="1">
                <a:solidFill>
                  <a:srgbClr val="00B050"/>
                </a:solidFill>
                <a:latin typeface="Comic Sans MS"/>
              </a:rPr>
              <a:t> </a:t>
            </a:r>
            <a:r>
              <a:rPr lang="en-US" sz="2800">
                <a:solidFill>
                  <a:srgbClr val="00B050"/>
                </a:solidFill>
                <a:latin typeface="Comic Sans MS"/>
              </a:rPr>
              <a:t>Leader: </a:t>
            </a:r>
          </a:p>
          <a:p>
            <a:pPr>
              <a:lnSpc>
                <a:spcPct val="150000"/>
              </a:lnSpc>
              <a:buNone/>
            </a:pPr>
            <a:r>
              <a:rPr lang="en-GB" sz="2800">
                <a:latin typeface="Comic Sans MS"/>
                <a:cs typeface="Times New Roman"/>
              </a:rPr>
              <a:t>The Grace of the lord Jesus Christ, </a:t>
            </a:r>
          </a:p>
          <a:p>
            <a:pPr>
              <a:lnSpc>
                <a:spcPct val="150000"/>
              </a:lnSpc>
              <a:buNone/>
            </a:pPr>
            <a:r>
              <a:rPr lang="en-GB" sz="2800">
                <a:latin typeface="Comic Sans MS"/>
                <a:cs typeface="Times New Roman"/>
              </a:rPr>
              <a:t>and the love of God, </a:t>
            </a:r>
          </a:p>
          <a:p>
            <a:pPr>
              <a:lnSpc>
                <a:spcPct val="150000"/>
              </a:lnSpc>
              <a:buNone/>
            </a:pPr>
            <a:r>
              <a:rPr lang="en-GB" sz="2800">
                <a:latin typeface="Comic Sans MS"/>
                <a:cs typeface="Times New Roman"/>
              </a:rPr>
              <a:t>and the fellowship of the Holy Spirit, </a:t>
            </a:r>
          </a:p>
          <a:p>
            <a:pPr>
              <a:lnSpc>
                <a:spcPct val="150000"/>
              </a:lnSpc>
              <a:buNone/>
            </a:pPr>
            <a:r>
              <a:rPr lang="en-GB" sz="2800">
                <a:latin typeface="Comic Sans MS"/>
                <a:cs typeface="Times New Roman"/>
              </a:rPr>
              <a:t>be with you all. </a:t>
            </a:r>
          </a:p>
          <a:p>
            <a:pPr>
              <a:lnSpc>
                <a:spcPct val="150000"/>
              </a:lnSpc>
              <a:buNone/>
            </a:pPr>
            <a:r>
              <a:rPr lang="en-GB" sz="2800" b="1">
                <a:solidFill>
                  <a:srgbClr val="00B050"/>
                </a:solidFill>
                <a:latin typeface="Comic Sans MS"/>
                <a:cs typeface="Times New Roman"/>
              </a:rPr>
              <a:t>All: </a:t>
            </a:r>
            <a:r>
              <a:rPr lang="en-GB" sz="2800" b="1">
                <a:latin typeface="Comic Sans MS"/>
                <a:cs typeface="Times New Roman"/>
              </a:rPr>
              <a:t>And also with you.</a:t>
            </a:r>
            <a:r>
              <a:rPr lang="en-GB" sz="2800">
                <a:latin typeface="Comic Sans MS"/>
                <a:cs typeface="Times New Roman"/>
              </a:rPr>
              <a:t> </a:t>
            </a:r>
            <a:endParaRPr lang="en-US" sz="2800">
              <a:latin typeface="Comic Sans MS"/>
              <a:cs typeface="Times New Roman"/>
            </a:endParaRPr>
          </a:p>
        </p:txBody>
      </p:sp>
      <p:sp>
        <p:nvSpPr>
          <p:cNvPr id="4" name="Slide Number Placeholder 3">
            <a:extLst>
              <a:ext uri="{FF2B5EF4-FFF2-40B4-BE49-F238E27FC236}">
                <a16:creationId xmlns:a16="http://schemas.microsoft.com/office/drawing/2014/main" id="{25479D30-DAA4-D8ED-F8B5-B5082B5C9FAF}"/>
              </a:ext>
            </a:extLst>
          </p:cNvPr>
          <p:cNvSpPr>
            <a:spLocks noGrp="1"/>
          </p:cNvSpPr>
          <p:nvPr>
            <p:ph type="sldNum" sz="quarter" idx="12"/>
          </p:nvPr>
        </p:nvSpPr>
        <p:spPr/>
        <p:txBody>
          <a:bodyPr/>
          <a:lstStyle/>
          <a:p>
            <a:fld id="{D6BAAE04-8869-45BD-9FC4-571BC1F4B92A}" type="slidenum">
              <a:rPr lang="en-AU" smtClean="0"/>
              <a:t>5</a:t>
            </a:fld>
            <a:endParaRPr lang="en-AU"/>
          </a:p>
        </p:txBody>
      </p:sp>
      <p:sp>
        <p:nvSpPr>
          <p:cNvPr id="6" name="Rectangle 5">
            <a:extLst>
              <a:ext uri="{FF2B5EF4-FFF2-40B4-BE49-F238E27FC236}">
                <a16:creationId xmlns:a16="http://schemas.microsoft.com/office/drawing/2014/main" id="{032861FD-E2BE-0C7F-8027-04C68C9F6B2F}"/>
              </a:ext>
            </a:extLst>
          </p:cNvPr>
          <p:cNvSpPr/>
          <p:nvPr/>
        </p:nvSpPr>
        <p:spPr>
          <a:xfrm>
            <a:off x="4334796" y="1039565"/>
            <a:ext cx="3522407" cy="584775"/>
          </a:xfrm>
          <a:prstGeom prst="rect">
            <a:avLst/>
          </a:prstGeom>
        </p:spPr>
        <p:txBody>
          <a:bodyPr wrap="square" lIns="91440" tIns="45720" rIns="91440" bIns="45720" anchor="t">
            <a:spAutoFit/>
          </a:bodyPr>
          <a:lstStyle/>
          <a:p>
            <a:pPr algn="ctr"/>
            <a:r>
              <a:rPr lang="en-US" sz="3200">
                <a:solidFill>
                  <a:srgbClr val="00B050"/>
                </a:solidFill>
                <a:latin typeface="Comic Sans MS"/>
              </a:rPr>
              <a:t>The Greeting</a:t>
            </a:r>
            <a:endParaRPr lang="en-US" sz="3200">
              <a:solidFill>
                <a:srgbClr val="00B050"/>
              </a:solidFill>
              <a:cs typeface="Times New Roman"/>
            </a:endParaRPr>
          </a:p>
        </p:txBody>
      </p:sp>
    </p:spTree>
    <p:extLst>
      <p:ext uri="{BB962C8B-B14F-4D97-AF65-F5344CB8AC3E}">
        <p14:creationId xmlns:p14="http://schemas.microsoft.com/office/powerpoint/2010/main" val="253366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8E05A-8FB2-20D3-98F5-3DF40B51112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80201B3-3164-F4D6-F213-E83A9E9DE784}"/>
              </a:ext>
            </a:extLst>
          </p:cNvPr>
          <p:cNvSpPr/>
          <p:nvPr/>
        </p:nvSpPr>
        <p:spPr>
          <a:xfrm>
            <a:off x="381001" y="877820"/>
            <a:ext cx="11810999" cy="5571077"/>
          </a:xfrm>
          <a:prstGeom prst="rect">
            <a:avLst/>
          </a:prstGeom>
        </p:spPr>
        <p:txBody>
          <a:bodyPr wrap="square" lIns="91440" tIns="45720" rIns="91440" bIns="45720" anchor="t">
            <a:spAutoFit/>
          </a:bodyPr>
          <a:lstStyle/>
          <a:p>
            <a:pPr>
              <a:lnSpc>
                <a:spcPct val="150000"/>
              </a:lnSpc>
            </a:pPr>
            <a:r>
              <a:rPr lang="en-GB" sz="2400" dirty="0">
                <a:solidFill>
                  <a:srgbClr val="00B050"/>
                </a:solidFill>
                <a:latin typeface="Comic Sans MS" panose="030F0902030302020204" pitchFamily="66" charset="0"/>
              </a:rPr>
              <a:t>Leader: </a:t>
            </a:r>
            <a:r>
              <a:rPr lang="en-US" sz="2400" dirty="0">
                <a:solidFill>
                  <a:srgbClr val="232323"/>
                </a:solidFill>
                <a:latin typeface="Comic Sans MS" panose="030F0902030302020204" pitchFamily="66" charset="0"/>
              </a:rPr>
              <a:t>L</a:t>
            </a:r>
            <a:r>
              <a:rPr lang="en-AU" altLang="en-US" sz="2400" dirty="0">
                <a:solidFill>
                  <a:srgbClr val="232323"/>
                </a:solidFill>
                <a:latin typeface="Comic Sans MS" panose="030F0902030302020204" pitchFamily="66" charset="0"/>
              </a:rPr>
              <a:t>et us worship the God who gives,</a:t>
            </a:r>
          </a:p>
          <a:p>
            <a:pPr>
              <a:lnSpc>
                <a:spcPct val="150000"/>
              </a:lnSpc>
            </a:pPr>
            <a:r>
              <a:rPr lang="en-AU" altLang="en-US" sz="2400" dirty="0">
                <a:solidFill>
                  <a:srgbClr val="232323"/>
                </a:solidFill>
                <a:latin typeface="Comic Sans MS" panose="030F0902030302020204" pitchFamily="66" charset="0"/>
              </a:rPr>
              <a:t>who fills our lives with the beauty of creation,</a:t>
            </a:r>
          </a:p>
          <a:p>
            <a:pPr>
              <a:lnSpc>
                <a:spcPct val="150000"/>
              </a:lnSpc>
            </a:pPr>
            <a:r>
              <a:rPr lang="en-AU" altLang="en-US" sz="2400" dirty="0">
                <a:solidFill>
                  <a:srgbClr val="232323"/>
                </a:solidFill>
                <a:latin typeface="Comic Sans MS" panose="030F0902030302020204" pitchFamily="66" charset="0"/>
              </a:rPr>
              <a:t>who offers comfort and counsel to humanity,</a:t>
            </a:r>
          </a:p>
          <a:p>
            <a:pPr>
              <a:lnSpc>
                <a:spcPct val="150000"/>
              </a:lnSpc>
            </a:pPr>
            <a:r>
              <a:rPr lang="en-AU" altLang="en-US" sz="2400" dirty="0">
                <a:solidFill>
                  <a:srgbClr val="232323"/>
                </a:solidFill>
                <a:latin typeface="Comic Sans MS" panose="030F0902030302020204" pitchFamily="66" charset="0"/>
              </a:rPr>
              <a:t>while demanding nothing</a:t>
            </a:r>
          </a:p>
          <a:p>
            <a:pPr>
              <a:lnSpc>
                <a:spcPct val="150000"/>
              </a:lnSpc>
            </a:pPr>
            <a:r>
              <a:rPr lang="en-AU" altLang="en-US" sz="2400" dirty="0">
                <a:solidFill>
                  <a:srgbClr val="232323"/>
                </a:solidFill>
                <a:latin typeface="Comic Sans MS" panose="030F0902030302020204" pitchFamily="66" charset="0"/>
              </a:rPr>
              <a:t>but that we share in filling the world with kindness and justice.</a:t>
            </a:r>
            <a:endParaRPr lang="en-GB" sz="2400" dirty="0">
              <a:solidFill>
                <a:srgbClr val="00B050"/>
              </a:solidFill>
              <a:latin typeface="Comic Sans MS" panose="030F0902030302020204" pitchFamily="66" charset="0"/>
            </a:endParaRPr>
          </a:p>
          <a:p>
            <a:pPr>
              <a:lnSpc>
                <a:spcPct val="150000"/>
              </a:lnSpc>
            </a:pPr>
            <a:r>
              <a:rPr lang="en-GB" sz="2400" dirty="0">
                <a:solidFill>
                  <a:srgbClr val="00B050"/>
                </a:solidFill>
                <a:latin typeface="Comic Sans MS" panose="030F0902030302020204" pitchFamily="66" charset="0"/>
              </a:rPr>
              <a:t>All: </a:t>
            </a:r>
            <a:r>
              <a:rPr lang="en-AU" sz="2400" b="1" dirty="0">
                <a:latin typeface="Comic Sans MS" panose="030F0902030302020204" pitchFamily="66" charset="0"/>
              </a:rPr>
              <a:t>God, you call us to walk with you in justice, in kindness, in humility.</a:t>
            </a:r>
          </a:p>
          <a:p>
            <a:pPr>
              <a:lnSpc>
                <a:spcPct val="150000"/>
              </a:lnSpc>
            </a:pPr>
            <a:r>
              <a:rPr lang="en-AU" sz="2400" b="1" dirty="0">
                <a:latin typeface="Comic Sans MS" panose="030F0902030302020204" pitchFamily="66" charset="0"/>
              </a:rPr>
              <a:t>Help us to see this is what you require,</a:t>
            </a:r>
          </a:p>
          <a:p>
            <a:pPr>
              <a:lnSpc>
                <a:spcPct val="150000"/>
              </a:lnSpc>
            </a:pPr>
            <a:r>
              <a:rPr lang="en-AU" sz="2400" b="1" dirty="0">
                <a:latin typeface="Comic Sans MS" panose="030F0902030302020204" pitchFamily="66" charset="0"/>
              </a:rPr>
              <a:t>to leave behind all other expectations</a:t>
            </a:r>
          </a:p>
          <a:p>
            <a:pPr>
              <a:lnSpc>
                <a:spcPct val="150000"/>
              </a:lnSpc>
            </a:pPr>
            <a:r>
              <a:rPr lang="en-AU" sz="2400" b="1" dirty="0">
                <a:latin typeface="Comic Sans MS" panose="030F0902030302020204" pitchFamily="66" charset="0"/>
              </a:rPr>
              <a:t>and be free to walk into the future you want for us as the people of God.</a:t>
            </a:r>
          </a:p>
          <a:p>
            <a:pPr>
              <a:lnSpc>
                <a:spcPct val="150000"/>
              </a:lnSpc>
            </a:pPr>
            <a:r>
              <a:rPr lang="en-AU" sz="2400" b="1" dirty="0">
                <a:latin typeface="Comic Sans MS" panose="030F0902030302020204" pitchFamily="66" charset="0"/>
              </a:rPr>
              <a:t>Amen.</a:t>
            </a:r>
            <a:endParaRPr lang="en-GB" sz="2400" b="1" dirty="0">
              <a:latin typeface="Comic Sans MS" panose="030F0702030302020204" pitchFamily="66" charset="0"/>
            </a:endParaRPr>
          </a:p>
        </p:txBody>
      </p:sp>
      <p:sp>
        <p:nvSpPr>
          <p:cNvPr id="4" name="TextBox 3">
            <a:extLst>
              <a:ext uri="{FF2B5EF4-FFF2-40B4-BE49-F238E27FC236}">
                <a16:creationId xmlns:a16="http://schemas.microsoft.com/office/drawing/2014/main" id="{0D761AB3-897A-0C30-B2ED-DE2DCE88EC4D}"/>
              </a:ext>
            </a:extLst>
          </p:cNvPr>
          <p:cNvSpPr txBox="1"/>
          <p:nvPr/>
        </p:nvSpPr>
        <p:spPr>
          <a:xfrm>
            <a:off x="4180768" y="293045"/>
            <a:ext cx="3830464" cy="584775"/>
          </a:xfrm>
          <a:prstGeom prst="rect">
            <a:avLst/>
          </a:prstGeom>
          <a:noFill/>
        </p:spPr>
        <p:txBody>
          <a:bodyPr wrap="square" lIns="91440" tIns="45720" rIns="91440" bIns="45720" rtlCol="0" anchor="t">
            <a:spAutoFit/>
          </a:bodyPr>
          <a:lstStyle/>
          <a:p>
            <a:pPr algn="ctr"/>
            <a:r>
              <a:rPr lang="en-US" sz="3200" i="1" dirty="0">
                <a:solidFill>
                  <a:srgbClr val="00B050"/>
                </a:solidFill>
                <a:latin typeface="Comic Sans MS"/>
              </a:rPr>
              <a:t>Gathering  Prayer</a:t>
            </a:r>
          </a:p>
        </p:txBody>
      </p:sp>
    </p:spTree>
    <p:extLst>
      <p:ext uri="{BB962C8B-B14F-4D97-AF65-F5344CB8AC3E}">
        <p14:creationId xmlns:p14="http://schemas.microsoft.com/office/powerpoint/2010/main" val="307157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18986" y="440856"/>
            <a:ext cx="2354028" cy="584775"/>
          </a:xfrm>
          <a:prstGeom prst="rect">
            <a:avLst/>
          </a:prstGeom>
          <a:noFill/>
        </p:spPr>
        <p:txBody>
          <a:bodyPr wrap="square" lIns="91440" tIns="45720" rIns="91440" bIns="45720" rtlCol="0" anchor="t">
            <a:spAutoFit/>
          </a:bodyPr>
          <a:lstStyle/>
          <a:p>
            <a:pPr algn="ctr"/>
            <a:r>
              <a:rPr lang="en-AU" sz="3200" i="1">
                <a:solidFill>
                  <a:srgbClr val="00B050"/>
                </a:solidFill>
                <a:latin typeface="Comic Sans MS"/>
                <a:cs typeface="Arial"/>
              </a:rPr>
              <a:t>Sentence</a:t>
            </a:r>
          </a:p>
        </p:txBody>
      </p:sp>
      <p:sp>
        <p:nvSpPr>
          <p:cNvPr id="2" name="Rectangle 1"/>
          <p:cNvSpPr/>
          <p:nvPr/>
        </p:nvSpPr>
        <p:spPr>
          <a:xfrm>
            <a:off x="842437" y="2360799"/>
            <a:ext cx="10170694" cy="3247043"/>
          </a:xfrm>
          <a:prstGeom prst="rect">
            <a:avLst/>
          </a:prstGeom>
        </p:spPr>
        <p:txBody>
          <a:bodyPr wrap="square" lIns="91440" tIns="45720" rIns="91440" bIns="45720" anchor="t">
            <a:spAutoFit/>
          </a:bodyPr>
          <a:lstStyle/>
          <a:p>
            <a:pPr>
              <a:spcBef>
                <a:spcPts val="450"/>
              </a:spcBef>
              <a:spcAft>
                <a:spcPts val="450"/>
              </a:spcAft>
            </a:pPr>
            <a:r>
              <a:rPr lang="en-GB" sz="2800" dirty="0">
                <a:solidFill>
                  <a:srgbClr val="00B050"/>
                </a:solidFill>
                <a:latin typeface="Comic Sans MS"/>
                <a:cs typeface="Times New Roman"/>
              </a:rPr>
              <a:t>Cantor:</a:t>
            </a:r>
          </a:p>
          <a:p>
            <a:pPr>
              <a:spcBef>
                <a:spcPts val="450"/>
              </a:spcBef>
              <a:spcAft>
                <a:spcPts val="450"/>
              </a:spcAft>
            </a:pPr>
            <a:endParaRPr lang="en-GB" sz="2800" dirty="0">
              <a:solidFill>
                <a:srgbClr val="00B050"/>
              </a:solidFill>
              <a:latin typeface="Comic Sans MS"/>
              <a:cs typeface="Times New Roman"/>
            </a:endParaRPr>
          </a:p>
          <a:p>
            <a:pPr>
              <a:spcBef>
                <a:spcPts val="450"/>
              </a:spcBef>
              <a:spcAft>
                <a:spcPts val="450"/>
              </a:spcAft>
            </a:pPr>
            <a:r>
              <a:rPr lang="en-AU" sz="3200" dirty="0">
                <a:latin typeface="Comic Sans MS"/>
              </a:rPr>
              <a:t>What does the Lord require of you but to do justice, and to love kindness, and to walk humbly with your God?</a:t>
            </a:r>
            <a:r>
              <a:rPr lang="en-AU" sz="3200" dirty="0">
                <a:solidFill>
                  <a:srgbClr val="E3960B"/>
                </a:solidFill>
                <a:latin typeface="Comic Sans MS"/>
              </a:rPr>
              <a:t>		</a:t>
            </a:r>
            <a:r>
              <a:rPr lang="en-AU" sz="3200" dirty="0">
                <a:solidFill>
                  <a:srgbClr val="E3960B"/>
                </a:solidFill>
                <a:highlight>
                  <a:srgbClr val="FFFF00"/>
                </a:highlight>
                <a:latin typeface="Comic Sans MS"/>
              </a:rPr>
              <a:t>		</a:t>
            </a:r>
            <a:r>
              <a:rPr lang="en-AU" sz="2800" dirty="0">
                <a:solidFill>
                  <a:schemeClr val="accent3"/>
                </a:solidFill>
                <a:highlight>
                  <a:srgbClr val="FFFF00"/>
                </a:highlight>
                <a:latin typeface="Comic Sans MS"/>
              </a:rPr>
              <a:t>    	      </a:t>
            </a:r>
          </a:p>
          <a:p>
            <a:pPr algn="r">
              <a:spcBef>
                <a:spcPts val="450"/>
              </a:spcBef>
              <a:spcAft>
                <a:spcPts val="450"/>
              </a:spcAft>
            </a:pPr>
            <a:r>
              <a:rPr lang="en-AU" sz="2800" dirty="0">
                <a:solidFill>
                  <a:srgbClr val="00B050"/>
                </a:solidFill>
                <a:latin typeface="Comic Sans MS"/>
              </a:rPr>
              <a:t>Micah 6.8</a:t>
            </a:r>
            <a:endParaRPr lang="en-GB" sz="2800" b="1" dirty="0">
              <a:solidFill>
                <a:srgbClr val="00B050"/>
              </a:solidFill>
              <a:latin typeface="Comic Sans MS"/>
              <a:ea typeface="Tahoma"/>
              <a:cs typeface="Times New Roman"/>
            </a:endParaRPr>
          </a:p>
        </p:txBody>
      </p:sp>
      <p:sp>
        <p:nvSpPr>
          <p:cNvPr id="4" name="TextBox 3">
            <a:extLst>
              <a:ext uri="{FF2B5EF4-FFF2-40B4-BE49-F238E27FC236}">
                <a16:creationId xmlns:a16="http://schemas.microsoft.com/office/drawing/2014/main" id="{5B72F64F-A191-E5FE-EA13-F8D7876D2AE8}"/>
              </a:ext>
            </a:extLst>
          </p:cNvPr>
          <p:cNvSpPr txBox="1"/>
          <p:nvPr/>
        </p:nvSpPr>
        <p:spPr>
          <a:xfrm>
            <a:off x="842437" y="1406692"/>
            <a:ext cx="10507126" cy="954107"/>
          </a:xfrm>
          <a:prstGeom prst="rect">
            <a:avLst/>
          </a:prstGeom>
          <a:noFill/>
        </p:spPr>
        <p:txBody>
          <a:bodyPr wrap="square" lIns="91440" tIns="45720" rIns="91440" bIns="45720" rtlCol="0" anchor="t">
            <a:spAutoFit/>
          </a:bodyPr>
          <a:lstStyle/>
          <a:p>
            <a:r>
              <a:rPr lang="en-AU" sz="2800">
                <a:solidFill>
                  <a:srgbClr val="00B050"/>
                </a:solidFill>
                <a:latin typeface="Comic Sans MS"/>
                <a:cs typeface="Arial"/>
              </a:rPr>
              <a:t>Leader: </a:t>
            </a:r>
            <a:r>
              <a:rPr lang="en-AU" sz="2800">
                <a:latin typeface="Comic Sans MS"/>
                <a:cs typeface="Arial"/>
              </a:rPr>
              <a:t>I invite our Cantor to proclaim the sentence for today.</a:t>
            </a:r>
          </a:p>
        </p:txBody>
      </p:sp>
    </p:spTree>
    <p:extLst>
      <p:ext uri="{BB962C8B-B14F-4D97-AF65-F5344CB8AC3E}">
        <p14:creationId xmlns:p14="http://schemas.microsoft.com/office/powerpoint/2010/main" val="111459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7127" y="1582443"/>
            <a:ext cx="10261523" cy="4463081"/>
          </a:xfrm>
          <a:prstGeom prst="rect">
            <a:avLst/>
          </a:prstGeom>
        </p:spPr>
        <p:txBody>
          <a:bodyPr wrap="square" lIns="91440" tIns="45720" rIns="91440" bIns="45720" anchor="t">
            <a:spAutoFit/>
          </a:bodyPr>
          <a:lstStyle/>
          <a:p>
            <a:pPr>
              <a:lnSpc>
                <a:spcPct val="150000"/>
              </a:lnSpc>
            </a:pPr>
            <a:r>
              <a:rPr lang="en-AU" sz="2400" b="1" dirty="0">
                <a:solidFill>
                  <a:srgbClr val="00B050"/>
                </a:solidFill>
                <a:latin typeface="Comic Sans MS"/>
                <a:ea typeface="Tahoma"/>
                <a:cs typeface="Tahoma"/>
              </a:rPr>
              <a:t>All: </a:t>
            </a:r>
            <a:r>
              <a:rPr lang="en-AU" sz="2400" b="1" dirty="0">
                <a:latin typeface="Comic Sans MS"/>
                <a:ea typeface="Tahoma"/>
                <a:cs typeface="Tahoma"/>
              </a:rPr>
              <a:t>Righteous God,</a:t>
            </a:r>
          </a:p>
          <a:p>
            <a:pPr>
              <a:lnSpc>
                <a:spcPct val="150000"/>
              </a:lnSpc>
            </a:pPr>
            <a:r>
              <a:rPr lang="en-AU" sz="2400" b="1" dirty="0">
                <a:latin typeface="Comic Sans MS"/>
                <a:ea typeface="Tahoma"/>
                <a:cs typeface="Tahoma"/>
              </a:rPr>
              <a:t>as your light shines upon us,</a:t>
            </a:r>
          </a:p>
          <a:p>
            <a:pPr>
              <a:lnSpc>
                <a:spcPct val="150000"/>
              </a:lnSpc>
            </a:pPr>
            <a:r>
              <a:rPr lang="en-AU" sz="2400" b="1" dirty="0">
                <a:latin typeface="Comic Sans MS"/>
                <a:ea typeface="Tahoma"/>
                <a:cs typeface="Tahoma"/>
              </a:rPr>
              <a:t>we pledge to be a light to one another and to others.</a:t>
            </a:r>
          </a:p>
          <a:p>
            <a:pPr>
              <a:lnSpc>
                <a:spcPct val="150000"/>
              </a:lnSpc>
            </a:pPr>
            <a:r>
              <a:rPr lang="en-AU" sz="2400" b="1" dirty="0">
                <a:latin typeface="Comic Sans MS"/>
                <a:ea typeface="Tahoma"/>
                <a:cs typeface="Tahoma"/>
              </a:rPr>
              <a:t>We pledge to pray for one another and for others.</a:t>
            </a:r>
          </a:p>
          <a:p>
            <a:pPr>
              <a:lnSpc>
                <a:spcPct val="150000"/>
              </a:lnSpc>
            </a:pPr>
            <a:r>
              <a:rPr lang="en-AU" sz="2400" b="1" dirty="0">
                <a:latin typeface="Comic Sans MS"/>
                <a:ea typeface="Tahoma"/>
                <a:cs typeface="Tahoma"/>
              </a:rPr>
              <a:t>We pledge to listen to one another and to others.</a:t>
            </a:r>
          </a:p>
          <a:p>
            <a:pPr>
              <a:lnSpc>
                <a:spcPct val="150000"/>
              </a:lnSpc>
            </a:pPr>
            <a:r>
              <a:rPr lang="en-AU" sz="2400" b="1" dirty="0">
                <a:latin typeface="Comic Sans MS"/>
                <a:ea typeface="Tahoma"/>
                <a:cs typeface="Tahoma"/>
              </a:rPr>
              <a:t>We pledge to draw closer to one another and to others.</a:t>
            </a:r>
          </a:p>
          <a:p>
            <a:pPr>
              <a:lnSpc>
                <a:spcPct val="150000"/>
              </a:lnSpc>
            </a:pPr>
            <a:r>
              <a:rPr lang="en-AU" sz="2400" b="1" dirty="0">
                <a:latin typeface="Comic Sans MS"/>
                <a:ea typeface="Tahoma"/>
                <a:cs typeface="Tahoma"/>
              </a:rPr>
              <a:t>In your name, in your strength and to your glory.</a:t>
            </a:r>
          </a:p>
          <a:p>
            <a:pPr>
              <a:lnSpc>
                <a:spcPct val="150000"/>
              </a:lnSpc>
            </a:pPr>
            <a:r>
              <a:rPr lang="en-AU" sz="2400" b="1" dirty="0">
                <a:latin typeface="Comic Sans MS"/>
                <a:ea typeface="Tahoma"/>
                <a:cs typeface="Tahoma"/>
              </a:rPr>
              <a:t>Amen.</a:t>
            </a:r>
            <a:r>
              <a:rPr lang="en-AU" sz="2400" dirty="0">
                <a:latin typeface="Comic Sans MS"/>
                <a:ea typeface="Tahoma"/>
                <a:cs typeface="Tahoma"/>
              </a:rPr>
              <a:t> </a:t>
            </a:r>
            <a:endParaRPr lang="en-GB" sz="2400" b="1" dirty="0">
              <a:latin typeface="Comic Sans MS"/>
            </a:endParaRPr>
          </a:p>
        </p:txBody>
      </p:sp>
      <p:sp>
        <p:nvSpPr>
          <p:cNvPr id="4" name="TextBox 3"/>
          <p:cNvSpPr txBox="1"/>
          <p:nvPr/>
        </p:nvSpPr>
        <p:spPr>
          <a:xfrm>
            <a:off x="834787" y="732850"/>
            <a:ext cx="10522423" cy="461665"/>
          </a:xfrm>
          <a:prstGeom prst="rect">
            <a:avLst/>
          </a:prstGeom>
          <a:noFill/>
        </p:spPr>
        <p:txBody>
          <a:bodyPr wrap="square" lIns="91440" tIns="45720" rIns="91440" bIns="45720" rtlCol="0" anchor="t">
            <a:spAutoFit/>
          </a:bodyPr>
          <a:lstStyle/>
          <a:p>
            <a:pPr algn="ctr"/>
            <a:r>
              <a:rPr lang="en-US" sz="2400">
                <a:solidFill>
                  <a:srgbClr val="00B050"/>
                </a:solidFill>
                <a:latin typeface="Comic Sans MS"/>
              </a:rPr>
              <a:t>Leader: </a:t>
            </a:r>
            <a:r>
              <a:rPr lang="en-US" sz="2400">
                <a:latin typeface="Comic Sans MS"/>
              </a:rPr>
              <a:t>We pray the prayer of approach together</a:t>
            </a:r>
            <a:endParaRPr lang="en-US" sz="2400" i="1">
              <a:latin typeface="Comic Sans MS"/>
            </a:endParaRPr>
          </a:p>
        </p:txBody>
      </p:sp>
      <p:sp>
        <p:nvSpPr>
          <p:cNvPr id="2" name="TextBox 1">
            <a:extLst>
              <a:ext uri="{FF2B5EF4-FFF2-40B4-BE49-F238E27FC236}">
                <a16:creationId xmlns:a16="http://schemas.microsoft.com/office/drawing/2014/main" id="{489DC8B3-477E-F06F-3F77-1A4D29396085}"/>
              </a:ext>
            </a:extLst>
          </p:cNvPr>
          <p:cNvSpPr txBox="1"/>
          <p:nvPr/>
        </p:nvSpPr>
        <p:spPr>
          <a:xfrm>
            <a:off x="3997842" y="148075"/>
            <a:ext cx="4196316" cy="584775"/>
          </a:xfrm>
          <a:prstGeom prst="rect">
            <a:avLst/>
          </a:prstGeom>
          <a:noFill/>
        </p:spPr>
        <p:txBody>
          <a:bodyPr wrap="square" lIns="91440" tIns="45720" rIns="91440" bIns="45720" rtlCol="0" anchor="t">
            <a:spAutoFit/>
          </a:bodyPr>
          <a:lstStyle/>
          <a:p>
            <a:pPr algn="ctr"/>
            <a:r>
              <a:rPr lang="en-US" sz="3200">
                <a:solidFill>
                  <a:srgbClr val="00B050"/>
                </a:solidFill>
                <a:latin typeface="Comic Sans MS"/>
              </a:rPr>
              <a:t>Prayer of Approach</a:t>
            </a:r>
          </a:p>
        </p:txBody>
      </p:sp>
    </p:spTree>
    <p:extLst>
      <p:ext uri="{BB962C8B-B14F-4D97-AF65-F5344CB8AC3E}">
        <p14:creationId xmlns:p14="http://schemas.microsoft.com/office/powerpoint/2010/main" val="308739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1544" y="1484784"/>
            <a:ext cx="7632848" cy="707886"/>
          </a:xfrm>
          <a:prstGeom prst="rect">
            <a:avLst/>
          </a:prstGeom>
          <a:noFill/>
        </p:spPr>
        <p:txBody>
          <a:bodyPr wrap="square" lIns="91440" tIns="45720" rIns="91440" bIns="45720" rtlCol="0" anchor="t">
            <a:spAutoFit/>
          </a:bodyPr>
          <a:lstStyle/>
          <a:p>
            <a:pPr algn="ctr"/>
            <a:endParaRPr lang="en-US" sz="4000">
              <a:solidFill>
                <a:srgbClr val="00B050"/>
              </a:solidFill>
              <a:latin typeface="Comic Sans MS"/>
              <a:cs typeface="Times New Roman"/>
            </a:endParaRPr>
          </a:p>
        </p:txBody>
      </p:sp>
      <p:sp>
        <p:nvSpPr>
          <p:cNvPr id="2" name="TextBox 1">
            <a:extLst>
              <a:ext uri="{FF2B5EF4-FFF2-40B4-BE49-F238E27FC236}">
                <a16:creationId xmlns:a16="http://schemas.microsoft.com/office/drawing/2014/main" id="{9B656D89-6AA7-4266-B4E3-FA4060DF645D}"/>
              </a:ext>
            </a:extLst>
          </p:cNvPr>
          <p:cNvSpPr txBox="1"/>
          <p:nvPr/>
        </p:nvSpPr>
        <p:spPr>
          <a:xfrm>
            <a:off x="760636" y="967097"/>
            <a:ext cx="10785371"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dirty="0">
              <a:solidFill>
                <a:schemeClr val="accent3"/>
              </a:solidFill>
              <a:latin typeface="Comic Sans MS" panose="030F0902030302020204" pitchFamily="66" charset="0"/>
              <a:cs typeface="Segoe UI"/>
            </a:endParaRPr>
          </a:p>
          <a:p>
            <a:pPr algn="ctr"/>
            <a:r>
              <a:rPr lang="en-GB" sz="4000" dirty="0">
                <a:solidFill>
                  <a:srgbClr val="00B050"/>
                </a:solidFill>
                <a:latin typeface="Comic Sans MS"/>
              </a:rPr>
              <a:t>Our First Hymn is</a:t>
            </a:r>
          </a:p>
          <a:p>
            <a:pPr algn="ctr"/>
            <a:endParaRPr lang="en-GB" sz="4000" dirty="0">
              <a:solidFill>
                <a:srgbClr val="00B050"/>
              </a:solidFill>
              <a:latin typeface="Comic Sans MS"/>
              <a:cs typeface="Segoe UI"/>
            </a:endParaRPr>
          </a:p>
          <a:p>
            <a:pPr algn="ctr"/>
            <a:r>
              <a:rPr lang="en-GB" sz="4800" dirty="0">
                <a:solidFill>
                  <a:srgbClr val="00B050"/>
                </a:solidFill>
                <a:latin typeface="Comic Sans MS"/>
                <a:cs typeface="Segoe UI"/>
              </a:rPr>
              <a:t>Blessed Assurance</a:t>
            </a:r>
          </a:p>
          <a:p>
            <a:pPr algn="ctr"/>
            <a:r>
              <a:rPr lang="en-GB" sz="1600" dirty="0">
                <a:solidFill>
                  <a:srgbClr val="00B050"/>
                </a:solidFill>
                <a:ea typeface="+mn-lt"/>
                <a:cs typeface="+mn-lt"/>
                <a:hlinkClick r:id="rId3"/>
              </a:rPr>
              <a:t>https://www.youtube.com/watch?v=1WQdwkCdXpU</a:t>
            </a:r>
            <a:endParaRPr lang="en-GB" sz="1600">
              <a:cs typeface="Times New Roman"/>
            </a:endParaRPr>
          </a:p>
          <a:p>
            <a:pPr algn="ctr"/>
            <a:endParaRPr lang="en-GB" sz="4000" dirty="0">
              <a:solidFill>
                <a:srgbClr val="00B050"/>
              </a:solidFill>
              <a:latin typeface="Times New Roman"/>
              <a:cs typeface="Times New Roman"/>
            </a:endParaRPr>
          </a:p>
          <a:p>
            <a:pPr algn="ctr"/>
            <a:r>
              <a:rPr lang="en-US" sz="2800" b="0" i="0" u="none" strike="noStrike" dirty="0">
                <a:solidFill>
                  <a:srgbClr val="00B050"/>
                </a:solidFill>
                <a:effectLst/>
                <a:latin typeface="Comic Sans MS"/>
              </a:rPr>
              <a:t>We stay on mute</a:t>
            </a:r>
            <a:endParaRPr lang="en-US" sz="2800" dirty="0">
              <a:solidFill>
                <a:srgbClr val="00B050"/>
              </a:solidFill>
              <a:latin typeface="Comic Sans MS"/>
              <a:cs typeface="Times New Roman"/>
            </a:endParaRPr>
          </a:p>
          <a:p>
            <a:pPr algn="ctr"/>
            <a:r>
              <a:rPr lang="en-US" sz="2800" dirty="0">
                <a:solidFill>
                  <a:srgbClr val="00B050"/>
                </a:solidFill>
                <a:latin typeface="Comic Sans MS"/>
                <a:cs typeface="Segoe UI"/>
              </a:rPr>
              <a:t>Leader and Cantor mute</a:t>
            </a:r>
          </a:p>
        </p:txBody>
      </p:sp>
    </p:spTree>
    <p:extLst>
      <p:ext uri="{BB962C8B-B14F-4D97-AF65-F5344CB8AC3E}">
        <p14:creationId xmlns:p14="http://schemas.microsoft.com/office/powerpoint/2010/main" val="2262113957"/>
      </p:ext>
    </p:extLst>
  </p:cSld>
  <p:clrMapOvr>
    <a:masterClrMapping/>
  </p:clrMapOvr>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999BE31A5853479B8E37FC991E0AB2" ma:contentTypeVersion="12" ma:contentTypeDescription="Create a new document." ma:contentTypeScope="" ma:versionID="6fd064ff961df132e09d2a6041941016">
  <xsd:schema xmlns:xsd="http://www.w3.org/2001/XMLSchema" xmlns:xs="http://www.w3.org/2001/XMLSchema" xmlns:p="http://schemas.microsoft.com/office/2006/metadata/properties" xmlns:ns2="e1300d55-8519-4834-8849-904d53629995" xmlns:ns3="ec033be3-6e3d-434c-bca7-6d953e43020a" targetNamespace="http://schemas.microsoft.com/office/2006/metadata/properties" ma:root="true" ma:fieldsID="1d376bc2cb5e3b0b186fce09073e6f79" ns2:_="" ns3:_="">
    <xsd:import namespace="e1300d55-8519-4834-8849-904d53629995"/>
    <xsd:import namespace="ec033be3-6e3d-434c-bca7-6d953e4302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00d55-8519-4834-8849-904d53629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01fbc14-c8d3-4a6c-b842-2218620a460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033be3-6e3d-434c-bca7-6d953e43020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ba0a0cd-6bef-4ca7-917d-3d34814965fc}" ma:internalName="TaxCatchAll" ma:showField="CatchAllData" ma:web="ec033be3-6e3d-434c-bca7-6d953e4302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c033be3-6e3d-434c-bca7-6d953e43020a" xsi:nil="true"/>
    <lcf76f155ced4ddcb4097134ff3c332f xmlns="e1300d55-8519-4834-8849-904d5362999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2EA3B9-730C-4F93-812A-BE68B0FE8ABB}">
  <ds:schemaRefs>
    <ds:schemaRef ds:uri="e1300d55-8519-4834-8849-904d53629995"/>
    <ds:schemaRef ds:uri="ec033be3-6e3d-434c-bca7-6d953e4302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155E18-BCF6-4C05-ABE3-E0A9FBD469C7}">
  <ds:schemaRefs>
    <ds:schemaRef ds:uri="http://schemas.microsoft.com/office/2006/documentManagement/types"/>
    <ds:schemaRef ds:uri="http://purl.org/dc/elements/1.1/"/>
    <ds:schemaRef ds:uri="http://schemas.microsoft.com/office/2006/metadata/properties"/>
    <ds:schemaRef ds:uri="http://www.w3.org/XML/1998/namespace"/>
    <ds:schemaRef ds:uri="http://schemas.openxmlformats.org/package/2006/metadata/core-properties"/>
    <ds:schemaRef ds:uri="http://purl.org/dc/dcmitype/"/>
    <ds:schemaRef ds:uri="http://purl.org/dc/terms/"/>
    <ds:schemaRef ds:uri="e1300d55-8519-4834-8849-904d53629995"/>
    <ds:schemaRef ds:uri="http://schemas.microsoft.com/office/infopath/2007/PartnerControls"/>
    <ds:schemaRef ds:uri="ec033be3-6e3d-434c-bca7-6d953e43020a"/>
  </ds:schemaRefs>
</ds:datastoreItem>
</file>

<file path=customXml/itemProps3.xml><?xml version="1.0" encoding="utf-8"?>
<ds:datastoreItem xmlns:ds="http://schemas.openxmlformats.org/officeDocument/2006/customXml" ds:itemID="{92D2C89B-11FE-4E1B-BC15-86D601D241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TotalTime>
  <Words>4238</Words>
  <Application>Microsoft Office PowerPoint</Application>
  <PresentationFormat>Widescreen</PresentationFormat>
  <Paragraphs>464</Paragraphs>
  <Slides>48</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48</vt:i4>
      </vt:variant>
    </vt:vector>
  </HeadingPairs>
  <TitlesOfParts>
    <vt:vector size="61" baseType="lpstr">
      <vt:lpstr>Arial</vt:lpstr>
      <vt:lpstr>Calibri</vt:lpstr>
      <vt:lpstr>Comic Sans MS</vt:lpstr>
      <vt:lpstr>Roboto</vt:lpstr>
      <vt:lpstr>Segoe UI</vt:lpstr>
      <vt:lpstr>Tahoma</vt:lpstr>
      <vt:lpstr>Times New Roman</vt:lpstr>
      <vt:lpstr>-webkit-standard</vt:lpstr>
      <vt:lpstr>Wingdings</vt:lpstr>
      <vt:lpstr>Wingdings,Sans-Serif</vt:lpstr>
      <vt:lpstr>Office Theme</vt:lpstr>
      <vt:lpstr>2_Office Theme</vt:lpstr>
      <vt:lpstr>4_Office Theme</vt:lpstr>
      <vt:lpstr>PowerPoint Presentation</vt:lpstr>
      <vt:lpstr>PowerPoint Presentation</vt:lpstr>
      <vt:lpstr>PowerPoint Presentation</vt:lpstr>
      <vt:lpstr>PowerPoint Presentation</vt:lpstr>
      <vt:lpstr>Leader and Cantor unmute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Colbert</dc:creator>
  <cp:lastModifiedBy>Lauren Martin</cp:lastModifiedBy>
  <cp:revision>171</cp:revision>
  <cp:lastPrinted>2019-01-02T23:00:29Z</cp:lastPrinted>
  <dcterms:created xsi:type="dcterms:W3CDTF">2018-08-20T02:08:08Z</dcterms:created>
  <dcterms:modified xsi:type="dcterms:W3CDTF">2026-01-30T04:54:59Z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37c702-58a9-4d31-a34f-27babbd913b9_Enabled">
    <vt:lpwstr>true</vt:lpwstr>
  </property>
  <property fmtid="{D5CDD505-2E9C-101B-9397-08002B2CF9AE}" pid="3" name="MSIP_Label_5137c702-58a9-4d31-a34f-27babbd913b9_SetDate">
    <vt:lpwstr>2023-09-29T06:51:00Z</vt:lpwstr>
  </property>
  <property fmtid="{D5CDD505-2E9C-101B-9397-08002B2CF9AE}" pid="4" name="MSIP_Label_5137c702-58a9-4d31-a34f-27babbd913b9_Method">
    <vt:lpwstr>Standard</vt:lpwstr>
  </property>
  <property fmtid="{D5CDD505-2E9C-101B-9397-08002B2CF9AE}" pid="5" name="MSIP_Label_5137c702-58a9-4d31-a34f-27babbd913b9_Name">
    <vt:lpwstr>defa4170-0d19-0005-0004-bc88714345d2</vt:lpwstr>
  </property>
  <property fmtid="{D5CDD505-2E9C-101B-9397-08002B2CF9AE}" pid="6" name="MSIP_Label_5137c702-58a9-4d31-a34f-27babbd913b9_SiteId">
    <vt:lpwstr>fa02d289-7836-4c84-a501-d867a1ac46c3</vt:lpwstr>
  </property>
  <property fmtid="{D5CDD505-2E9C-101B-9397-08002B2CF9AE}" pid="7" name="MSIP_Label_5137c702-58a9-4d31-a34f-27babbd913b9_ActionId">
    <vt:lpwstr>6582fa41-dc36-4fa7-91f8-fdec15e26ff2</vt:lpwstr>
  </property>
  <property fmtid="{D5CDD505-2E9C-101B-9397-08002B2CF9AE}" pid="8" name="MSIP_Label_5137c702-58a9-4d31-a34f-27babbd913b9_ContentBits">
    <vt:lpwstr>0</vt:lpwstr>
  </property>
  <property fmtid="{D5CDD505-2E9C-101B-9397-08002B2CF9AE}" pid="9" name="ContentTypeId">
    <vt:lpwstr>0x01010067999BE31A5853479B8E37FC991E0AB2</vt:lpwstr>
  </property>
  <property fmtid="{D5CDD505-2E9C-101B-9397-08002B2CF9AE}" pid="10" name="MediaServiceImageTags">
    <vt:lpwstr/>
  </property>
</Properties>
</file>