
<file path=[Content_Types].xml><?xml version="1.0" encoding="utf-8"?>
<Types xmlns="http://schemas.openxmlformats.org/package/2006/content-types">
  <Default Extension="jfif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68"/>
  </p:notesMasterIdLst>
  <p:sldIdLst>
    <p:sldId id="256" r:id="rId2"/>
    <p:sldId id="257" r:id="rId3"/>
    <p:sldId id="258" r:id="rId4"/>
    <p:sldId id="1508" r:id="rId5"/>
    <p:sldId id="1524" r:id="rId6"/>
    <p:sldId id="1381" r:id="rId7"/>
    <p:sldId id="1400" r:id="rId8"/>
    <p:sldId id="1396" r:id="rId9"/>
    <p:sldId id="271" r:id="rId10"/>
    <p:sldId id="1401" r:id="rId11"/>
    <p:sldId id="1408" r:id="rId12"/>
    <p:sldId id="1398" r:id="rId13"/>
    <p:sldId id="1402" r:id="rId14"/>
    <p:sldId id="1403" r:id="rId15"/>
    <p:sldId id="1409" r:id="rId16"/>
    <p:sldId id="1399" r:id="rId17"/>
    <p:sldId id="1404" r:id="rId18"/>
    <p:sldId id="1405" r:id="rId19"/>
    <p:sldId id="1411" r:id="rId20"/>
    <p:sldId id="1410" r:id="rId21"/>
    <p:sldId id="1406" r:id="rId22"/>
    <p:sldId id="1407" r:id="rId23"/>
    <p:sldId id="896" r:id="rId24"/>
    <p:sldId id="1391" r:id="rId25"/>
    <p:sldId id="1392" r:id="rId26"/>
    <p:sldId id="259" r:id="rId27"/>
    <p:sldId id="260" r:id="rId28"/>
    <p:sldId id="261" r:id="rId29"/>
    <p:sldId id="262" r:id="rId30"/>
    <p:sldId id="263" r:id="rId31"/>
    <p:sldId id="1395" r:id="rId32"/>
    <p:sldId id="287" r:id="rId33"/>
    <p:sldId id="288" r:id="rId34"/>
    <p:sldId id="1510" r:id="rId35"/>
    <p:sldId id="290" r:id="rId36"/>
    <p:sldId id="772" r:id="rId37"/>
    <p:sldId id="1525" r:id="rId38"/>
    <p:sldId id="773" r:id="rId39"/>
    <p:sldId id="1526" r:id="rId40"/>
    <p:sldId id="774" r:id="rId41"/>
    <p:sldId id="775" r:id="rId42"/>
    <p:sldId id="1527" r:id="rId43"/>
    <p:sldId id="781" r:id="rId44"/>
    <p:sldId id="778" r:id="rId45"/>
    <p:sldId id="1528" r:id="rId46"/>
    <p:sldId id="783" r:id="rId47"/>
    <p:sldId id="1514" r:id="rId48"/>
    <p:sldId id="299" r:id="rId49"/>
    <p:sldId id="1220" r:id="rId50"/>
    <p:sldId id="1515" r:id="rId51"/>
    <p:sldId id="1516" r:id="rId52"/>
    <p:sldId id="1517" r:id="rId53"/>
    <p:sldId id="1518" r:id="rId54"/>
    <p:sldId id="1519" r:id="rId55"/>
    <p:sldId id="1520" r:id="rId56"/>
    <p:sldId id="1521" r:id="rId57"/>
    <p:sldId id="1522" r:id="rId58"/>
    <p:sldId id="1523" r:id="rId59"/>
    <p:sldId id="310" r:id="rId60"/>
    <p:sldId id="1385" r:id="rId61"/>
    <p:sldId id="1507" r:id="rId62"/>
    <p:sldId id="1386" r:id="rId63"/>
    <p:sldId id="1387" r:id="rId64"/>
    <p:sldId id="1388" r:id="rId65"/>
    <p:sldId id="1389" r:id="rId66"/>
    <p:sldId id="1390" r:id="rId6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6D48486-FE18-4657-AAB0-9217B374BF00}">
          <p14:sldIdLst>
            <p14:sldId id="256"/>
            <p14:sldId id="257"/>
            <p14:sldId id="258"/>
            <p14:sldId id="1508"/>
            <p14:sldId id="1524"/>
            <p14:sldId id="1381"/>
            <p14:sldId id="1400"/>
            <p14:sldId id="1396"/>
            <p14:sldId id="271"/>
            <p14:sldId id="1401"/>
            <p14:sldId id="1408"/>
            <p14:sldId id="1398"/>
            <p14:sldId id="1402"/>
            <p14:sldId id="1403"/>
            <p14:sldId id="1409"/>
            <p14:sldId id="1399"/>
            <p14:sldId id="1404"/>
            <p14:sldId id="1405"/>
            <p14:sldId id="1411"/>
            <p14:sldId id="1410"/>
            <p14:sldId id="1406"/>
            <p14:sldId id="1407"/>
            <p14:sldId id="896"/>
            <p14:sldId id="1391"/>
            <p14:sldId id="1392"/>
            <p14:sldId id="259"/>
            <p14:sldId id="260"/>
            <p14:sldId id="261"/>
            <p14:sldId id="262"/>
            <p14:sldId id="263"/>
            <p14:sldId id="1395"/>
            <p14:sldId id="287"/>
            <p14:sldId id="288"/>
            <p14:sldId id="1510"/>
            <p14:sldId id="290"/>
            <p14:sldId id="772"/>
            <p14:sldId id="1525"/>
            <p14:sldId id="773"/>
            <p14:sldId id="1526"/>
            <p14:sldId id="774"/>
            <p14:sldId id="775"/>
            <p14:sldId id="1527"/>
            <p14:sldId id="781"/>
            <p14:sldId id="778"/>
            <p14:sldId id="1528"/>
            <p14:sldId id="783"/>
            <p14:sldId id="1514"/>
            <p14:sldId id="299"/>
            <p14:sldId id="1220"/>
            <p14:sldId id="1515"/>
            <p14:sldId id="1516"/>
            <p14:sldId id="1517"/>
            <p14:sldId id="1518"/>
            <p14:sldId id="1519"/>
            <p14:sldId id="1520"/>
            <p14:sldId id="1521"/>
            <p14:sldId id="1522"/>
            <p14:sldId id="1523"/>
            <p14:sldId id="310"/>
            <p14:sldId id="1385"/>
            <p14:sldId id="1507"/>
            <p14:sldId id="1386"/>
            <p14:sldId id="1387"/>
            <p14:sldId id="1388"/>
            <p14:sldId id="1389"/>
            <p14:sldId id="1390"/>
          </p14:sldIdLst>
        </p14:section>
      </p14:sectionLst>
    </p:ex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1" roundtripDataSignature="AMtx7mipprBqfdVwn+zmJpQlPZqOXgnV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8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9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95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9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91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9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9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3" name="Google Shape;273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9" name="Google Shape;279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4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56" name="Google Shape;356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5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22" name="Google Shape;422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EBDF1-4922-3E63-B8D9-80D9A48B24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AA963A-5652-93EF-4C40-29D9C1215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170D27-5A9E-DA09-A63B-2A6FF2278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22618-9255-1C8C-9AF9-46117A6D5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9C27E-7C37-397D-8999-6345CC731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08002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876D6-C4F2-9F3B-FD57-EF727525C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E31FB-DED6-119E-3610-567FFAF17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3DCF4-3F54-DF5B-79A2-72829539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0DAE9E-58B6-607E-B818-47412657E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233B9-FBD6-5DE0-2D33-F20354DD7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14156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E8C6D0-9B77-1641-0C3B-B4EE0BDBF8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9B4EF-EE31-2554-B27D-076DF6E342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59F2A-3404-FBE9-14BB-BB7FA7302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08EDB-22A3-BFCA-4612-E19038745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CFFEB-DC67-020A-0214-7F4770546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34699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067CB-1975-5A48-2147-A2C9BA2E5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2B18D-DC4C-88F3-1AE0-8696EFDDF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16F85-36BB-B438-603F-D70E523EA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BF554-43A9-8D8F-A3EF-D9201B76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73F010-74EE-4A79-D142-360A134C3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32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FBD83-06EC-9B19-7BA3-CCA546CFA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D6D7A0-5629-EFA6-D423-D8F06C78A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43CEF-36A3-91AD-B3F5-0E58938A4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A2F48-EAAE-6C72-C40F-3FE3984C7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552D2-8040-1C9E-0DF0-084D0120D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09698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C7E71-ACE9-4222-45E6-AA3839B4F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D46F5-B495-70EA-D304-213E57C50F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09F69F-0AC6-BD33-ED07-E6A3979BD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902564-B011-1F5D-43EC-C3F8CCEA9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C7E52-90A1-78BF-6835-63B02E33B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D1DE43-2A59-7233-43E1-E4D50A974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37169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E7E44-EF99-F382-F485-2E179C563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E4035-98D3-05FA-7CF5-2585C0B7A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32BF1A-C481-7CF1-463C-167E24BE6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39727E-71AC-F3BE-FFDF-1A2F791ACA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19BF51-9884-DF51-E4C1-DD28F33981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0B57A9-E0EF-728E-C258-A60906872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D38E0E-8159-496F-0A4D-D55D81714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2DDA1B-08FF-5B81-09CF-D3F405B7E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93940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F26E8-4B80-CF8A-18A6-0DBB33E79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A5CC77-67E5-C47E-E9CC-6ABFB833E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64895-345B-D32A-6FDB-BCAADF527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6CBF95-F728-198B-F345-1442C9C30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98621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51F7D1-B0F5-A385-15AF-4F0A81F4A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6B1DD4-98D6-EAEB-09C6-03CCCE5DF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FFEB3E-A903-48AA-4DD8-7C2C9EE24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46262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57046-8DC6-72EB-DFA5-1C21A1A7A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2EBF1-EA0B-BBC0-4EFA-08EE2F81B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75D10E-E5F6-A932-F45E-1E7FA4C0F6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5B1F2B-D7F4-19D6-B879-949963A8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3517E1-F36F-F3CD-F127-99279892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B94C3E-A163-F82E-F43F-99DF9085E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5807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DE266-9F45-24F7-8A10-397DF5CB5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EF6C97-287B-CB5D-57A9-3E9D0C9F0E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526B8F-BEFF-91EA-C720-431D528472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DB2C33-298B-2708-DDC5-7FA43EE58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FFF2FE-8FFB-DC0E-BA96-C818D02D5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800F92-BD54-2DB0-F7CE-68E462707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75731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77FB23-82BE-F8D5-520F-CDEC484B1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D399B-C6E9-B061-7854-F1A1678F3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506C3-5DAD-770B-73C0-5FD94C60C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A73F6-BEC9-5C4D-7E80-C3714C484C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52CFF-0540-3711-C7B0-C2F714E118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47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 dirty="0"/>
          </a:p>
        </p:txBody>
      </p:sp>
      <p:pic>
        <p:nvPicPr>
          <p:cNvPr id="89" name="Google Shape;89;p1"/>
          <p:cNvPicPr preferRelativeResize="0">
            <a:picLocks noGrp="1"/>
          </p:cNvPicPr>
          <p:nvPr>
            <p:ph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692078" y="72833"/>
            <a:ext cx="6807844" cy="63424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12D3D-2F04-3D6D-6F00-05D6EC9C2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48F6B2-916A-4E74-8B70-2017B138CEAF}"/>
              </a:ext>
            </a:extLst>
          </p:cNvPr>
          <p:cNvSpPr txBox="1"/>
          <p:nvPr/>
        </p:nvSpPr>
        <p:spPr>
          <a:xfrm>
            <a:off x="1216152" y="649224"/>
            <a:ext cx="9644505" cy="5237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Then sings my soul,</a:t>
            </a:r>
            <a:br>
              <a:rPr lang="en-US" sz="6600" b="1" dirty="0"/>
            </a:br>
            <a:r>
              <a:rPr lang="en-US" sz="6600" b="1" dirty="0"/>
              <a:t>My Savior God, to Thee;</a:t>
            </a:r>
            <a:br>
              <a:rPr lang="en-US" sz="6600" b="1" dirty="0"/>
            </a:br>
            <a:r>
              <a:rPr lang="en-US" sz="6600" b="1" dirty="0"/>
              <a:t>How great Thou art,</a:t>
            </a:r>
            <a:br>
              <a:rPr lang="en-US" sz="6600" b="1" dirty="0"/>
            </a:br>
            <a:r>
              <a:rPr lang="en-US" sz="6600" b="1" dirty="0"/>
              <a:t>How great Thou art!!!</a:t>
            </a:r>
            <a:br>
              <a:rPr lang="en-US" sz="6600" b="1" dirty="0"/>
            </a:b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45232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90887-F48C-2217-B21E-4E4897CC2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49D33-F8D0-228D-8D33-ACBB6B2AD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When thru the woods</a:t>
            </a:r>
            <a:br>
              <a:rPr lang="en-US" sz="6600" dirty="0"/>
            </a:br>
            <a:r>
              <a:rPr lang="en-US" sz="6600" dirty="0"/>
              <a:t>And forest glades I wander</a:t>
            </a:r>
            <a:br>
              <a:rPr lang="en-US" sz="6600" dirty="0"/>
            </a:br>
            <a:r>
              <a:rPr lang="en-US" sz="6600" dirty="0"/>
              <a:t>And hear the birds</a:t>
            </a:r>
            <a:br>
              <a:rPr lang="en-US" sz="6600" dirty="0"/>
            </a:br>
            <a:r>
              <a:rPr lang="en-US" sz="6600" dirty="0"/>
              <a:t>Sing sweetly in the trees,</a:t>
            </a:r>
            <a:br>
              <a:rPr lang="en-US" sz="6600" dirty="0"/>
            </a:br>
            <a:endParaRPr lang="en-US" sz="6600" dirty="0"/>
          </a:p>
          <a:p>
            <a:pPr marL="0" indent="0" algn="ctr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300551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E396-D172-4BA3-5966-6B750EFD3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29F53-93AF-D65C-4EC2-3CF384FBE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When I look down</a:t>
            </a:r>
            <a:br>
              <a:rPr lang="en-US" sz="6600" dirty="0"/>
            </a:br>
            <a:r>
              <a:rPr lang="en-US" sz="6600" dirty="0"/>
              <a:t>From lofty mountain grandeur</a:t>
            </a:r>
            <a:br>
              <a:rPr lang="en-US" sz="6600" dirty="0"/>
            </a:br>
            <a:r>
              <a:rPr lang="en-US" sz="6600" dirty="0"/>
              <a:t>And hear the brook</a:t>
            </a:r>
            <a:br>
              <a:rPr lang="en-US" sz="6600" dirty="0"/>
            </a:br>
            <a:r>
              <a:rPr lang="en-US" sz="6600" dirty="0"/>
              <a:t>And feel the gentle breeze</a:t>
            </a:r>
          </a:p>
        </p:txBody>
      </p:sp>
    </p:spTree>
    <p:extLst>
      <p:ext uri="{BB962C8B-B14F-4D97-AF65-F5344CB8AC3E}">
        <p14:creationId xmlns:p14="http://schemas.microsoft.com/office/powerpoint/2010/main" val="957712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212DA-C70D-AF7E-20D5-32B46A51D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587903-CC19-8657-5185-75A1C06FCA5F}"/>
              </a:ext>
            </a:extLst>
          </p:cNvPr>
          <p:cNvSpPr txBox="1"/>
          <p:nvPr/>
        </p:nvSpPr>
        <p:spPr>
          <a:xfrm>
            <a:off x="1216152" y="649224"/>
            <a:ext cx="9644505" cy="5237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Then sings my soul,</a:t>
            </a:r>
            <a:br>
              <a:rPr lang="en-US" sz="6600" b="1" dirty="0"/>
            </a:br>
            <a:r>
              <a:rPr lang="en-US" sz="6600" b="1" dirty="0"/>
              <a:t>My Savior God, to Thee;</a:t>
            </a:r>
            <a:br>
              <a:rPr lang="en-US" sz="6600" b="1" dirty="0"/>
            </a:br>
            <a:r>
              <a:rPr lang="en-US" sz="6600" b="1" dirty="0"/>
              <a:t>How great Thou art,</a:t>
            </a:r>
            <a:br>
              <a:rPr lang="en-US" sz="6600" b="1" dirty="0"/>
            </a:br>
            <a:r>
              <a:rPr lang="en-US" sz="6600" b="1" dirty="0"/>
              <a:t>How great Thou art!</a:t>
            </a:r>
            <a:br>
              <a:rPr lang="en-US" sz="6600" b="1" dirty="0"/>
            </a:b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308964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EF660-D5F9-1FE6-1EEC-B244B2FEE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FA718CF-CD50-AE09-0242-E1A0ED9FD053}"/>
              </a:ext>
            </a:extLst>
          </p:cNvPr>
          <p:cNvSpPr txBox="1"/>
          <p:nvPr/>
        </p:nvSpPr>
        <p:spPr>
          <a:xfrm>
            <a:off x="1216152" y="649224"/>
            <a:ext cx="9644505" cy="5237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Then sings my soul,</a:t>
            </a:r>
            <a:br>
              <a:rPr lang="en-US" sz="6600" b="1" dirty="0"/>
            </a:br>
            <a:r>
              <a:rPr lang="en-US" sz="6600" b="1" dirty="0"/>
              <a:t>My Savior God, to Thee;</a:t>
            </a:r>
            <a:br>
              <a:rPr lang="en-US" sz="6600" b="1" dirty="0"/>
            </a:br>
            <a:r>
              <a:rPr lang="en-US" sz="6600" b="1" dirty="0"/>
              <a:t>How great Thou art,</a:t>
            </a:r>
            <a:br>
              <a:rPr lang="en-US" sz="6600" b="1" dirty="0"/>
            </a:br>
            <a:r>
              <a:rPr lang="en-US" sz="6600" b="1" dirty="0"/>
              <a:t>How great Thou art!!!</a:t>
            </a:r>
            <a:br>
              <a:rPr lang="en-US" sz="6600" b="1" dirty="0"/>
            </a:b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104770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26B54-0A12-9FDF-1F06-ACB43B42E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DCAC1-C0CC-94FA-1F0D-C8E118222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And when I think</a:t>
            </a:r>
            <a:br>
              <a:rPr lang="en-US" sz="6600" dirty="0"/>
            </a:br>
            <a:r>
              <a:rPr lang="en-US" sz="6600" dirty="0"/>
              <a:t>That God, His Son not sparing,</a:t>
            </a:r>
            <a:br>
              <a:rPr lang="en-US" sz="6600" dirty="0"/>
            </a:br>
            <a:r>
              <a:rPr lang="en-US" sz="6600" dirty="0"/>
              <a:t>Sent Him to die,</a:t>
            </a:r>
            <a:br>
              <a:rPr lang="en-US" sz="6600" dirty="0"/>
            </a:br>
            <a:r>
              <a:rPr lang="en-US" sz="6600" dirty="0"/>
              <a:t>I scarce can take it in –</a:t>
            </a:r>
            <a:br>
              <a:rPr lang="en-US" sz="6600" dirty="0"/>
            </a:br>
            <a:endParaRPr lang="en-US" sz="6600" dirty="0"/>
          </a:p>
          <a:p>
            <a:pPr marL="0" indent="0" algn="ctr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239839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5F3B7-1619-2D74-EF57-383805E78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1AE4A-3590-7BE3-0998-2BA468BD8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That on the cross,</a:t>
            </a:r>
            <a:br>
              <a:rPr lang="en-US" sz="6600" dirty="0"/>
            </a:br>
            <a:r>
              <a:rPr lang="en-US" sz="6600" dirty="0"/>
              <a:t>My burden gladly bearing,</a:t>
            </a:r>
            <a:br>
              <a:rPr lang="en-US" sz="6600" dirty="0"/>
            </a:br>
            <a:r>
              <a:rPr lang="en-US" sz="6600" dirty="0"/>
              <a:t>He bled and died</a:t>
            </a:r>
            <a:br>
              <a:rPr lang="en-US" sz="6600" dirty="0"/>
            </a:br>
            <a:r>
              <a:rPr lang="en-US" sz="6600" dirty="0"/>
              <a:t>To take away my sin!</a:t>
            </a:r>
          </a:p>
        </p:txBody>
      </p:sp>
    </p:spTree>
    <p:extLst>
      <p:ext uri="{BB962C8B-B14F-4D97-AF65-F5344CB8AC3E}">
        <p14:creationId xmlns:p14="http://schemas.microsoft.com/office/powerpoint/2010/main" val="2113222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5DE5C-0A36-25C4-4233-9DBB75C6D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0391F6-E4FA-B111-AE83-3B522ACDCFB7}"/>
              </a:ext>
            </a:extLst>
          </p:cNvPr>
          <p:cNvSpPr txBox="1"/>
          <p:nvPr/>
        </p:nvSpPr>
        <p:spPr>
          <a:xfrm>
            <a:off x="1216152" y="649224"/>
            <a:ext cx="9644505" cy="5237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Then sings my soul,</a:t>
            </a:r>
            <a:br>
              <a:rPr lang="en-US" sz="6600" b="1" dirty="0"/>
            </a:br>
            <a:r>
              <a:rPr lang="en-US" sz="6600" b="1" dirty="0"/>
              <a:t>My Savior God, to Thee;</a:t>
            </a:r>
            <a:br>
              <a:rPr lang="en-US" sz="6600" b="1" dirty="0"/>
            </a:br>
            <a:r>
              <a:rPr lang="en-US" sz="6600" b="1" dirty="0"/>
              <a:t>How great Thou art,</a:t>
            </a:r>
            <a:br>
              <a:rPr lang="en-US" sz="6600" b="1" dirty="0"/>
            </a:br>
            <a:r>
              <a:rPr lang="en-US" sz="6600" b="1" dirty="0"/>
              <a:t>How great Thou art!</a:t>
            </a:r>
            <a:br>
              <a:rPr lang="en-US" sz="6600" b="1" dirty="0"/>
            </a:b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42745746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C28D7-89CF-C744-C249-304F20864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B26C5F2-07E8-7E61-6351-3C26D15AFB1D}"/>
              </a:ext>
            </a:extLst>
          </p:cNvPr>
          <p:cNvSpPr txBox="1"/>
          <p:nvPr/>
        </p:nvSpPr>
        <p:spPr>
          <a:xfrm>
            <a:off x="1216152" y="649224"/>
            <a:ext cx="9644505" cy="5237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Then sings my soul,</a:t>
            </a:r>
            <a:br>
              <a:rPr lang="en-US" sz="6600" b="1" dirty="0"/>
            </a:br>
            <a:r>
              <a:rPr lang="en-US" sz="6600" b="1" dirty="0"/>
              <a:t>My Savior God, to Thee;</a:t>
            </a:r>
            <a:br>
              <a:rPr lang="en-US" sz="6600" b="1" dirty="0"/>
            </a:br>
            <a:r>
              <a:rPr lang="en-US" sz="6600" b="1" dirty="0"/>
              <a:t>How great Thou art,</a:t>
            </a:r>
            <a:br>
              <a:rPr lang="en-US" sz="6600" b="1" dirty="0"/>
            </a:br>
            <a:r>
              <a:rPr lang="en-US" sz="6600" b="1" dirty="0"/>
              <a:t>How great Thou art!!!</a:t>
            </a:r>
            <a:br>
              <a:rPr lang="en-US" sz="6600" b="1" dirty="0"/>
            </a:b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1392787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25F39-A678-5A91-D31B-0377EA611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260FD-BF1A-7ACA-53F2-B5AD91028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When Christ shall come</a:t>
            </a:r>
            <a:br>
              <a:rPr lang="en-US" sz="6600" dirty="0"/>
            </a:br>
            <a:r>
              <a:rPr lang="en-US" sz="6600" dirty="0"/>
              <a:t>With shout of acclamation</a:t>
            </a:r>
            <a:br>
              <a:rPr lang="en-US" sz="6600" dirty="0"/>
            </a:br>
            <a:r>
              <a:rPr lang="en-US" sz="6600" dirty="0"/>
              <a:t>And take me home,</a:t>
            </a:r>
            <a:br>
              <a:rPr lang="en-US" sz="6600" dirty="0"/>
            </a:br>
            <a:r>
              <a:rPr lang="en-US" sz="6600" dirty="0"/>
              <a:t>What joy shall fill my heart!</a:t>
            </a:r>
            <a:br>
              <a:rPr lang="en-US" sz="6600" dirty="0"/>
            </a:br>
            <a:endParaRPr lang="en-US" sz="6600" dirty="0"/>
          </a:p>
          <a:p>
            <a:pPr marL="0" indent="0" algn="ctr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796787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idx="1"/>
          </p:nvPr>
        </p:nvSpPr>
        <p:spPr>
          <a:xfrm>
            <a:off x="838200" y="859971"/>
            <a:ext cx="10515600" cy="5316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None/>
            </a:pPr>
            <a:r>
              <a:rPr lang="en-US" sz="8800" dirty="0"/>
              <a:t>Good Morning, 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8800"/>
              <a:buNone/>
            </a:pPr>
            <a:r>
              <a:rPr lang="en-US" sz="8800" dirty="0"/>
              <a:t>Grace Covenant Church!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8800"/>
              <a:buNone/>
            </a:pPr>
            <a:endParaRPr sz="8800"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</a:pPr>
            <a:r>
              <a:rPr lang="en-US" sz="5200" dirty="0"/>
              <a:t>January 17, 2026</a:t>
            </a:r>
            <a:endParaRPr sz="4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8978A-7156-5AA5-4A73-4ED13BA0A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CC318-8D83-DD88-CEB5-9AF979F49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Then I shall bow</a:t>
            </a:r>
            <a:br>
              <a:rPr lang="en-US" sz="6600" dirty="0"/>
            </a:br>
            <a:r>
              <a:rPr lang="en-US" sz="6600" dirty="0"/>
              <a:t>In humble adoration</a:t>
            </a:r>
            <a:br>
              <a:rPr lang="en-US" sz="6600" dirty="0"/>
            </a:br>
            <a:r>
              <a:rPr lang="en-US" sz="6600" dirty="0"/>
              <a:t>And there proclaim,</a:t>
            </a:r>
            <a:br>
              <a:rPr lang="en-US" sz="6600" dirty="0"/>
            </a:br>
            <a:r>
              <a:rPr lang="en-US" sz="6600" dirty="0"/>
              <a:t>My God, how great Thou art!</a:t>
            </a:r>
          </a:p>
        </p:txBody>
      </p:sp>
    </p:spTree>
    <p:extLst>
      <p:ext uri="{BB962C8B-B14F-4D97-AF65-F5344CB8AC3E}">
        <p14:creationId xmlns:p14="http://schemas.microsoft.com/office/powerpoint/2010/main" val="39058383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60DFD-CA12-363F-9AA3-113C9E3E0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E67307-70D6-89FE-7262-A5074D1E7FE6}"/>
              </a:ext>
            </a:extLst>
          </p:cNvPr>
          <p:cNvSpPr txBox="1"/>
          <p:nvPr/>
        </p:nvSpPr>
        <p:spPr>
          <a:xfrm>
            <a:off x="1216152" y="649224"/>
            <a:ext cx="9644505" cy="5237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Then sings my soul,</a:t>
            </a:r>
            <a:br>
              <a:rPr lang="en-US" sz="6600" b="1" dirty="0"/>
            </a:br>
            <a:r>
              <a:rPr lang="en-US" sz="6600" b="1" dirty="0"/>
              <a:t>My Savior God, to Thee;</a:t>
            </a:r>
            <a:br>
              <a:rPr lang="en-US" sz="6600" b="1" dirty="0"/>
            </a:br>
            <a:r>
              <a:rPr lang="en-US" sz="6600" b="1" dirty="0"/>
              <a:t>How great Thou art,</a:t>
            </a:r>
            <a:br>
              <a:rPr lang="en-US" sz="6600" b="1" dirty="0"/>
            </a:br>
            <a:r>
              <a:rPr lang="en-US" sz="6600" b="1" dirty="0"/>
              <a:t>How great Thou art!</a:t>
            </a:r>
            <a:br>
              <a:rPr lang="en-US" sz="6600" b="1" dirty="0"/>
            </a:b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753604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44ED2-A9C1-F25D-8149-751597AB1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2EB883-CAA8-7684-2321-767C33EE5102}"/>
              </a:ext>
            </a:extLst>
          </p:cNvPr>
          <p:cNvSpPr txBox="1"/>
          <p:nvPr/>
        </p:nvSpPr>
        <p:spPr>
          <a:xfrm>
            <a:off x="1216152" y="649224"/>
            <a:ext cx="9644505" cy="5237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Then sings my soul,</a:t>
            </a:r>
            <a:br>
              <a:rPr lang="en-US" sz="6600" b="1" dirty="0"/>
            </a:br>
            <a:r>
              <a:rPr lang="en-US" sz="6600" b="1" dirty="0"/>
              <a:t>My Savior God, to Thee;</a:t>
            </a:r>
            <a:br>
              <a:rPr lang="en-US" sz="6600" b="1" dirty="0"/>
            </a:br>
            <a:r>
              <a:rPr lang="en-US" sz="6600" b="1" dirty="0"/>
              <a:t>How great Thou art,</a:t>
            </a:r>
            <a:br>
              <a:rPr lang="en-US" sz="6600" b="1" dirty="0"/>
            </a:br>
            <a:r>
              <a:rPr lang="en-US" sz="6600" b="1" dirty="0"/>
              <a:t>How great Thou art!!!</a:t>
            </a:r>
            <a:br>
              <a:rPr lang="en-US" sz="6600" b="1" dirty="0"/>
            </a:b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9707420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Response: Songs of Worship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927" y="1825624"/>
            <a:ext cx="11000874" cy="5032375"/>
          </a:xfrm>
        </p:spPr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6000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/>
              <a:t>Jesus Strong and Kind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DE6DEB-E9D4-2A2B-F928-2A716753DDB9}"/>
              </a:ext>
            </a:extLst>
          </p:cNvPr>
          <p:cNvSpPr txBox="1"/>
          <p:nvPr/>
        </p:nvSpPr>
        <p:spPr>
          <a:xfrm>
            <a:off x="3048802" y="3246740"/>
            <a:ext cx="6097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49006E-2386-4B89-F585-4A30B2976B9B}"/>
              </a:ext>
            </a:extLst>
          </p:cNvPr>
          <p:cNvSpPr txBox="1"/>
          <p:nvPr/>
        </p:nvSpPr>
        <p:spPr>
          <a:xfrm>
            <a:off x="3048802" y="3246740"/>
            <a:ext cx="6097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5C4E3C-74DB-5A1C-10B8-7DC6ECA2ADAE}"/>
              </a:ext>
            </a:extLst>
          </p:cNvPr>
          <p:cNvSpPr txBox="1"/>
          <p:nvPr/>
        </p:nvSpPr>
        <p:spPr>
          <a:xfrm>
            <a:off x="3048802" y="3246740"/>
            <a:ext cx="6097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0006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273F4F-3F96-F853-E67D-6860665C69B6}"/>
              </a:ext>
            </a:extLst>
          </p:cNvPr>
          <p:cNvSpPr txBox="1"/>
          <p:nvPr/>
        </p:nvSpPr>
        <p:spPr>
          <a:xfrm>
            <a:off x="1311215" y="897146"/>
            <a:ext cx="991175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Jesus said that if I thirst,</a:t>
            </a:r>
          </a:p>
          <a:p>
            <a:pPr algn="ctr"/>
            <a:r>
              <a:rPr lang="en-US" sz="6600" dirty="0"/>
              <a:t>I should come to Him.</a:t>
            </a:r>
          </a:p>
          <a:p>
            <a:pPr algn="ctr"/>
            <a:r>
              <a:rPr lang="en-US" sz="6600" dirty="0"/>
              <a:t>No one else can satisfy,</a:t>
            </a:r>
          </a:p>
          <a:p>
            <a:pPr algn="ctr"/>
            <a:r>
              <a:rPr lang="en-US" sz="6600" dirty="0"/>
              <a:t>I should come to Him.</a:t>
            </a:r>
          </a:p>
        </p:txBody>
      </p:sp>
    </p:spTree>
    <p:extLst>
      <p:ext uri="{BB962C8B-B14F-4D97-AF65-F5344CB8AC3E}">
        <p14:creationId xmlns:p14="http://schemas.microsoft.com/office/powerpoint/2010/main" val="25715252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4F6802D-7AEB-87C5-0A66-A18DC69B7F88}"/>
              </a:ext>
            </a:extLst>
          </p:cNvPr>
          <p:cNvSpPr txBox="1"/>
          <p:nvPr/>
        </p:nvSpPr>
        <p:spPr>
          <a:xfrm>
            <a:off x="1052423" y="655608"/>
            <a:ext cx="979098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Jesus said if I am weak,</a:t>
            </a:r>
          </a:p>
          <a:p>
            <a:pPr algn="ctr"/>
            <a:r>
              <a:rPr lang="en-US" sz="6600" dirty="0"/>
              <a:t>I should come to Him.</a:t>
            </a:r>
          </a:p>
          <a:p>
            <a:pPr algn="ctr"/>
            <a:r>
              <a:rPr lang="en-US" sz="6600" dirty="0"/>
              <a:t>No one else can be my strength,</a:t>
            </a:r>
          </a:p>
          <a:p>
            <a:pPr algn="ctr"/>
            <a:r>
              <a:rPr lang="en-US" sz="6600" dirty="0"/>
              <a:t>I should come to Him.</a:t>
            </a:r>
          </a:p>
        </p:txBody>
      </p:sp>
    </p:spTree>
    <p:extLst>
      <p:ext uri="{BB962C8B-B14F-4D97-AF65-F5344CB8AC3E}">
        <p14:creationId xmlns:p14="http://schemas.microsoft.com/office/powerpoint/2010/main" val="29044728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C22FE6-8164-5C43-51D9-9BD46051244C}"/>
              </a:ext>
            </a:extLst>
          </p:cNvPr>
          <p:cNvSpPr txBox="1"/>
          <p:nvPr/>
        </p:nvSpPr>
        <p:spPr>
          <a:xfrm>
            <a:off x="612648" y="612475"/>
            <a:ext cx="1102766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For the Lord is good and faithful,</a:t>
            </a:r>
          </a:p>
          <a:p>
            <a:pPr algn="ctr"/>
            <a:r>
              <a:rPr lang="en-US" sz="6600" b="1" dirty="0"/>
              <a:t>He will keep us day and night!</a:t>
            </a:r>
          </a:p>
          <a:p>
            <a:pPr algn="ctr"/>
            <a:r>
              <a:rPr lang="en-US" sz="6600" b="1" dirty="0"/>
              <a:t>We can always run to Jesus!</a:t>
            </a:r>
          </a:p>
          <a:p>
            <a:pPr algn="ctr"/>
            <a:r>
              <a:rPr lang="en-US" sz="6600" b="1" dirty="0"/>
              <a:t>Jesus, strong and kind.</a:t>
            </a:r>
          </a:p>
        </p:txBody>
      </p:sp>
    </p:spTree>
    <p:extLst>
      <p:ext uri="{BB962C8B-B14F-4D97-AF65-F5344CB8AC3E}">
        <p14:creationId xmlns:p14="http://schemas.microsoft.com/office/powerpoint/2010/main" val="12479418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F69A406-74B7-561E-3A99-DA467664DCA4}"/>
              </a:ext>
            </a:extLst>
          </p:cNvPr>
          <p:cNvSpPr txBox="1"/>
          <p:nvPr/>
        </p:nvSpPr>
        <p:spPr>
          <a:xfrm>
            <a:off x="548640" y="585216"/>
            <a:ext cx="1100937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Jesus said that if I fear,</a:t>
            </a:r>
          </a:p>
          <a:p>
            <a:pPr algn="ctr"/>
            <a:r>
              <a:rPr lang="en-US" sz="6600" dirty="0"/>
              <a:t>I should come to Him.</a:t>
            </a:r>
          </a:p>
          <a:p>
            <a:pPr algn="ctr"/>
            <a:r>
              <a:rPr lang="en-US" sz="6600" dirty="0"/>
              <a:t>No one else can be my shield,</a:t>
            </a:r>
          </a:p>
          <a:p>
            <a:pPr algn="ctr"/>
            <a:r>
              <a:rPr lang="en-US" sz="6600" dirty="0"/>
              <a:t>I should come to Him.</a:t>
            </a:r>
          </a:p>
        </p:txBody>
      </p:sp>
    </p:spTree>
    <p:extLst>
      <p:ext uri="{BB962C8B-B14F-4D97-AF65-F5344CB8AC3E}">
        <p14:creationId xmlns:p14="http://schemas.microsoft.com/office/powerpoint/2010/main" val="41264849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C9CC26A-BAB9-2818-1C0E-4090C16EDA39}"/>
              </a:ext>
            </a:extLst>
          </p:cNvPr>
          <p:cNvSpPr txBox="1"/>
          <p:nvPr/>
        </p:nvSpPr>
        <p:spPr>
          <a:xfrm>
            <a:off x="667512" y="576072"/>
            <a:ext cx="10872216" cy="5267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For the Lord is good and faithful,</a:t>
            </a:r>
          </a:p>
          <a:p>
            <a:pPr algn="ctr"/>
            <a:r>
              <a:rPr lang="en-US" sz="6600" b="1" dirty="0"/>
              <a:t>He will keep us day and night!</a:t>
            </a:r>
          </a:p>
          <a:p>
            <a:pPr algn="ctr"/>
            <a:r>
              <a:rPr lang="en-US" sz="6600" b="1" dirty="0"/>
              <a:t>We can always run to Jesus!</a:t>
            </a:r>
          </a:p>
          <a:p>
            <a:pPr algn="ctr"/>
            <a:r>
              <a:rPr lang="en-US" sz="6600" b="1" dirty="0"/>
              <a:t>Jesus, strong and kind.</a:t>
            </a:r>
          </a:p>
        </p:txBody>
      </p:sp>
    </p:spTree>
    <p:extLst>
      <p:ext uri="{BB962C8B-B14F-4D97-AF65-F5344CB8AC3E}">
        <p14:creationId xmlns:p14="http://schemas.microsoft.com/office/powerpoint/2010/main" val="40573976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08A3184-0972-3E63-33DF-0F2033A75935}"/>
              </a:ext>
            </a:extLst>
          </p:cNvPr>
          <p:cNvSpPr txBox="1"/>
          <p:nvPr/>
        </p:nvSpPr>
        <p:spPr>
          <a:xfrm>
            <a:off x="768096" y="698740"/>
            <a:ext cx="1061618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Jesus said if I am lost</a:t>
            </a:r>
          </a:p>
          <a:p>
            <a:pPr algn="ctr"/>
            <a:r>
              <a:rPr lang="en-US" sz="6600" dirty="0"/>
              <a:t>He will come to me.</a:t>
            </a:r>
          </a:p>
          <a:p>
            <a:pPr algn="ctr"/>
            <a:r>
              <a:rPr lang="en-US" sz="6600" dirty="0"/>
              <a:t>And He showed me on that cross,</a:t>
            </a:r>
          </a:p>
          <a:p>
            <a:pPr algn="ctr"/>
            <a:r>
              <a:rPr lang="en-US" sz="6600" dirty="0"/>
              <a:t>He will come to me.</a:t>
            </a:r>
          </a:p>
        </p:txBody>
      </p:sp>
    </p:spTree>
    <p:extLst>
      <p:ext uri="{BB962C8B-B14F-4D97-AF65-F5344CB8AC3E}">
        <p14:creationId xmlns:p14="http://schemas.microsoft.com/office/powerpoint/2010/main" val="1076720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863867" y="462330"/>
            <a:ext cx="10515600" cy="924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6600" b="1" dirty="0"/>
              <a:t>Call to Worship</a:t>
            </a:r>
            <a:endParaRPr dirty="0"/>
          </a:p>
        </p:txBody>
      </p:sp>
      <p:sp>
        <p:nvSpPr>
          <p:cNvPr id="100" name="Google Shape;100;p3"/>
          <p:cNvSpPr txBox="1">
            <a:spLocks noGrp="1"/>
          </p:cNvSpPr>
          <p:nvPr>
            <p:ph idx="1"/>
          </p:nvPr>
        </p:nvSpPr>
        <p:spPr>
          <a:xfrm>
            <a:off x="356135" y="1838739"/>
            <a:ext cx="11531065" cy="4886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sz="4000" b="1"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sz="4000" b="1"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</a:pPr>
            <a:r>
              <a:rPr lang="en-US" sz="5400" b="1" dirty="0">
                <a:latin typeface="Calibri"/>
                <a:ea typeface="Calibri"/>
                <a:cs typeface="Calibri"/>
                <a:sym typeface="Calibri"/>
              </a:rPr>
              <a:t>Isaiah 9:6-7</a:t>
            </a:r>
            <a:endParaRPr sz="5400" b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C779301-B2D5-7F57-38D7-17BDFCDDD695}"/>
              </a:ext>
            </a:extLst>
          </p:cNvPr>
          <p:cNvSpPr txBox="1"/>
          <p:nvPr/>
        </p:nvSpPr>
        <p:spPr>
          <a:xfrm>
            <a:off x="502920" y="539496"/>
            <a:ext cx="1107338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For the Lord is good and faithful,</a:t>
            </a:r>
          </a:p>
          <a:p>
            <a:pPr algn="ctr"/>
            <a:r>
              <a:rPr lang="en-US" sz="6600" b="1" dirty="0"/>
              <a:t>He will keep us day and night!</a:t>
            </a:r>
          </a:p>
          <a:p>
            <a:pPr algn="ctr"/>
            <a:r>
              <a:rPr lang="en-US" sz="6600" b="1" dirty="0"/>
              <a:t>We can always run to Jesus!</a:t>
            </a:r>
          </a:p>
          <a:p>
            <a:pPr algn="ctr"/>
            <a:r>
              <a:rPr lang="en-US" sz="6600" b="1" dirty="0"/>
              <a:t>Jesus, strong and kind.</a:t>
            </a:r>
          </a:p>
        </p:txBody>
      </p:sp>
    </p:spTree>
    <p:extLst>
      <p:ext uri="{BB962C8B-B14F-4D97-AF65-F5344CB8AC3E}">
        <p14:creationId xmlns:p14="http://schemas.microsoft.com/office/powerpoint/2010/main" val="16597277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75D3A-9963-FC2A-47BB-ABA2ACEE7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E89C74-5DBA-C59D-7CEB-6760682E7099}"/>
              </a:ext>
            </a:extLst>
          </p:cNvPr>
          <p:cNvSpPr txBox="1"/>
          <p:nvPr/>
        </p:nvSpPr>
        <p:spPr>
          <a:xfrm>
            <a:off x="502920" y="539496"/>
            <a:ext cx="1107338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For the Lord is good and faithful,</a:t>
            </a:r>
          </a:p>
          <a:p>
            <a:pPr algn="ctr"/>
            <a:r>
              <a:rPr lang="en-US" sz="6600" b="1" dirty="0"/>
              <a:t>He will keep us day and night!</a:t>
            </a:r>
          </a:p>
          <a:p>
            <a:pPr algn="ctr"/>
            <a:r>
              <a:rPr lang="en-US" sz="6600" b="1" dirty="0"/>
              <a:t>We can always run to Jesus!</a:t>
            </a:r>
          </a:p>
          <a:p>
            <a:pPr algn="ctr"/>
            <a:r>
              <a:rPr lang="en-US" sz="6600" b="1" dirty="0"/>
              <a:t>Jesus, strong and kind!!!</a:t>
            </a:r>
          </a:p>
        </p:txBody>
      </p:sp>
    </p:spTree>
    <p:extLst>
      <p:ext uri="{BB962C8B-B14F-4D97-AF65-F5344CB8AC3E}">
        <p14:creationId xmlns:p14="http://schemas.microsoft.com/office/powerpoint/2010/main" val="1404831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lang="en-US" sz="6600" b="1" dirty="0"/>
              <a:t>Reading of Scripture</a:t>
            </a:r>
            <a:endParaRPr dirty="0"/>
          </a:p>
        </p:txBody>
      </p:sp>
      <p:sp>
        <p:nvSpPr>
          <p:cNvPr id="276" name="Google Shape;276;p27"/>
          <p:cNvSpPr txBox="1">
            <a:spLocks noGrp="1"/>
          </p:cNvSpPr>
          <p:nvPr>
            <p:ph idx="1"/>
          </p:nvPr>
        </p:nvSpPr>
        <p:spPr>
          <a:xfrm>
            <a:off x="838200" y="1613043"/>
            <a:ext cx="10515600" cy="4274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114300" lvl="1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</a:pPr>
            <a:r>
              <a:rPr lang="en-US" sz="5400" b="1" dirty="0"/>
              <a:t>Ecclesiastes 2:1-11</a:t>
            </a:r>
            <a:endParaRPr sz="5400" b="1" dirty="0"/>
          </a:p>
          <a:p>
            <a:pPr marL="457200" marR="114300" lvl="1" indent="0" algn="ctr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</a:pPr>
            <a:r>
              <a:rPr lang="en-US" sz="5400" b="1" dirty="0"/>
              <a:t>Revelation 1:9-20</a:t>
            </a:r>
            <a:endParaRPr sz="5400" b="1" dirty="0"/>
          </a:p>
          <a:p>
            <a:pPr marL="514350" marR="114300" lvl="0" indent="0" algn="ctr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</a:pPr>
            <a:r>
              <a:rPr lang="en-US" sz="5400" u="sng" dirty="0"/>
              <a:t>Leader: “This is the Word of the Lord.”</a:t>
            </a:r>
            <a:endParaRPr sz="5400" dirty="0"/>
          </a:p>
          <a:p>
            <a:pPr marL="514350" marR="114300" lvl="0" indent="0" algn="ctr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</a:pPr>
            <a:r>
              <a:rPr lang="en-US" sz="5400" u="sng" dirty="0"/>
              <a:t>Church: “Thanks be to God.”</a:t>
            </a:r>
            <a:endParaRPr sz="5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lang="en-US" sz="6600" b="1" dirty="0"/>
              <a:t>Response</a:t>
            </a:r>
            <a:endParaRPr dirty="0"/>
          </a:p>
        </p:txBody>
      </p:sp>
      <p:sp>
        <p:nvSpPr>
          <p:cNvPr id="282" name="Google Shape;282;p2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US" sz="6000" dirty="0"/>
              <a:t>Corporate Prayer</a:t>
            </a:r>
            <a:endParaRPr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50B31-FA31-6ADA-4742-C7496F69C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0A2B6-986A-3B91-E39A-F12A7A3F5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1092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lang="en-US" sz="6600" b="1" dirty="0"/>
              <a:t>Response: Song of Worship</a:t>
            </a:r>
            <a:endParaRPr dirty="0"/>
          </a:p>
        </p:txBody>
      </p:sp>
      <p:sp>
        <p:nvSpPr>
          <p:cNvPr id="294" name="Google Shape;294;p30"/>
          <p:cNvSpPr txBox="1">
            <a:spLocks noGrp="1"/>
          </p:cNvSpPr>
          <p:nvPr>
            <p:ph type="body" idx="1"/>
          </p:nvPr>
        </p:nvSpPr>
        <p:spPr>
          <a:xfrm>
            <a:off x="352927" y="1825624"/>
            <a:ext cx="11000874" cy="503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lang="en-US" sz="60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sz="6000" b="1" dirty="0"/>
              <a:t>Only A Holy God</a:t>
            </a:r>
            <a:endParaRPr sz="6000" b="1" dirty="0"/>
          </a:p>
        </p:txBody>
      </p:sp>
      <p:sp>
        <p:nvSpPr>
          <p:cNvPr id="295" name="Google Shape;295;p30"/>
          <p:cNvSpPr txBox="1"/>
          <p:nvPr/>
        </p:nvSpPr>
        <p:spPr>
          <a:xfrm>
            <a:off x="3048802" y="3246740"/>
            <a:ext cx="609760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30"/>
          <p:cNvSpPr txBox="1"/>
          <p:nvPr/>
        </p:nvSpPr>
        <p:spPr>
          <a:xfrm>
            <a:off x="3048802" y="3246740"/>
            <a:ext cx="609760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30"/>
          <p:cNvSpPr txBox="1"/>
          <p:nvPr/>
        </p:nvSpPr>
        <p:spPr>
          <a:xfrm>
            <a:off x="3048802" y="3246740"/>
            <a:ext cx="609760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A7959-1FCB-B818-D752-0B76FA3FA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4AAA3-39FF-7237-9E8A-0DD73B1A1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3227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Who else commands all the hosts of heaven?</a:t>
            </a:r>
          </a:p>
          <a:p>
            <a:pPr marL="0" indent="0" algn="ctr">
              <a:buNone/>
            </a:pPr>
            <a:r>
              <a:rPr lang="en-US" sz="6600" dirty="0"/>
              <a:t>Who else could make every king bow down?</a:t>
            </a:r>
          </a:p>
          <a:p>
            <a:pPr marL="0" indent="0" algn="ctr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0274194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F78D0-CBFC-240B-DDD1-6749CB533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80C99-2975-AEB5-E841-78AFAC4BB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6600" dirty="0"/>
              <a:t>Who else can whisper and darkness trembles?</a:t>
            </a:r>
          </a:p>
          <a:p>
            <a:pPr marL="0" indent="0" algn="ctr">
              <a:buNone/>
            </a:pPr>
            <a:r>
              <a:rPr lang="en-US" sz="6600" dirty="0"/>
              <a:t>Only a Holy God</a:t>
            </a:r>
          </a:p>
          <a:p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4509787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019F1-914E-9570-2CBD-8ABDB6311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1AD71-4079-E5CC-4370-0DF12B1F7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6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What other beauty demands such praises?</a:t>
            </a:r>
          </a:p>
          <a:p>
            <a:pPr marL="0" indent="0" algn="ctr">
              <a:buNone/>
            </a:pPr>
            <a:r>
              <a:rPr lang="en-US" sz="6600" dirty="0"/>
              <a:t>What other splendor outshines the sun?</a:t>
            </a:r>
          </a:p>
          <a:p>
            <a:pPr marL="0" indent="0" algn="ctr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5269022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6685D-8DFC-A147-644A-5B5585854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ADEF9-F626-6635-E4D8-F7757CCBD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6600" dirty="0"/>
              <a:t>What other majesty rules with justice?</a:t>
            </a:r>
          </a:p>
          <a:p>
            <a:pPr marL="0" indent="0" algn="ctr">
              <a:buNone/>
            </a:pPr>
            <a:r>
              <a:rPr lang="en-US" sz="6600" dirty="0"/>
              <a:t>Only a Holy God</a:t>
            </a:r>
          </a:p>
          <a:p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488304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FE47F-6895-4652-888F-D1752DA18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BCACC-F245-6E97-0A00-19E5A39DE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513" y="365125"/>
            <a:ext cx="11353045" cy="612775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6600" dirty="0"/>
              <a:t>For to us a child is born,</a:t>
            </a:r>
          </a:p>
          <a:p>
            <a:pPr marL="0" indent="0" algn="ctr">
              <a:buNone/>
            </a:pPr>
            <a:r>
              <a:rPr lang="en-US" sz="6600" dirty="0"/>
              <a:t>to us a son is given;</a:t>
            </a:r>
          </a:p>
          <a:p>
            <a:pPr marL="0" indent="0" algn="ctr">
              <a:buNone/>
            </a:pPr>
            <a:r>
              <a:rPr lang="en-US" sz="6600" dirty="0"/>
              <a:t>and the government shall be upon his shoulder,</a:t>
            </a:r>
          </a:p>
          <a:p>
            <a:pPr marL="0" indent="0" algn="ctr">
              <a:buNone/>
            </a:pPr>
            <a:r>
              <a:rPr lang="en-US" sz="6600" dirty="0"/>
              <a:t>and his name shall be called</a:t>
            </a:r>
          </a:p>
          <a:p>
            <a:pPr marL="0" indent="0" algn="ctr">
              <a:buNone/>
            </a:pPr>
            <a:r>
              <a:rPr lang="en-US" sz="6600" dirty="0"/>
              <a:t>Wonderful Counselor, Mighty God,</a:t>
            </a:r>
          </a:p>
          <a:p>
            <a:pPr marL="0" indent="0" algn="ctr">
              <a:buNone/>
            </a:pPr>
            <a:r>
              <a:rPr lang="en-US" sz="6600" dirty="0"/>
              <a:t>Everlasting Father, Prince of Peace.</a:t>
            </a:r>
          </a:p>
        </p:txBody>
      </p:sp>
    </p:spTree>
    <p:extLst>
      <p:ext uri="{BB962C8B-B14F-4D97-AF65-F5344CB8AC3E}">
        <p14:creationId xmlns:p14="http://schemas.microsoft.com/office/powerpoint/2010/main" val="28736128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8A2E2-AD48-A814-1E76-38C3A05D1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CDC41-ADF1-BDE4-E525-7424B0FD9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6600" b="1" dirty="0"/>
              <a:t>Come and behold Him</a:t>
            </a:r>
          </a:p>
          <a:p>
            <a:pPr marL="0" indent="0" algn="ctr">
              <a:buNone/>
            </a:pPr>
            <a:r>
              <a:rPr lang="en-US" sz="6600" b="1" dirty="0"/>
              <a:t>The One and the Only</a:t>
            </a:r>
          </a:p>
          <a:p>
            <a:pPr marL="0" indent="0" algn="ctr">
              <a:buNone/>
            </a:pPr>
            <a:r>
              <a:rPr lang="en-US" sz="6600" b="1" dirty="0"/>
              <a:t>Cry out, sing holy</a:t>
            </a:r>
          </a:p>
          <a:p>
            <a:pPr marL="0" indent="0" algn="ctr">
              <a:buNone/>
            </a:pPr>
            <a:r>
              <a:rPr lang="en-US" sz="6600" b="1" dirty="0"/>
              <a:t>Forever a Holy God</a:t>
            </a:r>
          </a:p>
          <a:p>
            <a:pPr marL="0" indent="0" algn="ctr">
              <a:buNone/>
            </a:pPr>
            <a:r>
              <a:rPr lang="en-US" sz="6600" b="1" dirty="0"/>
              <a:t>Come and worship the Holy God</a:t>
            </a:r>
          </a:p>
          <a:p>
            <a:pPr marL="0" indent="0" algn="ctr">
              <a:buNone/>
            </a:pP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8595291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509F8-FC7D-0D01-418C-58B78E6BE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37CA1-5E73-D36C-89C7-225CA947E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What other glory consumes like fire?</a:t>
            </a:r>
          </a:p>
          <a:p>
            <a:pPr marL="0" indent="0" algn="ctr">
              <a:buNone/>
            </a:pPr>
            <a:r>
              <a:rPr lang="en-US" sz="6600" dirty="0"/>
              <a:t>What other power can raise the dead?</a:t>
            </a:r>
          </a:p>
          <a:p>
            <a:pPr marL="0" indent="0" algn="ctr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6584308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34696-AB6D-542F-328C-46796F080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BC7D7-AD8F-1F27-DE40-F7F89442E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6600" dirty="0"/>
              <a:t>What other name remains undefeated?</a:t>
            </a:r>
          </a:p>
          <a:p>
            <a:pPr marL="0" indent="0" algn="ctr">
              <a:buNone/>
            </a:pPr>
            <a:r>
              <a:rPr lang="en-US" sz="6600" dirty="0"/>
              <a:t>Only a Holy God</a:t>
            </a:r>
          </a:p>
          <a:p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3111288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8A2E2-AD48-A814-1E76-38C3A05D1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CDC41-ADF1-BDE4-E525-7424B0FD9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6600" b="1" dirty="0"/>
              <a:t>Come and behold Him</a:t>
            </a:r>
          </a:p>
          <a:p>
            <a:pPr marL="0" indent="0" algn="ctr">
              <a:buNone/>
            </a:pPr>
            <a:r>
              <a:rPr lang="en-US" sz="6600" b="1" dirty="0"/>
              <a:t>The One and the Only</a:t>
            </a:r>
          </a:p>
          <a:p>
            <a:pPr marL="0" indent="0" algn="ctr">
              <a:buNone/>
            </a:pPr>
            <a:r>
              <a:rPr lang="en-US" sz="6600" b="1" dirty="0"/>
              <a:t>Cry out, sing holy</a:t>
            </a:r>
          </a:p>
          <a:p>
            <a:pPr marL="0" indent="0" algn="ctr">
              <a:buNone/>
            </a:pPr>
            <a:r>
              <a:rPr lang="en-US" sz="6600" b="1" dirty="0"/>
              <a:t>Forever a Holy God</a:t>
            </a:r>
          </a:p>
          <a:p>
            <a:pPr marL="0" indent="0" algn="ctr">
              <a:buNone/>
            </a:pPr>
            <a:r>
              <a:rPr lang="en-US" sz="6600" b="1" dirty="0"/>
              <a:t>Come and worship the Holy God</a:t>
            </a:r>
          </a:p>
          <a:p>
            <a:pPr marL="0" indent="0" algn="ctr">
              <a:buNone/>
            </a:pP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3794107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6087F-6116-EF9B-E1AF-7D242D70A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7F292-BA86-2592-01B5-6596DCEBF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140" y="365124"/>
            <a:ext cx="11440632" cy="60356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Who else could rescue me from my failing?</a:t>
            </a:r>
          </a:p>
          <a:p>
            <a:pPr marL="0" indent="0" algn="ctr">
              <a:buNone/>
            </a:pPr>
            <a:r>
              <a:rPr lang="en-US" sz="6600" dirty="0"/>
              <a:t>Who else would offer His only Son?</a:t>
            </a:r>
          </a:p>
          <a:p>
            <a:pPr marL="0" indent="0" algn="ctr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54966399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6DCF5-0B60-05DA-6E49-024380D3F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08869-26B1-D44C-195D-747F63CD3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6600" dirty="0"/>
              <a:t>Who else invites me to call Him Father?</a:t>
            </a:r>
          </a:p>
          <a:p>
            <a:pPr marL="0" indent="0" algn="ctr">
              <a:buNone/>
            </a:pPr>
            <a:r>
              <a:rPr lang="en-US" sz="6600" dirty="0"/>
              <a:t>Only a Holy God</a:t>
            </a:r>
          </a:p>
          <a:p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78029712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8A2E2-AD48-A814-1E76-38C3A05D1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CDC41-ADF1-BDE4-E525-7424B0FD9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6600" b="1" dirty="0"/>
              <a:t>Come and behold Him</a:t>
            </a:r>
          </a:p>
          <a:p>
            <a:pPr marL="0" indent="0" algn="ctr">
              <a:buNone/>
            </a:pPr>
            <a:r>
              <a:rPr lang="en-US" sz="6600" b="1" dirty="0"/>
              <a:t>The One and the Only</a:t>
            </a:r>
          </a:p>
          <a:p>
            <a:pPr marL="0" indent="0" algn="ctr">
              <a:buNone/>
            </a:pPr>
            <a:r>
              <a:rPr lang="en-US" sz="6600" b="1" dirty="0"/>
              <a:t>Cry out, sing holy</a:t>
            </a:r>
          </a:p>
          <a:p>
            <a:pPr marL="0" indent="0" algn="ctr">
              <a:buNone/>
            </a:pPr>
            <a:r>
              <a:rPr lang="en-US" sz="6600" b="1" dirty="0"/>
              <a:t>Forever a Holy God</a:t>
            </a:r>
          </a:p>
          <a:p>
            <a:pPr marL="0" indent="0" algn="ctr">
              <a:buNone/>
            </a:pPr>
            <a:r>
              <a:rPr lang="en-US" sz="6600" b="1" dirty="0"/>
              <a:t>Come and worship the Holy God</a:t>
            </a:r>
          </a:p>
          <a:p>
            <a:pPr marL="0" indent="0" algn="ctr">
              <a:buNone/>
            </a:pP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3536641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250D8-0A16-9329-209A-A8751E17F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F7D82-EBA3-B781-BBF8-226D811D0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50374-07E9-4B5B-FD07-895E4650D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976" y="365124"/>
            <a:ext cx="11536325" cy="63014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b="1" dirty="0"/>
              <a:t>Come and behold Him</a:t>
            </a:r>
          </a:p>
          <a:p>
            <a:pPr marL="0" indent="0" algn="ctr">
              <a:buNone/>
            </a:pPr>
            <a:r>
              <a:rPr lang="en-US" sz="6600" b="1" dirty="0"/>
              <a:t>The One and the Only</a:t>
            </a:r>
          </a:p>
          <a:p>
            <a:pPr marL="0" indent="0" algn="ctr">
              <a:buNone/>
            </a:pPr>
            <a:r>
              <a:rPr lang="en-US" sz="6600" b="1" dirty="0"/>
              <a:t>Cry out, sing holy</a:t>
            </a:r>
          </a:p>
          <a:p>
            <a:pPr marL="0" indent="0" algn="ctr">
              <a:buNone/>
            </a:pPr>
            <a:r>
              <a:rPr lang="en-US" sz="6600" b="1" dirty="0"/>
              <a:t>Forever a Holy God</a:t>
            </a:r>
          </a:p>
          <a:p>
            <a:pPr marL="0" indent="0" algn="ctr">
              <a:buNone/>
            </a:pPr>
            <a:r>
              <a:rPr lang="en-US" sz="6600" b="1" dirty="0"/>
              <a:t>Come and worship the Holy God!!!</a:t>
            </a:r>
          </a:p>
        </p:txBody>
      </p:sp>
    </p:spTree>
    <p:extLst>
      <p:ext uri="{BB962C8B-B14F-4D97-AF65-F5344CB8AC3E}">
        <p14:creationId xmlns:p14="http://schemas.microsoft.com/office/powerpoint/2010/main" val="23709873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4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lang="en-US" sz="6600" dirty="0"/>
              <a:t>The Lord’s Table</a:t>
            </a:r>
            <a:endParaRPr dirty="0"/>
          </a:p>
        </p:txBody>
      </p:sp>
      <p:sp>
        <p:nvSpPr>
          <p:cNvPr id="359" name="Google Shape;359;p4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sz="40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sz="4000"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 sz="4000" dirty="0"/>
              <a:t>Let us partake the Lord’s Table together.</a:t>
            </a:r>
            <a:endParaRPr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Response: Song of Worship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926" y="1908751"/>
            <a:ext cx="11000874" cy="5032375"/>
          </a:xfrm>
        </p:spPr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6000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/>
              <a:t>I’d Rather Have Jesus</a:t>
            </a:r>
          </a:p>
        </p:txBody>
      </p:sp>
    </p:spTree>
    <p:extLst>
      <p:ext uri="{BB962C8B-B14F-4D97-AF65-F5344CB8AC3E}">
        <p14:creationId xmlns:p14="http://schemas.microsoft.com/office/powerpoint/2010/main" val="674939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8F94C-A320-923A-8D49-18AB253A8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960E4-0399-4B32-D06E-EB8204243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65124"/>
            <a:ext cx="12191999" cy="633443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5400" dirty="0"/>
              <a:t>Of the increase of his government and of peace</a:t>
            </a:r>
          </a:p>
          <a:p>
            <a:pPr marL="0" indent="0" algn="ctr">
              <a:buNone/>
            </a:pPr>
            <a:r>
              <a:rPr lang="en-US" sz="5400" dirty="0"/>
              <a:t>there will be no end,</a:t>
            </a:r>
          </a:p>
          <a:p>
            <a:pPr marL="0" indent="0" algn="ctr">
              <a:buNone/>
            </a:pPr>
            <a:r>
              <a:rPr lang="en-US" sz="5400" dirty="0"/>
              <a:t>on the throne of David and over his kingdom,</a:t>
            </a:r>
          </a:p>
          <a:p>
            <a:pPr marL="0" indent="0" algn="ctr">
              <a:buNone/>
            </a:pPr>
            <a:r>
              <a:rPr lang="en-US" sz="5400" dirty="0"/>
              <a:t>to establish it and to uphold it</a:t>
            </a:r>
          </a:p>
          <a:p>
            <a:pPr marL="0" indent="0" algn="ctr">
              <a:buNone/>
            </a:pPr>
            <a:r>
              <a:rPr lang="en-US" sz="5400" dirty="0"/>
              <a:t>with justice and with righteousness</a:t>
            </a:r>
          </a:p>
          <a:p>
            <a:pPr marL="0" indent="0" algn="ctr">
              <a:buNone/>
            </a:pPr>
            <a:r>
              <a:rPr lang="en-US" sz="5400" dirty="0"/>
              <a:t>from this time forth and forevermore.</a:t>
            </a:r>
          </a:p>
          <a:p>
            <a:pPr marL="0" indent="0" algn="ctr">
              <a:buNone/>
            </a:pPr>
            <a:r>
              <a:rPr lang="en-US" sz="5400" dirty="0"/>
              <a:t>The zeal of the Lord of hosts will do this.</a:t>
            </a:r>
          </a:p>
        </p:txBody>
      </p:sp>
    </p:spTree>
    <p:extLst>
      <p:ext uri="{BB962C8B-B14F-4D97-AF65-F5344CB8AC3E}">
        <p14:creationId xmlns:p14="http://schemas.microsoft.com/office/powerpoint/2010/main" val="339982937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31F56-A4A2-C4CD-3BEE-7DB220DCB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AF7F5-69E4-0DED-B655-9BD3F1E7A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I'd rather have Jesus than silver or gold,</a:t>
            </a:r>
          </a:p>
          <a:p>
            <a:pPr marL="0" indent="0" algn="ctr">
              <a:buNone/>
            </a:pPr>
            <a:r>
              <a:rPr lang="en-US" sz="6600" dirty="0"/>
              <a:t>I'd rather be His than have riches untold;</a:t>
            </a:r>
          </a:p>
          <a:p>
            <a:pPr marL="0" indent="0" algn="ctr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3060384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C455F-07E1-F578-E96A-B88E10F66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B8CC1-90FA-7878-5A48-AB05AB78D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I'd rather have Jesus than houses or land,</a:t>
            </a:r>
          </a:p>
          <a:p>
            <a:pPr marL="0" indent="0" algn="ctr">
              <a:buNone/>
            </a:pPr>
            <a:r>
              <a:rPr lang="en-US" sz="6600" dirty="0"/>
              <a:t>I'd rather be led by His nail pierced hand:</a:t>
            </a:r>
          </a:p>
          <a:p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56882185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29659-EF0D-B8AC-6900-713D19FC3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5096E-A703-CE52-8BA2-036975C99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6600" b="1" dirty="0"/>
              <a:t>Than to be the king of a vast domain,</a:t>
            </a:r>
          </a:p>
          <a:p>
            <a:pPr marL="0" indent="0" algn="ctr">
              <a:buNone/>
            </a:pPr>
            <a:r>
              <a:rPr lang="en-US" sz="6600" b="1" dirty="0"/>
              <a:t>Or be held in sin's dread sway.</a:t>
            </a:r>
          </a:p>
          <a:p>
            <a:pPr marL="0" indent="0" algn="ctr">
              <a:buNone/>
            </a:pPr>
            <a:r>
              <a:rPr lang="en-US" sz="6600" b="1" dirty="0"/>
              <a:t>I'd rather have Jesus than anything</a:t>
            </a:r>
          </a:p>
          <a:p>
            <a:pPr marL="0" indent="0" algn="ctr">
              <a:buNone/>
            </a:pPr>
            <a:r>
              <a:rPr lang="en-US" sz="6600" b="1" dirty="0"/>
              <a:t>This world affords today.</a:t>
            </a:r>
          </a:p>
          <a:p>
            <a:pPr marL="0" indent="0" algn="ctr">
              <a:buNone/>
            </a:pP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12797585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63D00-37E5-7C2A-FBB3-3ADD206D0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2C889-CD2D-8577-119E-24738F578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I'd rather have Jesus than men's applause,</a:t>
            </a:r>
          </a:p>
          <a:p>
            <a:pPr marL="0" indent="0" algn="ctr">
              <a:buNone/>
            </a:pPr>
            <a:r>
              <a:rPr lang="en-US" sz="6600" dirty="0"/>
              <a:t>I'd rather be faithful to His dear cause;</a:t>
            </a:r>
          </a:p>
          <a:p>
            <a:pPr marL="0" indent="0" algn="ctr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27748525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0C7DD-2701-EB58-9774-EECAA8FDC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32D98-DEEE-8A5B-351E-0A8A2BE6D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I'd rather have Jesus than world-wide fame,</a:t>
            </a:r>
          </a:p>
          <a:p>
            <a:pPr marL="0" indent="0" algn="ctr">
              <a:buNone/>
            </a:pPr>
            <a:r>
              <a:rPr lang="en-US" sz="6600" dirty="0"/>
              <a:t>I'd rather be true to His holy Name</a:t>
            </a:r>
          </a:p>
          <a:p>
            <a:pPr marL="0" indent="0" algn="ctr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79023694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03CF8-F455-158B-16DB-E51C46495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96065-BFE7-7DEF-B90F-FB6DC1492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2546A-867D-68D0-6A5E-FBBAA2E48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6600" b="1" dirty="0"/>
              <a:t>Than to be the king of a vast domain,</a:t>
            </a:r>
          </a:p>
          <a:p>
            <a:pPr marL="0" indent="0" algn="ctr">
              <a:buNone/>
            </a:pPr>
            <a:r>
              <a:rPr lang="en-US" sz="6600" b="1" dirty="0"/>
              <a:t>Or be held in sin's dread sway.</a:t>
            </a:r>
          </a:p>
          <a:p>
            <a:pPr marL="0" indent="0" algn="ctr">
              <a:buNone/>
            </a:pPr>
            <a:r>
              <a:rPr lang="en-US" sz="6600" b="1" dirty="0"/>
              <a:t>I'd rather have Jesus than anything</a:t>
            </a:r>
          </a:p>
          <a:p>
            <a:pPr marL="0" indent="0" algn="ctr">
              <a:buNone/>
            </a:pPr>
            <a:r>
              <a:rPr lang="en-US" sz="6600" b="1" dirty="0"/>
              <a:t>This world affords today.</a:t>
            </a:r>
          </a:p>
          <a:p>
            <a:pPr marL="0" indent="0" algn="ctr">
              <a:buNone/>
            </a:pP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51024650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DD180-CF80-C5FA-31D6-223990B4C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60ED5-EB5C-7EFC-ADBD-018835E83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He's fairer than lilies of rarest bloom,</a:t>
            </a:r>
          </a:p>
          <a:p>
            <a:pPr marL="0" indent="0" algn="ctr">
              <a:buNone/>
            </a:pPr>
            <a:r>
              <a:rPr lang="en-US" sz="6600" dirty="0"/>
              <a:t>He's sweeter than honey from out of the comb;</a:t>
            </a:r>
          </a:p>
          <a:p>
            <a:pPr marL="0" indent="0" algn="ctr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02221927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F72D9-6DFF-5C59-0D80-D4517D145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4EC66-D0FE-ECE9-D9E6-937E10EBF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02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He's all that my hungering spirit needs</a:t>
            </a:r>
          </a:p>
          <a:p>
            <a:pPr marL="0" indent="0" algn="ctr">
              <a:buNone/>
            </a:pPr>
            <a:r>
              <a:rPr lang="en-US" sz="6600" dirty="0"/>
              <a:t>I'd rather have Jesus and let Him lead</a:t>
            </a:r>
          </a:p>
          <a:p>
            <a:pPr marL="0" indent="0" algn="ctr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60288515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F6D4B-92C6-EBCC-8C47-1A86B2423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ED53E-5DEA-8C02-90A3-AC9EFC3C8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16684-FBB7-3621-F14F-61E6FACE8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6600" b="1" dirty="0"/>
              <a:t>Than to be the king of a vast domain,</a:t>
            </a:r>
          </a:p>
          <a:p>
            <a:pPr marL="0" indent="0" algn="ctr">
              <a:buNone/>
            </a:pPr>
            <a:r>
              <a:rPr lang="en-US" sz="6600" b="1" dirty="0"/>
              <a:t>Or be held in sin's dread sway.</a:t>
            </a:r>
          </a:p>
          <a:p>
            <a:pPr marL="0" indent="0" algn="ctr">
              <a:buNone/>
            </a:pPr>
            <a:r>
              <a:rPr lang="en-US" sz="6600" b="1" dirty="0"/>
              <a:t>I'd rather have Jesus than anything</a:t>
            </a:r>
          </a:p>
          <a:p>
            <a:pPr marL="0" indent="0" algn="ctr">
              <a:buNone/>
            </a:pPr>
            <a:r>
              <a:rPr lang="en-US" sz="6600" b="1" dirty="0"/>
              <a:t>This world affords today!</a:t>
            </a:r>
          </a:p>
          <a:p>
            <a:pPr marL="0" indent="0" algn="ctr">
              <a:buNone/>
            </a:pP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420296134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endParaRPr sz="6600" b="1" dirty="0"/>
          </a:p>
        </p:txBody>
      </p:sp>
      <p:sp>
        <p:nvSpPr>
          <p:cNvPr id="425" name="Google Shape;425;p5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sz="4000" b="1"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US" sz="6000" b="1" dirty="0"/>
              <a:t>Benediction and Prayer</a:t>
            </a:r>
            <a:endParaRPr sz="6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39F47-AF42-0419-03E3-45378BC81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2665B-6EF5-6B6D-090C-DCD34FA38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Response: Songs of Worship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E86AB-7736-CD98-CF66-43CD4C609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927" y="1825624"/>
            <a:ext cx="11000874" cy="5032375"/>
          </a:xfrm>
        </p:spPr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6000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/>
              <a:t>How Great Thou Art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F3B462-4E89-53CD-F92D-191731ACBAE5}"/>
              </a:ext>
            </a:extLst>
          </p:cNvPr>
          <p:cNvSpPr txBox="1"/>
          <p:nvPr/>
        </p:nvSpPr>
        <p:spPr>
          <a:xfrm>
            <a:off x="3048802" y="3246740"/>
            <a:ext cx="6097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C8756F-B5F8-E4BC-9C32-62EEEAFC0A6D}"/>
              </a:ext>
            </a:extLst>
          </p:cNvPr>
          <p:cNvSpPr txBox="1"/>
          <p:nvPr/>
        </p:nvSpPr>
        <p:spPr>
          <a:xfrm>
            <a:off x="3048802" y="3246740"/>
            <a:ext cx="6097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906BA0-E7E1-29EB-9793-CE3BA1ABF65D}"/>
              </a:ext>
            </a:extLst>
          </p:cNvPr>
          <p:cNvSpPr txBox="1"/>
          <p:nvPr/>
        </p:nvSpPr>
        <p:spPr>
          <a:xfrm>
            <a:off x="3048802" y="3246740"/>
            <a:ext cx="6097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8973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1B231-EFE2-8F4E-EE7B-358E1E4D7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Youth Gatherings!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7A072-B3CD-9502-20B4-DDAB55997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6000" dirty="0"/>
              <a:t>Youth gatherings on the first Friday of each month to start in February for 2025!!!</a:t>
            </a:r>
          </a:p>
          <a:p>
            <a:pPr marL="914400" indent="-914400">
              <a:buFont typeface="+mj-lt"/>
              <a:buAutoNum type="arabicPeriod" startAt="3"/>
            </a:pP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0130867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0458C-EEB7-2D2B-3939-787129180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E77E9-799E-E3A5-F65E-132589500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First Time 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3E538-3A6B-3445-C85A-222724C0F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6000" dirty="0"/>
              <a:t>Connect with us using a Connect Card! </a:t>
            </a:r>
          </a:p>
          <a:p>
            <a:pPr marL="914400" indent="-914400">
              <a:buFont typeface="+mj-lt"/>
              <a:buAutoNum type="arabicPeriod" startAt="3"/>
            </a:pP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52526745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D9C2C-69D0-D24F-5AED-67DC5026F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How to Give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17223-CF6C-09E9-700C-E06C63C2B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/>
              <a:t>You can give to GCC using the Black Box at the Welcome Table, or online! Scan the QR code below!</a:t>
            </a:r>
          </a:p>
          <a:p>
            <a:pPr marL="1143000" indent="-1143000">
              <a:buFont typeface="+mj-lt"/>
              <a:buAutoNum type="arabicPeriod" startAt="4"/>
            </a:pP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56005331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25B35-A42F-7A1B-C8AC-C8EA0596C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Want to be baptized?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C6E99-3913-AEF8-A093-431E0E372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6000" dirty="0"/>
              <a:t>Fill out a membership application to start the process!</a:t>
            </a:r>
          </a:p>
          <a:p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2130772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68C59-E683-5BB8-AE32-54D5050E8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Want to be a member at GCC?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6EB7A-3EA7-9A89-3B14-05406ED74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6000" dirty="0"/>
              <a:t>Also fill out a membership application to start the process!</a:t>
            </a:r>
          </a:p>
          <a:p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80106065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DE25F-66DF-87A5-E956-67738159A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We’d like to Pray for You!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DB191-212F-AF95-1726-A93C372A2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6000" dirty="0"/>
              <a:t>The Pastors will be available after service.</a:t>
            </a:r>
          </a:p>
        </p:txBody>
      </p:sp>
    </p:spTree>
    <p:extLst>
      <p:ext uri="{BB962C8B-B14F-4D97-AF65-F5344CB8AC3E}">
        <p14:creationId xmlns:p14="http://schemas.microsoft.com/office/powerpoint/2010/main" val="190104552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CBA1B-1DA1-3572-721D-5128F2043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/>
              <a:t>Stick around and Fellowship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3FAA6-FD6F-565B-2A92-FBE8E476B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6000" dirty="0"/>
              <a:t>Don’t be so quick to leave! Stick around and fellowship!</a:t>
            </a:r>
          </a:p>
          <a:p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13011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2A40548-B07D-3F09-C79C-3AD9C38E6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52D92-4DD3-F54E-183E-BDD2AABE3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O Lord my God</a:t>
            </a:r>
            <a:br>
              <a:rPr lang="en-US" sz="6600" dirty="0"/>
            </a:br>
            <a:r>
              <a:rPr lang="en-US" sz="6600" dirty="0"/>
              <a:t>When I in awesome wonder</a:t>
            </a:r>
            <a:br>
              <a:rPr lang="en-US" sz="6600" dirty="0"/>
            </a:br>
            <a:r>
              <a:rPr lang="en-US" sz="6600" dirty="0"/>
              <a:t>Consider all the works</a:t>
            </a:r>
            <a:br>
              <a:rPr lang="en-US" sz="6600" dirty="0"/>
            </a:br>
            <a:r>
              <a:rPr lang="en-US" sz="6600" dirty="0"/>
              <a:t>Thy hands have made,</a:t>
            </a:r>
            <a:br>
              <a:rPr lang="en-US" sz="6600" dirty="0"/>
            </a:br>
            <a:endParaRPr lang="en-US" sz="6600" dirty="0"/>
          </a:p>
          <a:p>
            <a:pPr marL="0" indent="0" algn="ctr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170635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629DD-D3DD-5889-896A-A685A500C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D6EC3-00DC-DFEB-32A5-0C009B2C9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I see the stars,</a:t>
            </a:r>
            <a:br>
              <a:rPr lang="en-US" sz="6600" dirty="0"/>
            </a:br>
            <a:r>
              <a:rPr lang="en-US" sz="6600" dirty="0"/>
              <a:t>I hear the rolling thunder,</a:t>
            </a:r>
            <a:br>
              <a:rPr lang="en-US" sz="6600" dirty="0"/>
            </a:br>
            <a:r>
              <a:rPr lang="en-US" sz="6600" dirty="0"/>
              <a:t>Thy </a:t>
            </a:r>
            <a:r>
              <a:rPr lang="en-US" sz="6600" dirty="0" err="1"/>
              <a:t>pow’r</a:t>
            </a:r>
            <a:r>
              <a:rPr lang="en-US" sz="6600" dirty="0"/>
              <a:t> throughout</a:t>
            </a:r>
            <a:br>
              <a:rPr lang="en-US" sz="6600" dirty="0"/>
            </a:br>
            <a:r>
              <a:rPr lang="en-US" sz="6600" dirty="0"/>
              <a:t>The universe displayed!</a:t>
            </a:r>
          </a:p>
        </p:txBody>
      </p:sp>
    </p:spTree>
    <p:extLst>
      <p:ext uri="{BB962C8B-B14F-4D97-AF65-F5344CB8AC3E}">
        <p14:creationId xmlns:p14="http://schemas.microsoft.com/office/powerpoint/2010/main" val="2109880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25FA8-7597-8F94-7C6F-44C723A8F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64A7B9F-C75A-7CEF-992D-F1AB50DFBE39}"/>
              </a:ext>
            </a:extLst>
          </p:cNvPr>
          <p:cNvSpPr txBox="1"/>
          <p:nvPr/>
        </p:nvSpPr>
        <p:spPr>
          <a:xfrm>
            <a:off x="1216152" y="649224"/>
            <a:ext cx="9644505" cy="5237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Then sings my soul,</a:t>
            </a:r>
            <a:br>
              <a:rPr lang="en-US" sz="6600" b="1" dirty="0"/>
            </a:br>
            <a:r>
              <a:rPr lang="en-US" sz="6600" b="1" dirty="0"/>
              <a:t>My Savior God, to Thee;</a:t>
            </a:r>
            <a:br>
              <a:rPr lang="en-US" sz="6600" b="1" dirty="0"/>
            </a:br>
            <a:r>
              <a:rPr lang="en-US" sz="6600" b="1" dirty="0"/>
              <a:t>How great Thou art,</a:t>
            </a:r>
            <a:br>
              <a:rPr lang="en-US" sz="6600" b="1" dirty="0"/>
            </a:br>
            <a:r>
              <a:rPr lang="en-US" sz="6600" b="1" dirty="0"/>
              <a:t>How great Thou art!</a:t>
            </a:r>
            <a:br>
              <a:rPr lang="en-US" sz="6600" b="1" dirty="0"/>
            </a:b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4176580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5480</TotalTime>
  <Words>1333</Words>
  <Application>Microsoft Office PowerPoint</Application>
  <PresentationFormat>Widescreen</PresentationFormat>
  <Paragraphs>188</Paragraphs>
  <Slides>66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Call to Worship</vt:lpstr>
      <vt:lpstr>PowerPoint Presentation</vt:lpstr>
      <vt:lpstr>PowerPoint Presentation</vt:lpstr>
      <vt:lpstr>Response: Songs of Worship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Response: Songs of Worship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Reading of Scripture</vt:lpstr>
      <vt:lpstr>Response</vt:lpstr>
      <vt:lpstr>PowerPoint Presentation</vt:lpstr>
      <vt:lpstr>Response: Song of Worship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Lord’s Table</vt:lpstr>
      <vt:lpstr>Response: Song of Worship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Youth Gatherings!</vt:lpstr>
      <vt:lpstr>First Time Here?</vt:lpstr>
      <vt:lpstr>How to Give</vt:lpstr>
      <vt:lpstr>Want to be baptized?</vt:lpstr>
      <vt:lpstr>Want to be a member at GCC?</vt:lpstr>
      <vt:lpstr>We’d like to Pray for You!</vt:lpstr>
      <vt:lpstr>Stick around and Fellowship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Matthew Herr</dc:creator>
  <cp:lastModifiedBy>Matthew Herr</cp:lastModifiedBy>
  <cp:revision>85</cp:revision>
  <dcterms:created xsi:type="dcterms:W3CDTF">2023-09-03T01:49:39Z</dcterms:created>
  <dcterms:modified xsi:type="dcterms:W3CDTF">2026-01-16T01:59:28Z</dcterms:modified>
</cp:coreProperties>
</file>