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64" r:id="rId3"/>
    <p:sldId id="256" r:id="rId4"/>
    <p:sldId id="258" r:id="rId5"/>
    <p:sldId id="259" r:id="rId6"/>
    <p:sldId id="262" r:id="rId7"/>
    <p:sldId id="261" r:id="rId8"/>
    <p:sldId id="265" r:id="rId9"/>
    <p:sldId id="260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631B57-A89F-AD48-AE68-99C0CBE9866A}">
          <p14:sldIdLst>
            <p14:sldId id="257"/>
            <p14:sldId id="264"/>
            <p14:sldId id="256"/>
            <p14:sldId id="258"/>
            <p14:sldId id="259"/>
            <p14:sldId id="262"/>
            <p14:sldId id="261"/>
            <p14:sldId id="265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944"/>
    <p:restoredTop sz="94743"/>
  </p:normalViewPr>
  <p:slideViewPr>
    <p:cSldViewPr snapToGrid="0">
      <p:cViewPr varScale="1">
        <p:scale>
          <a:sx n="97" d="100"/>
          <a:sy n="97" d="100"/>
        </p:scale>
        <p:origin x="21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06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6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94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6353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99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70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85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86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5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8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51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37081-1FE8-3942-BCDD-6C53A4121FE4}" type="datetimeFigureOut">
              <a:rPr lang="en-US" smtClean="0"/>
              <a:t>1/23/26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4AF79-B0F4-D84D-9B81-98A384122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104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30E27-48F7-95E7-6FB6-4A754A39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27"/>
          <a:stretch/>
        </p:blipFill>
        <p:spPr>
          <a:xfrm>
            <a:off x="0" y="0"/>
            <a:ext cx="1222894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4CF28-A1A1-B707-6EB4-0769AA74B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1096882"/>
            <a:ext cx="11439483" cy="1293028"/>
          </a:xfrm>
        </p:spPr>
        <p:txBody>
          <a:bodyPr>
            <a:noAutofit/>
          </a:bodyPr>
          <a:lstStyle/>
          <a:p>
            <a:r>
              <a:rPr lang="en-US" sz="4800" b="1" dirty="0"/>
              <a:t>Fellowship of Christian Assemblies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49D8D-A82D-4F08-6216-B6B342B0C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50" y="2294965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Vision:</a:t>
            </a:r>
          </a:p>
          <a:p>
            <a:r>
              <a:rPr lang="en-US" sz="3200" b="1" dirty="0"/>
              <a:t>Cultivate Personal and Relational Wellbeing</a:t>
            </a:r>
          </a:p>
          <a:p>
            <a:r>
              <a:rPr lang="en-US" sz="3200" b="1" dirty="0"/>
              <a:t>Equip Spirit Led Leaders</a:t>
            </a:r>
          </a:p>
          <a:p>
            <a:r>
              <a:rPr lang="en-US" sz="3200" b="1" dirty="0"/>
              <a:t>Collaborate in Kingdom Mission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F58161-5BEC-571D-CD07-C17CF3F25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981" y="5336215"/>
            <a:ext cx="2442011" cy="10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7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860D-7834-5342-164E-10A479FE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28F4E0-A3FA-B2B4-AF10-851579105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640" b="12361"/>
          <a:stretch/>
        </p:blipFill>
        <p:spPr>
          <a:xfrm rot="10800000">
            <a:off x="0" y="-2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59682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01FB7-7F12-50FC-0B89-D62DB35E0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Urgency of Discipleship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D3CE96-5638-A823-FA1B-B48255E832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God has no plan B</a:t>
            </a:r>
          </a:p>
          <a:p>
            <a:r>
              <a:rPr lang="en-US" sz="3600" dirty="0"/>
              <a:t>2 Timothy 2:1-7; Acts 9:10-20</a:t>
            </a:r>
          </a:p>
        </p:txBody>
      </p:sp>
      <p:pic>
        <p:nvPicPr>
          <p:cNvPr id="4" name="Picture 3" descr="A white triangle with dots&#10;&#10;AI-generated content may be incorrect.">
            <a:extLst>
              <a:ext uri="{FF2B5EF4-FFF2-40B4-BE49-F238E27FC236}">
                <a16:creationId xmlns:a16="http://schemas.microsoft.com/office/drawing/2014/main" id="{BB7C8703-7100-F331-D14A-7C53791D7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94" y="5771850"/>
            <a:ext cx="1045028" cy="8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3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5832EF-7B5D-EB7A-34EC-0341E7766332}"/>
              </a:ext>
            </a:extLst>
          </p:cNvPr>
          <p:cNvSpPr txBox="1"/>
          <p:nvPr/>
        </p:nvSpPr>
        <p:spPr>
          <a:xfrm>
            <a:off x="260794" y="1341813"/>
            <a:ext cx="6246024" cy="4430037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>
                <a:latin typeface="+mj-lt"/>
                <a:ea typeface="+mj-ea"/>
                <a:cs typeface="+mj-cs"/>
              </a:rPr>
              <a:t>How many seeds are in an apple?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cap="all" dirty="0"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>
                <a:latin typeface="+mj-lt"/>
                <a:ea typeface="+mj-ea"/>
                <a:cs typeface="+mj-cs"/>
              </a:rPr>
              <a:t>How many apples are in a seed?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cap="all" dirty="0"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2400" dirty="0"/>
              <a:t>So we fix our eyes not on what is seen, but on what is unseen, since what is seen is temporary, but what is unseen is eternal.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CA" sz="2800" dirty="0"/>
              <a:t>2 Corinthians 4:18</a:t>
            </a:r>
          </a:p>
        </p:txBody>
      </p:sp>
      <p:pic>
        <p:nvPicPr>
          <p:cNvPr id="3" name="Picture 2" descr="Two men standing together smiling&#10;&#10;AI-generated content may be incorrect.">
            <a:extLst>
              <a:ext uri="{FF2B5EF4-FFF2-40B4-BE49-F238E27FC236}">
                <a16:creationId xmlns:a16="http://schemas.microsoft.com/office/drawing/2014/main" id="{85BE3CF0-7CC4-D600-DE71-A81E0FB4D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371" y="0"/>
            <a:ext cx="5168630" cy="6868612"/>
          </a:xfrm>
          <a:prstGeom prst="rect">
            <a:avLst/>
          </a:prstGeom>
        </p:spPr>
      </p:pic>
      <p:pic>
        <p:nvPicPr>
          <p:cNvPr id="12" name="Picture 11" descr="A white triangle with dots&#10;&#10;AI-generated content may be incorrect.">
            <a:extLst>
              <a:ext uri="{FF2B5EF4-FFF2-40B4-BE49-F238E27FC236}">
                <a16:creationId xmlns:a16="http://schemas.microsoft.com/office/drawing/2014/main" id="{785AE673-0B50-2CFA-9932-B120CDEED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4" y="5771850"/>
            <a:ext cx="1045028" cy="885371"/>
          </a:xfrm>
          <a:prstGeom prst="rect">
            <a:avLst/>
          </a:prstGeom>
        </p:spPr>
      </p:pic>
      <p:pic>
        <p:nvPicPr>
          <p:cNvPr id="4" name="Picture 3" descr="A group of apples on a tree&#10;&#10;AI-generated content may be incorrect.">
            <a:extLst>
              <a:ext uri="{FF2B5EF4-FFF2-40B4-BE49-F238E27FC236}">
                <a16:creationId xmlns:a16="http://schemas.microsoft.com/office/drawing/2014/main" id="{21DB3010-860A-7CFC-7330-5013A4CE82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-2" b="11406"/>
          <a:stretch>
            <a:fillRect/>
          </a:stretch>
        </p:blipFill>
        <p:spPr>
          <a:xfrm>
            <a:off x="7023370" y="-1"/>
            <a:ext cx="5168630" cy="68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3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9F855-5A3F-DC5D-EF4E-88CEA936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77440"/>
            <a:ext cx="5150796" cy="1600200"/>
          </a:xfrm>
        </p:spPr>
        <p:txBody>
          <a:bodyPr>
            <a:normAutofit/>
          </a:bodyPr>
          <a:lstStyle/>
          <a:p>
            <a:r>
              <a:rPr lang="en-US" sz="4400" dirty="0"/>
              <a:t>Own your fatherhood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1AFA5-01CD-0807-455C-B325D817C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0" y="3020226"/>
            <a:ext cx="3458183" cy="309448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CA" sz="3600" dirty="0"/>
              <a:t>“Timothy, my dear son…”</a:t>
            </a:r>
            <a:endParaRPr lang="en-US" sz="3600" dirty="0"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sz="3600" dirty="0">
                <a:latin typeface="Myriad Pro" charset="0"/>
                <a:ea typeface="Myriad Pro" charset="0"/>
                <a:cs typeface="Myriad Pro" charset="0"/>
              </a:rPr>
              <a:t>2 Timothy 2:1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385748-68E8-A202-B4A5-5C62DE87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5672026"/>
            <a:ext cx="1045028" cy="885371"/>
          </a:xfrm>
          <a:prstGeom prst="rect">
            <a:avLst/>
          </a:prstGeom>
        </p:spPr>
      </p:pic>
      <p:pic>
        <p:nvPicPr>
          <p:cNvPr id="9" name="Picture 8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D9E34636-4EAB-85C8-7BF5-7CA8EF84E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632"/>
          <a:stretch>
            <a:fillRect/>
          </a:stretch>
        </p:blipFill>
        <p:spPr>
          <a:xfrm>
            <a:off x="4919397" y="1060173"/>
            <a:ext cx="6946032" cy="518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DB525-254C-C0F5-F102-21667EA45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3B5AF3-829D-2D31-2CDB-36876EF0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69"/>
          <a:stretch/>
        </p:blipFill>
        <p:spPr>
          <a:xfrm>
            <a:off x="0" y="-1"/>
            <a:ext cx="12485076" cy="71945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28D0E-60FF-754C-637A-520F610B2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85" y="2871333"/>
            <a:ext cx="6873240" cy="309448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>
                <a:solidFill>
                  <a:schemeClr val="bg1"/>
                </a:solidFill>
              </a:rPr>
              <a:t>“…Take off the grave clothes and let him go.</a:t>
            </a:r>
            <a:r>
              <a:rPr lang="en-CA" sz="3600" dirty="0">
                <a:solidFill>
                  <a:schemeClr val="bg1"/>
                </a:solidFill>
              </a:rPr>
              <a:t>”</a:t>
            </a:r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John 11: 38-44</a:t>
            </a:r>
          </a:p>
          <a:p>
            <a:endParaRPr lang="en-US" sz="3600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US" dirty="0"/>
          </a:p>
        </p:txBody>
      </p:sp>
      <p:pic>
        <p:nvPicPr>
          <p:cNvPr id="5" name="Picture 4" descr="A group of women smiling&#10;&#10;AI-generated content may be incorrect.">
            <a:extLst>
              <a:ext uri="{FF2B5EF4-FFF2-40B4-BE49-F238E27FC236}">
                <a16:creationId xmlns:a16="http://schemas.microsoft.com/office/drawing/2014/main" id="{0DBB0453-5B2D-792F-E23A-E1564FA71B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811"/>
          <a:stretch>
            <a:fillRect/>
          </a:stretch>
        </p:blipFill>
        <p:spPr>
          <a:xfrm>
            <a:off x="0" y="36449"/>
            <a:ext cx="12457610" cy="7158057"/>
          </a:xfrm>
          <a:prstGeom prst="rect">
            <a:avLst/>
          </a:prstGeom>
        </p:spPr>
      </p:pic>
      <p:pic>
        <p:nvPicPr>
          <p:cNvPr id="7" name="Picture 6" descr="A group of people running on a trail&#10;&#10;AI-generated content may be incorrect.">
            <a:extLst>
              <a:ext uri="{FF2B5EF4-FFF2-40B4-BE49-F238E27FC236}">
                <a16:creationId xmlns:a16="http://schemas.microsoft.com/office/drawing/2014/main" id="{02B8A26D-F9A1-1E11-A3C4-3352EB93C5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93"/>
          <a:stretch>
            <a:fillRect/>
          </a:stretch>
        </p:blipFill>
        <p:spPr>
          <a:xfrm>
            <a:off x="0" y="36449"/>
            <a:ext cx="12485076" cy="7158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CE6E86-1456-1371-1826-8E0DBEA8AC61}"/>
              </a:ext>
            </a:extLst>
          </p:cNvPr>
          <p:cNvSpPr txBox="1"/>
          <p:nvPr/>
        </p:nvSpPr>
        <p:spPr>
          <a:xfrm>
            <a:off x="3034739" y="2015889"/>
            <a:ext cx="6873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“Endure suffering along with me, as a good soldier of Christ Jesus.”  2 Timothy 2:3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73B4B9-591A-F471-5481-FA93D16EC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87" y="452808"/>
            <a:ext cx="9377892" cy="16002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yriad Pro" charset="0"/>
                <a:ea typeface="Myriad Pro" charset="0"/>
                <a:cs typeface="Myriad Pro" charset="0"/>
              </a:rPr>
              <a:t>Endurance is precious, but not pretty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18EF54-A7EE-AB67-0194-818B0536E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" y="6001138"/>
            <a:ext cx="1045028" cy="885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7CC643-9EF6-C4FE-4D42-B0272F88CA43}"/>
              </a:ext>
            </a:extLst>
          </p:cNvPr>
          <p:cNvSpPr txBox="1"/>
          <p:nvPr/>
        </p:nvSpPr>
        <p:spPr>
          <a:xfrm>
            <a:off x="821619" y="3072010"/>
            <a:ext cx="6122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“Circumstances don’t make a man, they reveal him. Like teabags, our real strength comes out when we get into hot water.”</a:t>
            </a:r>
          </a:p>
        </p:txBody>
      </p:sp>
    </p:spTree>
    <p:extLst>
      <p:ext uri="{BB962C8B-B14F-4D97-AF65-F5344CB8AC3E}">
        <p14:creationId xmlns:p14="http://schemas.microsoft.com/office/powerpoint/2010/main" val="322174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D3A1F-6622-C816-3EB6-F8FFDA7B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475CD1A7-E638-4D1E-F5B4-7D427FAB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4B1A6-4378-29B9-6292-3437B45BB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671" y="3172476"/>
            <a:ext cx="5578329" cy="309448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CA" sz="2000" dirty="0"/>
              <a:t>And athletes cannot win the prize unless they follow the rules.… The Lord will help you understand all these things.</a:t>
            </a:r>
          </a:p>
          <a:p>
            <a:r>
              <a:rPr lang="en-CA" sz="3600" dirty="0"/>
              <a:t>2 Timothy 2: 6-7</a:t>
            </a:r>
            <a:endParaRPr lang="en-US" sz="3600" dirty="0"/>
          </a:p>
          <a:p>
            <a:endParaRPr lang="en-US" sz="3600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7358C15-3829-F224-4F16-10763211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562" y="5664073"/>
            <a:ext cx="1045028" cy="885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27114-F8BC-B962-D1E5-C8000DAB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672" y="1572276"/>
            <a:ext cx="5578328" cy="1600200"/>
          </a:xfrm>
        </p:spPr>
        <p:txBody>
          <a:bodyPr>
            <a:noAutofit/>
          </a:bodyPr>
          <a:lstStyle/>
          <a:p>
            <a:r>
              <a:rPr lang="en-US" sz="4400" dirty="0"/>
              <a:t>The rules are worth following</a:t>
            </a:r>
          </a:p>
        </p:txBody>
      </p:sp>
    </p:spTree>
    <p:extLst>
      <p:ext uri="{BB962C8B-B14F-4D97-AF65-F5344CB8AC3E}">
        <p14:creationId xmlns:p14="http://schemas.microsoft.com/office/powerpoint/2010/main" val="56664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A7141-DE00-91C5-67DF-8A083E1A4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tulip in a glass of water&#10;&#10;AI-generated content may be incorrect.">
            <a:extLst>
              <a:ext uri="{FF2B5EF4-FFF2-40B4-BE49-F238E27FC236}">
                <a16:creationId xmlns:a16="http://schemas.microsoft.com/office/drawing/2014/main" id="{4340CE0E-5011-B610-A806-FA1FE2DB28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00"/>
          <a:stretch>
            <a:fillRect/>
          </a:stretch>
        </p:blipFill>
        <p:spPr>
          <a:xfrm>
            <a:off x="15728" y="1"/>
            <a:ext cx="1217627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3D231-29ED-DC79-A68E-997737019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3410" y="3002452"/>
            <a:ext cx="5578329" cy="3094485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CA" sz="2800" dirty="0">
                <a:solidFill>
                  <a:schemeClr val="bg1"/>
                </a:solidFill>
              </a:rPr>
              <a:t>And hardworking farmers should be the first to enjoy the fruit of their labour</a:t>
            </a:r>
            <a:r>
              <a:rPr lang="en-CA" sz="2800">
                <a:solidFill>
                  <a:schemeClr val="bg1"/>
                </a:solidFill>
              </a:rPr>
              <a:t>.  </a:t>
            </a:r>
          </a:p>
          <a:p>
            <a:r>
              <a:rPr lang="en-CA" sz="2800">
                <a:solidFill>
                  <a:schemeClr val="bg1"/>
                </a:solidFill>
              </a:rPr>
              <a:t>2 </a:t>
            </a:r>
            <a:r>
              <a:rPr lang="en-CA" sz="2800" dirty="0">
                <a:solidFill>
                  <a:schemeClr val="bg1"/>
                </a:solidFill>
              </a:rPr>
              <a:t>Timothy 2:6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3600" dirty="0">
              <a:latin typeface="Myriad Pro" charset="0"/>
              <a:ea typeface="Myriad Pro" charset="0"/>
              <a:cs typeface="Myriad Pro" charset="0"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F55079-C861-6B09-830D-F03CD7176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288892"/>
            <a:ext cx="5578328" cy="160020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Work hard and enjoy the fruit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80032-15EC-E895-A47F-BFF226010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562" y="5664073"/>
            <a:ext cx="1045028" cy="8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18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82F1D-7556-40BC-6C4B-3CCEB1522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9687" y="1987827"/>
            <a:ext cx="9502373" cy="4230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/>
              <a:t>Someone needs you right now!</a:t>
            </a:r>
          </a:p>
          <a:p>
            <a:pPr marL="0" indent="0">
              <a:buNone/>
            </a:pPr>
            <a:endParaRPr lang="en-CA" sz="4800" dirty="0"/>
          </a:p>
          <a:p>
            <a:pPr marL="0" indent="0">
              <a:buNone/>
            </a:pPr>
            <a:r>
              <a:rPr lang="en-CA" sz="4800" dirty="0"/>
              <a:t>Where are the Ananias’s?</a:t>
            </a:r>
          </a:p>
          <a:p>
            <a:pPr marL="0" indent="0">
              <a:buNone/>
            </a:pPr>
            <a:r>
              <a:rPr lang="en-CA" sz="4800" dirty="0"/>
              <a:t>Where are the </a:t>
            </a:r>
            <a:r>
              <a:rPr lang="en-CA" sz="4800" dirty="0" err="1"/>
              <a:t>Pauls</a:t>
            </a:r>
            <a:r>
              <a:rPr lang="en-CA" sz="4800" dirty="0"/>
              <a:t>?</a:t>
            </a:r>
          </a:p>
          <a:p>
            <a:pPr marL="0" indent="0">
              <a:buNone/>
            </a:pPr>
            <a:r>
              <a:rPr lang="en-CA" sz="4800" dirty="0"/>
              <a:t>Where are the Timothys?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DA480-B7AA-C3BB-4AF6-709F0F71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880" y="5775998"/>
            <a:ext cx="1045028" cy="88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143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{C93C0C26-21BE-B24B-A597-82F0840C5474}tf10001079</Template>
  <TotalTime>12410</TotalTime>
  <Words>241</Words>
  <Application>Microsoft Macintosh PowerPoint</Application>
  <PresentationFormat>Widescreen</PresentationFormat>
  <Paragraphs>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Myriad Pro</vt:lpstr>
      <vt:lpstr>Vapor Trail</vt:lpstr>
      <vt:lpstr>Fellowship of Christian Assemblies</vt:lpstr>
      <vt:lpstr>PowerPoint Presentation</vt:lpstr>
      <vt:lpstr>The Urgency of Discipleship</vt:lpstr>
      <vt:lpstr>PowerPoint Presentation</vt:lpstr>
      <vt:lpstr>Own your fatherhood</vt:lpstr>
      <vt:lpstr>Endurance is precious, but not pretty</vt:lpstr>
      <vt:lpstr>The rules are worth following</vt:lpstr>
      <vt:lpstr>Work hard and enjoy the fruit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Terry Thiessen</dc:creator>
  <cp:lastModifiedBy>TERRY THIESSEN</cp:lastModifiedBy>
  <cp:revision>7</cp:revision>
  <dcterms:created xsi:type="dcterms:W3CDTF">2025-05-10T04:18:28Z</dcterms:created>
  <dcterms:modified xsi:type="dcterms:W3CDTF">2026-01-23T19:30:14Z</dcterms:modified>
</cp:coreProperties>
</file>