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2" r:id="rId4"/>
    <p:sldId id="263" r:id="rId5"/>
    <p:sldId id="271" r:id="rId6"/>
    <p:sldId id="269" r:id="rId7"/>
    <p:sldId id="268" r:id="rId8"/>
    <p:sldId id="257" r:id="rId9"/>
    <p:sldId id="259" r:id="rId10"/>
    <p:sldId id="265" r:id="rId11"/>
    <p:sldId id="280" r:id="rId12"/>
    <p:sldId id="258" r:id="rId13"/>
    <p:sldId id="274" r:id="rId14"/>
    <p:sldId id="275" r:id="rId15"/>
    <p:sldId id="276" r:id="rId16"/>
    <p:sldId id="277" r:id="rId17"/>
    <p:sldId id="288"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5931-740D-9795-2D9C-3CAF4322D0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BC68A36-1297-06AB-85F6-A8F360CB0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F989F0-AFB5-0E96-F616-391C85C18E45}"/>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5" name="Footer Placeholder 4">
            <a:extLst>
              <a:ext uri="{FF2B5EF4-FFF2-40B4-BE49-F238E27FC236}">
                <a16:creationId xmlns:a16="http://schemas.microsoft.com/office/drawing/2014/main" id="{EDB196F0-ED66-899B-D9A6-ABF71881E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B9022-B987-3E7A-9A62-F9B0E583A215}"/>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18713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010D-A23F-A612-4856-B9D5A996E60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A95C7AB-C880-0169-C964-E484F73842A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6B4688-D546-9C0E-0C6F-3742AB076C4D}"/>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5" name="Footer Placeholder 4">
            <a:extLst>
              <a:ext uri="{FF2B5EF4-FFF2-40B4-BE49-F238E27FC236}">
                <a16:creationId xmlns:a16="http://schemas.microsoft.com/office/drawing/2014/main" id="{5379B448-7066-3D66-B57F-21E242CBE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827EB-A92E-01B9-ABBD-573BE6C1AC8B}"/>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126139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D2C25-E0CC-522F-8EE7-016A9782A26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C407DE-6ED6-E339-063A-246897F4AF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614A24-36EF-4773-D1C1-6EF9D827F893}"/>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5" name="Footer Placeholder 4">
            <a:extLst>
              <a:ext uri="{FF2B5EF4-FFF2-40B4-BE49-F238E27FC236}">
                <a16:creationId xmlns:a16="http://schemas.microsoft.com/office/drawing/2014/main" id="{8099663D-5A98-32DF-7B54-1634177E5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1D208-3FC9-D090-5487-19AC60182A0C}"/>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346930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A6E0-6B79-D217-C150-D787B9FDCC2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896548-DE20-B27B-7DDD-57041265A8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E16030-3719-A985-BBBB-D1B6BCDF474E}"/>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5" name="Footer Placeholder 4">
            <a:extLst>
              <a:ext uri="{FF2B5EF4-FFF2-40B4-BE49-F238E27FC236}">
                <a16:creationId xmlns:a16="http://schemas.microsoft.com/office/drawing/2014/main" id="{1826C166-2ACD-6F33-546F-315187AF3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C7E09-5A71-849E-733D-66C7A925B17D}"/>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72531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8486-5CBA-62C2-5FF0-1E68CFF0AE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6E6A36F-FA26-E7BE-F187-5A0B2E02D2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EB99790-5A38-6CC6-7D1E-037EF2331B61}"/>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5" name="Footer Placeholder 4">
            <a:extLst>
              <a:ext uri="{FF2B5EF4-FFF2-40B4-BE49-F238E27FC236}">
                <a16:creationId xmlns:a16="http://schemas.microsoft.com/office/drawing/2014/main" id="{148544CF-54AD-F5B7-E873-BC8F94151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3D433-8122-019B-3A5C-2F961F962A7A}"/>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334873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5688-8EB0-EAE3-5325-075E450DDA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56D00D-577B-E2CE-CA74-41FCAD0F41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7CF0BFB-9C13-6677-3548-6A51568B1E3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39B2A58-BD25-AD47-450C-119E5D1401C8}"/>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6" name="Footer Placeholder 5">
            <a:extLst>
              <a:ext uri="{FF2B5EF4-FFF2-40B4-BE49-F238E27FC236}">
                <a16:creationId xmlns:a16="http://schemas.microsoft.com/office/drawing/2014/main" id="{B08BD852-076D-34C1-03E3-D49A3AFA8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C6761-E78F-6A0A-72E9-A9899C9E5F10}"/>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268241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9D0B-2AED-A16F-F4CF-60379EABFA1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A90280-11CD-97FC-7FA1-4C34B56FF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60AAEA-EDA4-9C99-0366-2718210757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B8DB20B-2E70-D308-0A97-7923A1685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05DA8B-C3C8-7A07-059F-DA5803EF4B6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8DC6933-0B83-F811-EA49-8EDD6C33BF66}"/>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8" name="Footer Placeholder 7">
            <a:extLst>
              <a:ext uri="{FF2B5EF4-FFF2-40B4-BE49-F238E27FC236}">
                <a16:creationId xmlns:a16="http://schemas.microsoft.com/office/drawing/2014/main" id="{0297958C-D74A-36F7-5BDC-10B020E0AD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DBFE92-CFC0-83A3-E309-8C6510BFC444}"/>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360949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7BFB-3549-7787-1D56-3ACF7379007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770A9B-1BAD-F08C-4C29-9076755E9CD7}"/>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4" name="Footer Placeholder 3">
            <a:extLst>
              <a:ext uri="{FF2B5EF4-FFF2-40B4-BE49-F238E27FC236}">
                <a16:creationId xmlns:a16="http://schemas.microsoft.com/office/drawing/2014/main" id="{21494D0F-8DBC-DE8F-BC67-69CDBA2534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DCD719-168D-EA49-ED2A-F45FF041C2E7}"/>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277148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423B6-4D59-ECEA-DD01-06F1F78D5182}"/>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3" name="Footer Placeholder 2">
            <a:extLst>
              <a:ext uri="{FF2B5EF4-FFF2-40B4-BE49-F238E27FC236}">
                <a16:creationId xmlns:a16="http://schemas.microsoft.com/office/drawing/2014/main" id="{18FEB9C9-36E4-9745-3194-0038E4D183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5D5ABF-C626-11EF-AA0F-B40B172B3055}"/>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188823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1D93-2DC3-FE20-456E-B47CDA7197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16FBBA8-559B-2F8C-ACE4-AF7C9CC7B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DD11B3-FE05-5A9D-5FBF-389967107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458AFA-026E-4487-2B87-017775F85BBA}"/>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6" name="Footer Placeholder 5">
            <a:extLst>
              <a:ext uri="{FF2B5EF4-FFF2-40B4-BE49-F238E27FC236}">
                <a16:creationId xmlns:a16="http://schemas.microsoft.com/office/drawing/2014/main" id="{E1843860-E8D2-23BA-B6BC-102B3AB60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F674E-9A84-5529-C79E-E42CD8439102}"/>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73420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CF58-CE01-EB1E-80AF-92FB0432E9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E9B3B8E-4EFE-C50C-A85E-BED39E489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93D7A0-BAC5-F310-5018-F3F067ABC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002296-7BDD-D575-6CF6-F28F7C9D9A68}"/>
              </a:ext>
            </a:extLst>
          </p:cNvPr>
          <p:cNvSpPr>
            <a:spLocks noGrp="1"/>
          </p:cNvSpPr>
          <p:nvPr>
            <p:ph type="dt" sz="half" idx="10"/>
          </p:nvPr>
        </p:nvSpPr>
        <p:spPr/>
        <p:txBody>
          <a:bodyPr/>
          <a:lstStyle/>
          <a:p>
            <a:fld id="{0070C084-31DE-AD4F-8F5C-C7733CB094C9}" type="datetimeFigureOut">
              <a:rPr lang="en-US" smtClean="0"/>
              <a:t>1/26/2026</a:t>
            </a:fld>
            <a:endParaRPr lang="en-US"/>
          </a:p>
        </p:txBody>
      </p:sp>
      <p:sp>
        <p:nvSpPr>
          <p:cNvPr id="6" name="Footer Placeholder 5">
            <a:extLst>
              <a:ext uri="{FF2B5EF4-FFF2-40B4-BE49-F238E27FC236}">
                <a16:creationId xmlns:a16="http://schemas.microsoft.com/office/drawing/2014/main" id="{1A8863A7-A969-1DF9-6B24-5BE4EC340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5B583-AFA1-99E9-24DF-87E6642248DA}"/>
              </a:ext>
            </a:extLst>
          </p:cNvPr>
          <p:cNvSpPr>
            <a:spLocks noGrp="1"/>
          </p:cNvSpPr>
          <p:nvPr>
            <p:ph type="sldNum" sz="quarter" idx="12"/>
          </p:nvPr>
        </p:nvSpPr>
        <p:spPr/>
        <p:txBody>
          <a:bodyPr/>
          <a:lstStyle/>
          <a:p>
            <a:fld id="{73E80D06-C322-114B-B594-036753EE36D1}" type="slidenum">
              <a:rPr lang="en-US" smtClean="0"/>
              <a:t>‹#›</a:t>
            </a:fld>
            <a:endParaRPr lang="en-US"/>
          </a:p>
        </p:txBody>
      </p:sp>
    </p:spTree>
    <p:extLst>
      <p:ext uri="{BB962C8B-B14F-4D97-AF65-F5344CB8AC3E}">
        <p14:creationId xmlns:p14="http://schemas.microsoft.com/office/powerpoint/2010/main" val="56707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A10418-9603-726D-B6F0-2561156F4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61F2A04-4C77-F78C-00BD-D6B477AE9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EBA53A-DC12-8C4D-042E-90927DACD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70C084-31DE-AD4F-8F5C-C7733CB094C9}" type="datetimeFigureOut">
              <a:rPr lang="en-US" smtClean="0"/>
              <a:t>1/26/2026</a:t>
            </a:fld>
            <a:endParaRPr lang="en-US"/>
          </a:p>
        </p:txBody>
      </p:sp>
      <p:sp>
        <p:nvSpPr>
          <p:cNvPr id="5" name="Footer Placeholder 4">
            <a:extLst>
              <a:ext uri="{FF2B5EF4-FFF2-40B4-BE49-F238E27FC236}">
                <a16:creationId xmlns:a16="http://schemas.microsoft.com/office/drawing/2014/main" id="{7CC37D49-43C2-206C-5495-A9A244478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CA8CBE-4BFA-67DE-FAD5-2926E3146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E80D06-C322-114B-B594-036753EE36D1}" type="slidenum">
              <a:rPr lang="en-US" smtClean="0"/>
              <a:t>‹#›</a:t>
            </a:fld>
            <a:endParaRPr lang="en-US"/>
          </a:p>
        </p:txBody>
      </p:sp>
    </p:spTree>
    <p:extLst>
      <p:ext uri="{BB962C8B-B14F-4D97-AF65-F5344CB8AC3E}">
        <p14:creationId xmlns:p14="http://schemas.microsoft.com/office/powerpoint/2010/main" val="1877468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aising their hands&#10;&#10;AI-generated content may be incorrect.">
            <a:extLst>
              <a:ext uri="{FF2B5EF4-FFF2-40B4-BE49-F238E27FC236}">
                <a16:creationId xmlns:a16="http://schemas.microsoft.com/office/drawing/2014/main" id="{57013DA6-6ED3-5386-BC61-0012C47DAFA1}"/>
              </a:ext>
            </a:extLst>
          </p:cNvPr>
          <p:cNvPicPr>
            <a:picLocks noChangeAspect="1"/>
          </p:cNvPicPr>
          <p:nvPr/>
        </p:nvPicPr>
        <p:blipFill>
          <a:blip r:embed="rId2"/>
          <a:srcRect t="2251" b="19419"/>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23C4ABD-C52D-A94B-72F5-0C2F17A56100}"/>
              </a:ext>
            </a:extLst>
          </p:cNvPr>
          <p:cNvSpPr txBox="1"/>
          <p:nvPr/>
        </p:nvSpPr>
        <p:spPr>
          <a:xfrm>
            <a:off x="2997544" y="5190522"/>
            <a:ext cx="6196912" cy="1200329"/>
          </a:xfrm>
          <a:prstGeom prst="rect">
            <a:avLst/>
          </a:prstGeom>
          <a:noFill/>
        </p:spPr>
        <p:txBody>
          <a:bodyPr wrap="square">
            <a:spAutoFit/>
          </a:bodyPr>
          <a:lstStyle/>
          <a:p>
            <a:pPr algn="ctr"/>
            <a:r>
              <a:rPr lang="en-US" sz="7200" b="1" dirty="0" err="1">
                <a:solidFill>
                  <a:schemeClr val="bg1"/>
                </a:solidFill>
                <a:effectLst>
                  <a:outerShdw blurRad="50800" dist="38100" algn="l" rotWithShape="0">
                    <a:prstClr val="black">
                      <a:alpha val="71483"/>
                    </a:prstClr>
                  </a:outerShdw>
                </a:effectLst>
              </a:rPr>
              <a:t>圣灵赋予力量</a:t>
            </a:r>
            <a:endParaRPr lang="en-US" sz="7200" b="1" dirty="0">
              <a:solidFill>
                <a:schemeClr val="bg1"/>
              </a:solidFill>
              <a:effectLst>
                <a:outerShdw blurRad="50800" dist="38100" algn="l" rotWithShape="0">
                  <a:prstClr val="black">
                    <a:alpha val="71483"/>
                  </a:prstClr>
                </a:outerShdw>
              </a:effectLst>
            </a:endParaRPr>
          </a:p>
        </p:txBody>
      </p:sp>
      <p:pic>
        <p:nvPicPr>
          <p:cNvPr id="8" name="Picture 7">
            <a:extLst>
              <a:ext uri="{FF2B5EF4-FFF2-40B4-BE49-F238E27FC236}">
                <a16:creationId xmlns:a16="http://schemas.microsoft.com/office/drawing/2014/main" id="{C8C71385-457B-5093-7551-07411E229640}"/>
              </a:ext>
            </a:extLst>
          </p:cNvPr>
          <p:cNvPicPr>
            <a:picLocks noChangeAspect="1"/>
          </p:cNvPicPr>
          <p:nvPr/>
        </p:nvPicPr>
        <p:blipFill rotWithShape="1">
          <a:blip r:embed="rId3"/>
          <a:srcRect l="-1" t="1" r="933" b="49999"/>
          <a:stretch/>
        </p:blipFill>
        <p:spPr>
          <a:xfrm>
            <a:off x="229612" y="282067"/>
            <a:ext cx="508449" cy="340234"/>
          </a:xfrm>
          <a:prstGeom prst="rect">
            <a:avLst/>
          </a:prstGeom>
        </p:spPr>
      </p:pic>
      <p:pic>
        <p:nvPicPr>
          <p:cNvPr id="2" name="Picture 1" descr="A white bird flying in the air&#10;&#10;AI-generated content may be incorrect.">
            <a:extLst>
              <a:ext uri="{FF2B5EF4-FFF2-40B4-BE49-F238E27FC236}">
                <a16:creationId xmlns:a16="http://schemas.microsoft.com/office/drawing/2014/main" id="{EFF48858-6AE0-CFD4-0793-6A0082AAF41C}"/>
              </a:ext>
            </a:extLst>
          </p:cNvPr>
          <p:cNvPicPr>
            <a:picLocks noChangeAspect="1"/>
          </p:cNvPicPr>
          <p:nvPr/>
        </p:nvPicPr>
        <p:blipFill>
          <a:blip r:embed="rId4"/>
          <a:stretch>
            <a:fillRect/>
          </a:stretch>
        </p:blipFill>
        <p:spPr>
          <a:xfrm>
            <a:off x="229612" y="697734"/>
            <a:ext cx="2139243" cy="2830040"/>
          </a:xfrm>
          <a:prstGeom prst="rect">
            <a:avLst/>
          </a:prstGeom>
        </p:spPr>
      </p:pic>
    </p:spTree>
    <p:extLst>
      <p:ext uri="{BB962C8B-B14F-4D97-AF65-F5344CB8AC3E}">
        <p14:creationId xmlns:p14="http://schemas.microsoft.com/office/powerpoint/2010/main" val="2926524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A92CCE-2C4C-0478-31D3-EBAE937C6248}"/>
              </a:ext>
            </a:extLst>
          </p:cNvPr>
          <p:cNvSpPr txBox="1"/>
          <p:nvPr/>
        </p:nvSpPr>
        <p:spPr>
          <a:xfrm>
            <a:off x="358345" y="1841157"/>
            <a:ext cx="6425513" cy="4769708"/>
          </a:xfrm>
          <a:prstGeom prst="rect">
            <a:avLst/>
          </a:prstGeom>
        </p:spPr>
        <p:txBody>
          <a:bodyPr vert="horz" lIns="91440" tIns="45720" rIns="91440" bIns="45720" rtlCol="0">
            <a:noAutofit/>
          </a:bodyPr>
          <a:lstStyle/>
          <a:p>
            <a:pPr>
              <a:lnSpc>
                <a:spcPct val="90000"/>
              </a:lnSpc>
              <a:spcAft>
                <a:spcPts val="600"/>
              </a:spcAft>
            </a:pPr>
            <a:r>
              <a:rPr lang="en-US" sz="2800" dirty="0">
                <a:solidFill>
                  <a:schemeClr val="bg1"/>
                </a:solidFill>
                <a:effectLst>
                  <a:outerShdw blurRad="50800" dist="38100" algn="l" rotWithShape="0">
                    <a:prstClr val="black">
                      <a:alpha val="40000"/>
                    </a:prstClr>
                  </a:outerShdw>
                </a:effectLst>
              </a:rPr>
              <a:t>By this is love perfected with us, so that we may have confidence for the day of judgment, </a:t>
            </a:r>
            <a:r>
              <a:rPr lang="en-US" sz="2800" b="1" dirty="0">
                <a:solidFill>
                  <a:srgbClr val="FFFF00"/>
                </a:solidFill>
                <a:effectLst>
                  <a:outerShdw blurRad="50800" dist="38100" algn="l" rotWithShape="0">
                    <a:prstClr val="black">
                      <a:alpha val="40000"/>
                    </a:prstClr>
                  </a:outerShdw>
                </a:effectLst>
              </a:rPr>
              <a:t>because as he is so also are we in this world</a:t>
            </a:r>
            <a:r>
              <a:rPr lang="en-US" sz="2800" dirty="0">
                <a:solidFill>
                  <a:schemeClr val="bg1"/>
                </a:solidFill>
                <a:effectLst>
                  <a:outerShdw blurRad="50800" dist="38100" algn="l" rotWithShape="0">
                    <a:prstClr val="black">
                      <a:alpha val="40000"/>
                    </a:prstClr>
                  </a:outerShdw>
                </a:effectLst>
              </a:rPr>
              <a:t>.</a:t>
            </a:r>
          </a:p>
          <a:p>
            <a:pPr>
              <a:lnSpc>
                <a:spcPct val="90000"/>
              </a:lnSpc>
              <a:spcAft>
                <a:spcPts val="600"/>
              </a:spcAft>
            </a:pPr>
            <a:r>
              <a:rPr lang="en-US" sz="2800" dirty="0">
                <a:solidFill>
                  <a:schemeClr val="bg1"/>
                </a:solidFill>
                <a:effectLst>
                  <a:outerShdw blurRad="50800" dist="38100" algn="l" rotWithShape="0">
                    <a:prstClr val="black">
                      <a:alpha val="40000"/>
                    </a:prstClr>
                  </a:outerShdw>
                </a:effectLst>
              </a:rPr>
              <a:t>1 John 4:17 esv</a:t>
            </a:r>
          </a:p>
          <a:p>
            <a:pPr>
              <a:lnSpc>
                <a:spcPct val="90000"/>
              </a:lnSpc>
              <a:spcAft>
                <a:spcPts val="600"/>
              </a:spcAft>
            </a:pPr>
            <a:endParaRPr lang="en-US" sz="2800" dirty="0">
              <a:solidFill>
                <a:schemeClr val="bg1"/>
              </a:solidFill>
              <a:effectLst>
                <a:outerShdw blurRad="50800" dist="38100" algn="l" rotWithShape="0">
                  <a:prstClr val="black">
                    <a:alpha val="40000"/>
                  </a:prstClr>
                </a:outerShdw>
              </a:effectLst>
            </a:endParaRPr>
          </a:p>
          <a:p>
            <a:pPr>
              <a:lnSpc>
                <a:spcPct val="90000"/>
              </a:lnSpc>
              <a:spcAft>
                <a:spcPts val="600"/>
              </a:spcAft>
            </a:pPr>
            <a:r>
              <a:rPr lang="ja-JP" altLang="en-US" sz="2800">
                <a:solidFill>
                  <a:schemeClr val="bg1"/>
                </a:solidFill>
                <a:effectLst>
                  <a:outerShdw blurRad="50800" dist="38100" algn="l" rotWithShape="0">
                    <a:prstClr val="black">
                      <a:alpha val="40000"/>
                    </a:prstClr>
                  </a:outerShdw>
                </a:effectLst>
              </a:rPr>
              <a:t>这 样 ， 爱 在 我 们 里 面 得 以 完 全 ， 我 们 就 可 以 在 审 判 的 日 子 坦 然 无 惧 。 </a:t>
            </a:r>
            <a:r>
              <a:rPr lang="ja-JP" altLang="en-US" sz="2800" b="1">
                <a:solidFill>
                  <a:srgbClr val="FFFF00"/>
                </a:solidFill>
                <a:effectLst>
                  <a:outerShdw blurRad="50800" dist="38100" algn="l" rotWithShape="0">
                    <a:prstClr val="black">
                      <a:alpha val="40000"/>
                    </a:prstClr>
                  </a:outerShdw>
                </a:effectLst>
              </a:rPr>
              <a:t>因 为 他 如 何 </a:t>
            </a:r>
            <a:r>
              <a:rPr lang="ja-JP" altLang="en-US" sz="2800">
                <a:solidFill>
                  <a:schemeClr val="bg1"/>
                </a:solidFill>
                <a:effectLst>
                  <a:outerShdw blurRad="50800" dist="38100" algn="l" rotWithShape="0">
                    <a:prstClr val="black">
                      <a:alpha val="40000"/>
                    </a:prstClr>
                  </a:outerShdw>
                </a:effectLst>
              </a:rPr>
              <a:t>， </a:t>
            </a:r>
            <a:r>
              <a:rPr lang="ja-JP" altLang="en-US" sz="2800" b="1">
                <a:solidFill>
                  <a:srgbClr val="FFFF00"/>
                </a:solidFill>
                <a:effectLst>
                  <a:outerShdw blurRad="50800" dist="38100" algn="l" rotWithShape="0">
                    <a:prstClr val="black">
                      <a:alpha val="40000"/>
                    </a:prstClr>
                  </a:outerShdw>
                </a:effectLst>
              </a:rPr>
              <a:t>我 们 在 这 世 上 也 如 何 。</a:t>
            </a:r>
            <a:endParaRPr lang="en-US" altLang="ja-JP" sz="2800" b="1" dirty="0">
              <a:solidFill>
                <a:srgbClr val="FFFF00"/>
              </a:solidFill>
              <a:effectLst>
                <a:outerShdw blurRad="50800" dist="38100" algn="l" rotWithShape="0">
                  <a:prstClr val="black">
                    <a:alpha val="40000"/>
                  </a:prstClr>
                </a:outerShdw>
              </a:effectLst>
            </a:endParaRPr>
          </a:p>
          <a:p>
            <a:pPr>
              <a:lnSpc>
                <a:spcPct val="90000"/>
              </a:lnSpc>
              <a:spcAft>
                <a:spcPts val="600"/>
              </a:spcAft>
            </a:pPr>
            <a:r>
              <a:rPr lang="ja-JP" altLang="en-US" sz="2800">
                <a:solidFill>
                  <a:schemeClr val="bg1"/>
                </a:solidFill>
                <a:effectLst>
                  <a:outerShdw blurRad="50800" dist="38100" algn="l" rotWithShape="0">
                    <a:prstClr val="black">
                      <a:alpha val="40000"/>
                    </a:prstClr>
                  </a:outerShdw>
                </a:effectLst>
              </a:rPr>
              <a:t>約 翰 一 書 </a:t>
            </a:r>
            <a:r>
              <a:rPr lang="en-US" altLang="ja-JP" sz="2800" dirty="0">
                <a:solidFill>
                  <a:schemeClr val="bg1"/>
                </a:solidFill>
                <a:effectLst>
                  <a:outerShdw blurRad="50800" dist="38100" algn="l" rotWithShape="0">
                    <a:prstClr val="black">
                      <a:alpha val="40000"/>
                    </a:prstClr>
                  </a:outerShdw>
                </a:effectLst>
              </a:rPr>
              <a:t>4:17</a:t>
            </a:r>
            <a:endParaRPr lang="en-US" sz="2800" dirty="0">
              <a:solidFill>
                <a:schemeClr val="bg1"/>
              </a:solidFill>
              <a:effectLst>
                <a:outerShdw blurRad="50800" dist="38100" algn="l" rotWithShape="0">
                  <a:prstClr val="black">
                    <a:alpha val="40000"/>
                  </a:prstClr>
                </a:outerShdw>
              </a:effectLst>
            </a:endParaRPr>
          </a:p>
        </p:txBody>
      </p:sp>
      <p:pic>
        <p:nvPicPr>
          <p:cNvPr id="2" name="Picture 1" descr="A group of people with their hands up&#10;&#10;AI-generated content may be incorrect.">
            <a:extLst>
              <a:ext uri="{FF2B5EF4-FFF2-40B4-BE49-F238E27FC236}">
                <a16:creationId xmlns:a16="http://schemas.microsoft.com/office/drawing/2014/main" id="{A86DC98E-48B8-25D1-1E48-A577EFD8F088}"/>
              </a:ext>
            </a:extLst>
          </p:cNvPr>
          <p:cNvPicPr>
            <a:picLocks noChangeAspect="1"/>
          </p:cNvPicPr>
          <p:nvPr/>
        </p:nvPicPr>
        <p:blipFill>
          <a:blip r:embed="rId2"/>
          <a:srcRect l="24829" r="31698"/>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9163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group of people with their hands up&#10;&#10;AI-generated content may be incorrect.">
            <a:extLst>
              <a:ext uri="{FF2B5EF4-FFF2-40B4-BE49-F238E27FC236}">
                <a16:creationId xmlns:a16="http://schemas.microsoft.com/office/drawing/2014/main" id="{F5C48F1B-6FEB-7C38-D87D-DD4888358980}"/>
              </a:ext>
            </a:extLst>
          </p:cNvPr>
          <p:cNvPicPr>
            <a:picLocks noChangeAspect="1"/>
          </p:cNvPicPr>
          <p:nvPr/>
        </p:nvPicPr>
        <p:blipFill>
          <a:blip r:embed="rId2"/>
          <a:srcRect t="15825" b="23305"/>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DCEBD51D-35EA-5856-2E8E-F5DB01F6B8F0}"/>
              </a:ext>
            </a:extLst>
          </p:cNvPr>
          <p:cNvSpPr txBox="1"/>
          <p:nvPr/>
        </p:nvSpPr>
        <p:spPr>
          <a:xfrm>
            <a:off x="889687" y="3039762"/>
            <a:ext cx="10757925" cy="3595817"/>
          </a:xfrm>
          <a:prstGeom prst="rect">
            <a:avLst/>
          </a:prstGeom>
        </p:spPr>
        <p:txBody>
          <a:bodyPr vert="horz" lIns="91440" tIns="45720" rIns="91440" bIns="45720" rtlCol="0" anchor="ctr">
            <a:noAutofit/>
          </a:bodyPr>
          <a:lstStyle/>
          <a:p>
            <a:pPr>
              <a:lnSpc>
                <a:spcPct val="90000"/>
              </a:lnSpc>
              <a:spcAft>
                <a:spcPts val="600"/>
              </a:spcAft>
            </a:pPr>
            <a:r>
              <a:rPr lang="en-US" sz="2800" dirty="0">
                <a:solidFill>
                  <a:schemeClr val="bg1"/>
                </a:solidFill>
                <a:effectLst>
                  <a:outerShdw blurRad="50800" dist="38100" algn="l" rotWithShape="0">
                    <a:prstClr val="black">
                      <a:alpha val="40000"/>
                    </a:prstClr>
                  </a:outerShdw>
                </a:effectLst>
              </a:rPr>
              <a:t>Do you not know that </a:t>
            </a:r>
            <a:r>
              <a:rPr lang="en-US" sz="2800" b="1" dirty="0">
                <a:solidFill>
                  <a:srgbClr val="FFFF00"/>
                </a:solidFill>
                <a:effectLst>
                  <a:outerShdw blurRad="50800" dist="38100" algn="l" rotWithShape="0">
                    <a:prstClr val="black">
                      <a:alpha val="40000"/>
                    </a:prstClr>
                  </a:outerShdw>
                </a:effectLst>
              </a:rPr>
              <a:t>you are God's temple and that God's Spirit dwells in you</a:t>
            </a:r>
            <a:r>
              <a:rPr lang="en-US" sz="2800" dirty="0">
                <a:solidFill>
                  <a:schemeClr val="bg1"/>
                </a:solidFill>
                <a:effectLst>
                  <a:outerShdw blurRad="50800" dist="38100" algn="l" rotWithShape="0">
                    <a:prstClr val="black">
                      <a:alpha val="40000"/>
                    </a:prstClr>
                  </a:outerShdw>
                </a:effectLst>
              </a:rPr>
              <a:t>? </a:t>
            </a:r>
            <a:r>
              <a:rPr lang="en-US" sz="2800" baseline="30000" dirty="0">
                <a:solidFill>
                  <a:schemeClr val="bg1"/>
                </a:solidFill>
                <a:effectLst>
                  <a:outerShdw blurRad="50800" dist="38100" algn="l" rotWithShape="0">
                    <a:prstClr val="black">
                      <a:alpha val="40000"/>
                    </a:prstClr>
                  </a:outerShdw>
                </a:effectLst>
              </a:rPr>
              <a:t>17</a:t>
            </a:r>
            <a:r>
              <a:rPr lang="en-US" sz="2800" dirty="0">
                <a:solidFill>
                  <a:schemeClr val="bg1"/>
                </a:solidFill>
                <a:effectLst>
                  <a:outerShdw blurRad="50800" dist="38100" algn="l" rotWithShape="0">
                    <a:prstClr val="black">
                      <a:alpha val="40000"/>
                    </a:prstClr>
                  </a:outerShdw>
                </a:effectLst>
              </a:rPr>
              <a:t> If anyone destroys God's temple, God will destroy him. For God's temple is holy, and you are that temple. </a:t>
            </a:r>
          </a:p>
          <a:p>
            <a:pPr>
              <a:lnSpc>
                <a:spcPct val="90000"/>
              </a:lnSpc>
              <a:spcAft>
                <a:spcPts val="600"/>
              </a:spcAft>
            </a:pPr>
            <a:r>
              <a:rPr lang="en-US" sz="2400" dirty="0">
                <a:solidFill>
                  <a:schemeClr val="bg1"/>
                </a:solidFill>
                <a:effectLst>
                  <a:outerShdw blurRad="50800" dist="38100" algn="l" rotWithShape="0">
                    <a:prstClr val="black">
                      <a:alpha val="40000"/>
                    </a:prstClr>
                  </a:outerShdw>
                </a:effectLst>
              </a:rPr>
              <a:t>1 Corinthians 3:16-17 esv</a:t>
            </a:r>
          </a:p>
          <a:p>
            <a:pPr>
              <a:lnSpc>
                <a:spcPct val="90000"/>
              </a:lnSpc>
              <a:spcAft>
                <a:spcPts val="600"/>
              </a:spcAft>
            </a:pPr>
            <a:endParaRPr lang="en-US" sz="1200" dirty="0">
              <a:solidFill>
                <a:schemeClr val="bg1"/>
              </a:solidFill>
              <a:effectLst>
                <a:outerShdw blurRad="50800" dist="38100" algn="l" rotWithShape="0">
                  <a:prstClr val="black">
                    <a:alpha val="40000"/>
                  </a:prstClr>
                </a:outerShdw>
              </a:effectLst>
            </a:endParaRPr>
          </a:p>
          <a:p>
            <a:pPr>
              <a:lnSpc>
                <a:spcPct val="90000"/>
              </a:lnSpc>
              <a:spcAft>
                <a:spcPts val="600"/>
              </a:spcAft>
            </a:pPr>
            <a:r>
              <a:rPr lang="ja-JP" altLang="en-US" sz="2800" b="1">
                <a:solidFill>
                  <a:srgbClr val="FFFF00"/>
                </a:solidFill>
                <a:effectLst>
                  <a:outerShdw blurRad="50800" dist="38100" algn="l" rotWithShape="0">
                    <a:prstClr val="black">
                      <a:alpha val="40000"/>
                    </a:prstClr>
                  </a:outerShdw>
                </a:effectLst>
              </a:rPr>
              <a:t>岂 不 知 你 们 是 神 的 殿 ， 神 的 灵 住 在 你 们 里 头 麽 ？</a:t>
            </a:r>
          </a:p>
          <a:p>
            <a:pPr>
              <a:lnSpc>
                <a:spcPct val="90000"/>
              </a:lnSpc>
              <a:spcAft>
                <a:spcPts val="600"/>
              </a:spcAft>
            </a:pPr>
            <a:r>
              <a:rPr lang="en-US" altLang="ja-JP" sz="2800" dirty="0">
                <a:solidFill>
                  <a:schemeClr val="bg1"/>
                </a:solidFill>
                <a:effectLst>
                  <a:outerShdw blurRad="50800" dist="38100" algn="l" rotWithShape="0">
                    <a:prstClr val="black">
                      <a:alpha val="40000"/>
                    </a:prstClr>
                  </a:outerShdw>
                </a:effectLst>
              </a:rPr>
              <a:t>17 </a:t>
            </a:r>
            <a:r>
              <a:rPr lang="ja-JP" altLang="en-US" sz="2800">
                <a:solidFill>
                  <a:schemeClr val="bg1"/>
                </a:solidFill>
                <a:effectLst>
                  <a:outerShdw blurRad="50800" dist="38100" algn="l" rotWithShape="0">
                    <a:prstClr val="black">
                      <a:alpha val="40000"/>
                    </a:prstClr>
                  </a:outerShdw>
                </a:effectLst>
              </a:rPr>
              <a:t>若 有 人 毁 坏 神 的 殿 ， 神 必 要 毁 坏 那 人 ； 因 为 神 的 殿 是 圣 的 ， 这 殿 就 是 你 们歌 林 多 前 書 </a:t>
            </a:r>
            <a:r>
              <a:rPr lang="en-US" altLang="ja-JP" sz="2800" dirty="0">
                <a:solidFill>
                  <a:schemeClr val="bg1"/>
                </a:solidFill>
                <a:effectLst>
                  <a:outerShdw blurRad="50800" dist="38100" algn="l" rotWithShape="0">
                    <a:prstClr val="black">
                      <a:alpha val="40000"/>
                    </a:prstClr>
                  </a:outerShdw>
                </a:effectLst>
              </a:rPr>
              <a:t>3:16-17</a:t>
            </a:r>
            <a:endParaRPr lang="en-US" sz="2800" dirty="0">
              <a:solidFill>
                <a:schemeClr val="bg1"/>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70774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ith flames above their heads&#10;&#10;AI-generated content may be incorrect.">
            <a:extLst>
              <a:ext uri="{FF2B5EF4-FFF2-40B4-BE49-F238E27FC236}">
                <a16:creationId xmlns:a16="http://schemas.microsoft.com/office/drawing/2014/main" id="{CFBB311C-20EA-CAF3-30DD-59AB3D6B5D21}"/>
              </a:ext>
            </a:extLst>
          </p:cNvPr>
          <p:cNvPicPr>
            <a:picLocks noChangeAspect="1"/>
          </p:cNvPicPr>
          <p:nvPr/>
        </p:nvPicPr>
        <p:blipFill>
          <a:blip r:embed="rId2"/>
          <a:srcRect t="9091" r="13818"/>
          <a:stretch>
            <a:fillRect/>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AB16DB-0BDF-FF6E-6A10-673E92A9DDF6}"/>
              </a:ext>
            </a:extLst>
          </p:cNvPr>
          <p:cNvSpPr txBox="1"/>
          <p:nvPr/>
        </p:nvSpPr>
        <p:spPr>
          <a:xfrm>
            <a:off x="348581" y="2769271"/>
            <a:ext cx="5008419"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b="1" dirty="0">
                <a:solidFill>
                  <a:schemeClr val="bg1"/>
                </a:solidFill>
                <a:latin typeface="+mj-lt"/>
                <a:ea typeface="+mj-ea"/>
                <a:cs typeface="+mj-cs"/>
              </a:rPr>
              <a:t>Thirdly: Holy Spirit Empowers Our Prayer Life</a:t>
            </a:r>
          </a:p>
          <a:p>
            <a:pPr>
              <a:lnSpc>
                <a:spcPct val="90000"/>
              </a:lnSpc>
              <a:spcBef>
                <a:spcPct val="0"/>
              </a:spcBef>
              <a:spcAft>
                <a:spcPts val="600"/>
              </a:spcAft>
            </a:pPr>
            <a:endParaRPr lang="en-US" sz="3400" b="1" dirty="0">
              <a:solidFill>
                <a:schemeClr val="bg1"/>
              </a:solidFill>
              <a:latin typeface="+mj-lt"/>
              <a:ea typeface="+mj-ea"/>
              <a:cs typeface="+mj-cs"/>
            </a:endParaRPr>
          </a:p>
          <a:p>
            <a:pPr>
              <a:lnSpc>
                <a:spcPct val="90000"/>
              </a:lnSpc>
              <a:spcBef>
                <a:spcPct val="0"/>
              </a:spcBef>
              <a:spcAft>
                <a:spcPts val="600"/>
              </a:spcAft>
            </a:pPr>
            <a:r>
              <a:rPr lang="ja-JP" altLang="en-US" sz="3400" b="1">
                <a:solidFill>
                  <a:schemeClr val="bg1"/>
                </a:solidFill>
                <a:latin typeface="+mj-lt"/>
                <a:ea typeface="+mj-ea"/>
                <a:cs typeface="+mj-cs"/>
              </a:rPr>
              <a:t>第三：圣灵赋予我们祷告生活能力</a:t>
            </a:r>
            <a:endParaRPr lang="en-US" sz="3400" b="1" dirty="0">
              <a:solidFill>
                <a:schemeClr val="bg1"/>
              </a:solidFill>
              <a:latin typeface="+mj-lt"/>
              <a:ea typeface="+mj-ea"/>
              <a:cs typeface="+mj-cs"/>
            </a:endParaRP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27E2B35-32C6-3725-792C-CE498D765653}"/>
              </a:ext>
            </a:extLst>
          </p:cNvPr>
          <p:cNvPicPr>
            <a:picLocks noChangeAspect="1"/>
          </p:cNvPicPr>
          <p:nvPr/>
        </p:nvPicPr>
        <p:blipFill rotWithShape="1">
          <a:blip r:embed="rId3"/>
          <a:srcRect l="-1" t="1" r="933" b="49999"/>
          <a:stretch/>
        </p:blipFill>
        <p:spPr>
          <a:xfrm>
            <a:off x="234776" y="146143"/>
            <a:ext cx="508449" cy="340234"/>
          </a:xfrm>
          <a:prstGeom prst="rect">
            <a:avLst/>
          </a:prstGeom>
        </p:spPr>
      </p:pic>
    </p:spTree>
    <p:extLst>
      <p:ext uri="{BB962C8B-B14F-4D97-AF65-F5344CB8AC3E}">
        <p14:creationId xmlns:p14="http://schemas.microsoft.com/office/powerpoint/2010/main" val="20983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ith flames above their heads&#10;&#10;AI-generated content may be incorrect.">
            <a:extLst>
              <a:ext uri="{FF2B5EF4-FFF2-40B4-BE49-F238E27FC236}">
                <a16:creationId xmlns:a16="http://schemas.microsoft.com/office/drawing/2014/main" id="{4F9E46EA-FA49-2BD7-C761-EE5FB9EA2406}"/>
              </a:ext>
            </a:extLst>
          </p:cNvPr>
          <p:cNvPicPr>
            <a:picLocks noChangeAspect="1"/>
          </p:cNvPicPr>
          <p:nvPr/>
        </p:nvPicPr>
        <p:blipFill>
          <a:blip r:embed="rId2"/>
          <a:srcRect t="9091" r="32932"/>
          <a:stretch>
            <a:fillRect/>
          </a:stretch>
        </p:blipFill>
        <p:spPr>
          <a:xfrm>
            <a:off x="5446001" y="0"/>
            <a:ext cx="6745997"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FA4B412-83F1-4A8B-C0EA-A64B11528A02}"/>
              </a:ext>
            </a:extLst>
          </p:cNvPr>
          <p:cNvSpPr txBox="1"/>
          <p:nvPr/>
        </p:nvSpPr>
        <p:spPr>
          <a:xfrm>
            <a:off x="272834" y="968895"/>
            <a:ext cx="8043261" cy="5769305"/>
          </a:xfrm>
          <a:prstGeom prst="rect">
            <a:avLst/>
          </a:prstGeom>
        </p:spPr>
        <p:txBody>
          <a:bodyPr vert="horz" lIns="91440" tIns="45720" rIns="91440" bIns="45720" rtlCol="0" anchor="t">
            <a:noAutofit/>
          </a:bodyPr>
          <a:lstStyle/>
          <a:p>
            <a:pPr>
              <a:lnSpc>
                <a:spcPct val="90000"/>
              </a:lnSpc>
              <a:spcAft>
                <a:spcPts val="600"/>
              </a:spcAft>
            </a:pPr>
            <a:r>
              <a:rPr lang="en-US" sz="2600" dirty="0">
                <a:solidFill>
                  <a:schemeClr val="bg1"/>
                </a:solidFill>
                <a:effectLst>
                  <a:outerShdw blurRad="50800" dist="38100" algn="l" rotWithShape="0">
                    <a:prstClr val="black">
                      <a:alpha val="40000"/>
                    </a:prstClr>
                  </a:outerShdw>
                </a:effectLst>
              </a:rPr>
              <a:t>When the day of Pentecost arrived, they were all together in one place. </a:t>
            </a:r>
            <a:r>
              <a:rPr lang="en-US" sz="2600" baseline="30000" dirty="0">
                <a:solidFill>
                  <a:schemeClr val="bg1"/>
                </a:solidFill>
                <a:effectLst>
                  <a:outerShdw blurRad="50800" dist="38100" algn="l" rotWithShape="0">
                    <a:prstClr val="black">
                      <a:alpha val="40000"/>
                    </a:prstClr>
                  </a:outerShdw>
                </a:effectLst>
              </a:rPr>
              <a:t>2</a:t>
            </a:r>
            <a:r>
              <a:rPr lang="en-US" sz="2600" dirty="0">
                <a:solidFill>
                  <a:schemeClr val="bg1"/>
                </a:solidFill>
                <a:effectLst>
                  <a:outerShdw blurRad="50800" dist="38100" algn="l" rotWithShape="0">
                    <a:prstClr val="black">
                      <a:alpha val="40000"/>
                    </a:prstClr>
                  </a:outerShdw>
                </a:effectLst>
              </a:rPr>
              <a:t> And suddenly there came from heaven </a:t>
            </a:r>
            <a:r>
              <a:rPr lang="en-US" sz="2600" b="1" dirty="0">
                <a:solidFill>
                  <a:schemeClr val="bg1"/>
                </a:solidFill>
                <a:effectLst>
                  <a:outerShdw blurRad="50800" dist="38100" algn="l" rotWithShape="0">
                    <a:prstClr val="black">
                      <a:alpha val="40000"/>
                    </a:prstClr>
                  </a:outerShdw>
                </a:effectLst>
              </a:rPr>
              <a:t>a sound like a mighty rushing wind</a:t>
            </a:r>
            <a:r>
              <a:rPr lang="en-US" sz="2600" dirty="0">
                <a:solidFill>
                  <a:schemeClr val="bg1"/>
                </a:solidFill>
                <a:effectLst>
                  <a:outerShdw blurRad="50800" dist="38100" algn="l" rotWithShape="0">
                    <a:prstClr val="black">
                      <a:alpha val="40000"/>
                    </a:prstClr>
                  </a:outerShdw>
                </a:effectLst>
              </a:rPr>
              <a:t>, and it filled the entire house where they were sitting. </a:t>
            </a:r>
            <a:r>
              <a:rPr lang="en-US" sz="2600" baseline="30000" dirty="0">
                <a:solidFill>
                  <a:schemeClr val="bg1"/>
                </a:solidFill>
                <a:effectLst>
                  <a:outerShdw blurRad="50800" dist="38100" algn="l" rotWithShape="0">
                    <a:prstClr val="black">
                      <a:alpha val="40000"/>
                    </a:prstClr>
                  </a:outerShdw>
                </a:effectLst>
              </a:rPr>
              <a:t>3</a:t>
            </a:r>
            <a:r>
              <a:rPr lang="en-US" sz="2600" dirty="0">
                <a:solidFill>
                  <a:schemeClr val="bg1"/>
                </a:solidFill>
                <a:effectLst>
                  <a:outerShdw blurRad="50800" dist="38100" algn="l" rotWithShape="0">
                    <a:prstClr val="black">
                      <a:alpha val="40000"/>
                    </a:prstClr>
                  </a:outerShdw>
                </a:effectLst>
              </a:rPr>
              <a:t> And divided tongues as of fire appeared to them and rested on each one of them. </a:t>
            </a:r>
            <a:r>
              <a:rPr lang="en-US" sz="2600" baseline="30000" dirty="0">
                <a:solidFill>
                  <a:schemeClr val="bg1"/>
                </a:solidFill>
                <a:effectLst>
                  <a:outerShdw blurRad="50800" dist="38100" algn="l" rotWithShape="0">
                    <a:prstClr val="black">
                      <a:alpha val="40000"/>
                    </a:prstClr>
                  </a:outerShdw>
                </a:effectLst>
              </a:rPr>
              <a:t>4</a:t>
            </a:r>
            <a:r>
              <a:rPr lang="en-US" sz="2600" dirty="0">
                <a:solidFill>
                  <a:schemeClr val="bg1"/>
                </a:solidFill>
                <a:effectLst>
                  <a:outerShdw blurRad="50800" dist="38100" algn="l" rotWithShape="0">
                    <a:prstClr val="black">
                      <a:alpha val="40000"/>
                    </a:prstClr>
                  </a:outerShdw>
                </a:effectLst>
              </a:rPr>
              <a:t> </a:t>
            </a:r>
            <a:r>
              <a:rPr lang="en-US" sz="2600" b="1" dirty="0">
                <a:solidFill>
                  <a:srgbClr val="FFFF00"/>
                </a:solidFill>
                <a:effectLst>
                  <a:outerShdw blurRad="50800" dist="38100" algn="l" rotWithShape="0">
                    <a:prstClr val="black">
                      <a:alpha val="40000"/>
                    </a:prstClr>
                  </a:outerShdw>
                </a:effectLst>
              </a:rPr>
              <a:t>And they were all filled with the Holy Spirit and began to speak in other tongues as the Spirit gave them utterance</a:t>
            </a:r>
            <a:r>
              <a:rPr lang="en-US" sz="2600" b="1" dirty="0">
                <a:solidFill>
                  <a:schemeClr val="bg1"/>
                </a:solidFill>
                <a:effectLst>
                  <a:outerShdw blurRad="50800" dist="38100" algn="l" rotWithShape="0">
                    <a:prstClr val="black">
                      <a:alpha val="40000"/>
                    </a:prstClr>
                  </a:outerShdw>
                </a:effectLst>
              </a:rPr>
              <a:t>.</a:t>
            </a:r>
            <a:r>
              <a:rPr lang="en-US" sz="2600" dirty="0">
                <a:solidFill>
                  <a:schemeClr val="bg1"/>
                </a:solidFill>
                <a:effectLst>
                  <a:outerShdw blurRad="50800" dist="38100" algn="l" rotWithShape="0">
                    <a:prstClr val="black">
                      <a:alpha val="40000"/>
                    </a:prstClr>
                  </a:outerShdw>
                </a:effectLst>
              </a:rPr>
              <a:t> Acts 2:1-4 esv</a:t>
            </a:r>
          </a:p>
          <a:p>
            <a:pPr>
              <a:lnSpc>
                <a:spcPct val="90000"/>
              </a:lnSpc>
              <a:spcAft>
                <a:spcPts val="600"/>
              </a:spcAft>
            </a:pPr>
            <a:endParaRPr lang="en-US" sz="2600" dirty="0">
              <a:solidFill>
                <a:schemeClr val="bg1"/>
              </a:solidFill>
              <a:effectLst>
                <a:outerShdw blurRad="50800" dist="38100" algn="l" rotWithShape="0">
                  <a:prstClr val="black">
                    <a:alpha val="40000"/>
                  </a:prstClr>
                </a:outerShdw>
              </a:effectLst>
            </a:endParaRPr>
          </a:p>
          <a:p>
            <a:pPr>
              <a:lnSpc>
                <a:spcPct val="90000"/>
              </a:lnSpc>
              <a:spcAft>
                <a:spcPts val="600"/>
              </a:spcAft>
            </a:pPr>
            <a:r>
              <a:rPr lang="ja-JP" altLang="en-US" sz="2600">
                <a:solidFill>
                  <a:schemeClr val="bg1"/>
                </a:solidFill>
                <a:effectLst>
                  <a:outerShdw blurRad="50800" dist="38100" algn="l" rotWithShape="0">
                    <a:prstClr val="black">
                      <a:alpha val="40000"/>
                    </a:prstClr>
                  </a:outerShdw>
                </a:effectLst>
              </a:rPr>
              <a:t>五 旬 节 到 了 ， 门 徒 都 聚 集 在 一 处 。</a:t>
            </a:r>
            <a:r>
              <a:rPr lang="en-US" altLang="ja-JP" sz="2600" baseline="30000" dirty="0">
                <a:solidFill>
                  <a:schemeClr val="bg1"/>
                </a:solidFill>
                <a:effectLst>
                  <a:outerShdw blurRad="50800" dist="38100" algn="l" rotWithShape="0">
                    <a:prstClr val="black">
                      <a:alpha val="40000"/>
                    </a:prstClr>
                  </a:outerShdw>
                </a:effectLst>
              </a:rPr>
              <a:t>2</a:t>
            </a:r>
            <a:r>
              <a:rPr lang="en-US" altLang="ja-JP" sz="2600" dirty="0">
                <a:solidFill>
                  <a:schemeClr val="bg1"/>
                </a:solidFill>
                <a:effectLst>
                  <a:outerShdw blurRad="50800" dist="38100" algn="l" rotWithShape="0">
                    <a:prstClr val="black">
                      <a:alpha val="40000"/>
                    </a:prstClr>
                  </a:outerShdw>
                </a:effectLst>
              </a:rPr>
              <a:t> </a:t>
            </a:r>
            <a:r>
              <a:rPr lang="ja-JP" altLang="en-US" sz="2600">
                <a:solidFill>
                  <a:schemeClr val="bg1"/>
                </a:solidFill>
                <a:effectLst>
                  <a:outerShdw blurRad="50800" dist="38100" algn="l" rotWithShape="0">
                    <a:prstClr val="black">
                      <a:alpha val="40000"/>
                    </a:prstClr>
                  </a:outerShdw>
                </a:effectLst>
              </a:rPr>
              <a:t>忽 然 ， 从 天 上 有 响 声 下 来 ， 好 像 一 阵 大 风 吹 过 ， 充 满 了 他 们 所 坐 的 屋 子 ，</a:t>
            </a:r>
            <a:r>
              <a:rPr lang="en-US" altLang="ja-JP" sz="2600" baseline="30000" dirty="0">
                <a:solidFill>
                  <a:schemeClr val="bg1"/>
                </a:solidFill>
                <a:effectLst>
                  <a:outerShdw blurRad="50800" dist="38100" algn="l" rotWithShape="0">
                    <a:prstClr val="black">
                      <a:alpha val="40000"/>
                    </a:prstClr>
                  </a:outerShdw>
                </a:effectLst>
              </a:rPr>
              <a:t>3</a:t>
            </a:r>
            <a:r>
              <a:rPr lang="en-US" altLang="ja-JP" sz="2600" dirty="0">
                <a:solidFill>
                  <a:schemeClr val="bg1"/>
                </a:solidFill>
                <a:effectLst>
                  <a:outerShdw blurRad="50800" dist="38100" algn="l" rotWithShape="0">
                    <a:prstClr val="black">
                      <a:alpha val="40000"/>
                    </a:prstClr>
                  </a:outerShdw>
                </a:effectLst>
              </a:rPr>
              <a:t> </a:t>
            </a:r>
            <a:r>
              <a:rPr lang="ja-JP" altLang="en-US" sz="2600">
                <a:solidFill>
                  <a:schemeClr val="bg1"/>
                </a:solidFill>
                <a:effectLst>
                  <a:outerShdw blurRad="50800" dist="38100" algn="l" rotWithShape="0">
                    <a:prstClr val="black">
                      <a:alpha val="40000"/>
                    </a:prstClr>
                  </a:outerShdw>
                </a:effectLst>
              </a:rPr>
              <a:t>又 有 舌 头 如 火 焰 显 现 出 来 ， 分 开 落 在 他 们 各 人 头 上 。</a:t>
            </a:r>
            <a:r>
              <a:rPr lang="en-US" altLang="ja-JP" sz="2600" baseline="30000" dirty="0">
                <a:solidFill>
                  <a:schemeClr val="bg1"/>
                </a:solidFill>
                <a:effectLst>
                  <a:outerShdw blurRad="50800" dist="38100" algn="l" rotWithShape="0">
                    <a:prstClr val="black">
                      <a:alpha val="40000"/>
                    </a:prstClr>
                  </a:outerShdw>
                </a:effectLst>
              </a:rPr>
              <a:t>4</a:t>
            </a:r>
            <a:r>
              <a:rPr lang="en-US" altLang="ja-JP" sz="2600" dirty="0">
                <a:solidFill>
                  <a:schemeClr val="bg1"/>
                </a:solidFill>
                <a:effectLst>
                  <a:outerShdw blurRad="50800" dist="38100" algn="l" rotWithShape="0">
                    <a:prstClr val="black">
                      <a:alpha val="40000"/>
                    </a:prstClr>
                  </a:outerShdw>
                </a:effectLst>
              </a:rPr>
              <a:t> </a:t>
            </a:r>
            <a:r>
              <a:rPr lang="ja-JP" altLang="en-US" sz="2600" b="1">
                <a:solidFill>
                  <a:srgbClr val="FFFF00"/>
                </a:solidFill>
                <a:effectLst>
                  <a:outerShdw blurRad="50800" dist="38100" algn="l" rotWithShape="0">
                    <a:prstClr val="black">
                      <a:alpha val="40000"/>
                    </a:prstClr>
                  </a:outerShdw>
                </a:effectLst>
              </a:rPr>
              <a:t>他 们 就 都 被 圣 灵 充 满 ， 按 着 圣 灵 所 赐 的 口 才 说 起 别 国 的 话 来 。使 徒 行 傳 </a:t>
            </a:r>
            <a:r>
              <a:rPr lang="en-US" altLang="ja-JP" sz="2600" dirty="0">
                <a:solidFill>
                  <a:schemeClr val="bg1"/>
                </a:solidFill>
                <a:effectLst>
                  <a:outerShdw blurRad="50800" dist="38100" algn="l" rotWithShape="0">
                    <a:prstClr val="black">
                      <a:alpha val="40000"/>
                    </a:prstClr>
                  </a:outerShdw>
                </a:effectLst>
              </a:rPr>
              <a:t>2:1-4</a:t>
            </a:r>
            <a:endParaRPr lang="en-US" sz="2600" dirty="0">
              <a:solidFill>
                <a:schemeClr val="bg1"/>
              </a:solidFill>
              <a:effectLst>
                <a:outerShdw blurRad="50800" dist="38100" algn="l" rotWithShape="0">
                  <a:prstClr val="black">
                    <a:alpha val="40000"/>
                  </a:prstClr>
                </a:outerShdw>
              </a:effectLst>
            </a:endParaRPr>
          </a:p>
          <a:p>
            <a:pPr>
              <a:lnSpc>
                <a:spcPct val="90000"/>
              </a:lnSpc>
              <a:spcAft>
                <a:spcPts val="600"/>
              </a:spcAft>
            </a:pPr>
            <a:endParaRPr lang="en-US" sz="2600" dirty="0">
              <a:solidFill>
                <a:schemeClr val="bg1"/>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155659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ith flames above their heads&#10;&#10;AI-generated content may be incorrect.">
            <a:extLst>
              <a:ext uri="{FF2B5EF4-FFF2-40B4-BE49-F238E27FC236}">
                <a16:creationId xmlns:a16="http://schemas.microsoft.com/office/drawing/2014/main" id="{6CD2C75B-B910-468D-69DE-31ADDD8103C7}"/>
              </a:ext>
            </a:extLst>
          </p:cNvPr>
          <p:cNvPicPr>
            <a:picLocks noChangeAspect="1"/>
          </p:cNvPicPr>
          <p:nvPr/>
        </p:nvPicPr>
        <p:blipFill>
          <a:blip r:embed="rId2">
            <a:alphaModFix amt="40000"/>
          </a:blip>
          <a:srcRect t="17045" b="7955"/>
          <a:stretch>
            <a:fillRect/>
          </a:stretch>
        </p:blipFill>
        <p:spPr>
          <a:xfrm>
            <a:off x="20" y="10"/>
            <a:ext cx="12191979" cy="6857990"/>
          </a:xfrm>
          <a:prstGeom prst="rect">
            <a:avLst/>
          </a:prstGeom>
        </p:spPr>
      </p:pic>
      <p:sp>
        <p:nvSpPr>
          <p:cNvPr id="42" name="Rectangle 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B51BC4-CE8E-1984-FC2D-F06BC9C0D77D}"/>
              </a:ext>
            </a:extLst>
          </p:cNvPr>
          <p:cNvSpPr txBox="1"/>
          <p:nvPr/>
        </p:nvSpPr>
        <p:spPr>
          <a:xfrm>
            <a:off x="884497" y="972593"/>
            <a:ext cx="10506456" cy="2268609"/>
          </a:xfrm>
          <a:prstGeom prst="rect">
            <a:avLst/>
          </a:prstGeom>
        </p:spPr>
        <p:txBody>
          <a:bodyPr vert="horz" lIns="91440" tIns="45720" rIns="91440" bIns="45720" rtlCol="0">
            <a:noAutofit/>
          </a:bodyPr>
          <a:lstStyle/>
          <a:p>
            <a:pPr>
              <a:lnSpc>
                <a:spcPct val="90000"/>
              </a:lnSpc>
              <a:spcAft>
                <a:spcPts val="600"/>
              </a:spcAft>
            </a:pPr>
            <a:r>
              <a:rPr lang="en-US" sz="3000" dirty="0">
                <a:solidFill>
                  <a:schemeClr val="bg1"/>
                </a:solidFill>
                <a:effectLst>
                  <a:outerShdw blurRad="50800" dist="38100" algn="l" rotWithShape="0">
                    <a:prstClr val="black">
                      <a:alpha val="40000"/>
                    </a:prstClr>
                  </a:outerShdw>
                </a:effectLst>
              </a:rPr>
              <a:t>For if </a:t>
            </a:r>
            <a:r>
              <a:rPr lang="en-US" sz="3000" b="1" dirty="0">
                <a:solidFill>
                  <a:srgbClr val="FFFF00"/>
                </a:solidFill>
                <a:effectLst>
                  <a:outerShdw blurRad="50800" dist="38100" algn="l" rotWithShape="0">
                    <a:prstClr val="black">
                      <a:alpha val="40000"/>
                    </a:prstClr>
                  </a:outerShdw>
                </a:effectLst>
              </a:rPr>
              <a:t>I pray in a tongue, my spirit prays, but my mind is unfruitful.</a:t>
            </a:r>
            <a:r>
              <a:rPr lang="en-US" sz="3000" dirty="0">
                <a:solidFill>
                  <a:schemeClr val="bg1"/>
                </a:solidFill>
                <a:effectLst>
                  <a:outerShdw blurRad="50800" dist="38100" algn="l" rotWithShape="0">
                    <a:prstClr val="black">
                      <a:alpha val="40000"/>
                    </a:prstClr>
                  </a:outerShdw>
                </a:effectLst>
              </a:rPr>
              <a:t> 15 So what shall I do? </a:t>
            </a:r>
            <a:r>
              <a:rPr lang="en-US" sz="3000" b="1" dirty="0">
                <a:solidFill>
                  <a:srgbClr val="FFFF00"/>
                </a:solidFill>
                <a:effectLst>
                  <a:outerShdw blurRad="50800" dist="38100" algn="l" rotWithShape="0">
                    <a:prstClr val="black">
                      <a:alpha val="40000"/>
                    </a:prstClr>
                  </a:outerShdw>
                </a:effectLst>
              </a:rPr>
              <a:t>I will pray with my spirit, but I will also pray with my understanding; </a:t>
            </a:r>
            <a:r>
              <a:rPr lang="en-US" sz="3000" dirty="0">
                <a:solidFill>
                  <a:schemeClr val="bg1"/>
                </a:solidFill>
                <a:effectLst>
                  <a:outerShdw blurRad="50800" dist="38100" algn="l" rotWithShape="0">
                    <a:prstClr val="black">
                      <a:alpha val="40000"/>
                    </a:prstClr>
                  </a:outerShdw>
                </a:effectLst>
              </a:rPr>
              <a:t>I will sing with my spirit, but I will also sing with my understanding.</a:t>
            </a:r>
          </a:p>
          <a:p>
            <a:pPr>
              <a:lnSpc>
                <a:spcPct val="90000"/>
              </a:lnSpc>
              <a:spcAft>
                <a:spcPts val="600"/>
              </a:spcAft>
            </a:pPr>
            <a:r>
              <a:rPr lang="en-US" sz="3000" dirty="0">
                <a:solidFill>
                  <a:schemeClr val="bg1"/>
                </a:solidFill>
                <a:effectLst>
                  <a:outerShdw blurRad="50800" dist="38100" algn="l" rotWithShape="0">
                    <a:prstClr val="black">
                      <a:alpha val="40000"/>
                    </a:prstClr>
                  </a:outerShdw>
                </a:effectLst>
              </a:rPr>
              <a:t>1 Corinthians 14:14-15 niv</a:t>
            </a:r>
          </a:p>
        </p:txBody>
      </p:sp>
      <p:sp>
        <p:nvSpPr>
          <p:cNvPr id="7" name="TextBox 6">
            <a:extLst>
              <a:ext uri="{FF2B5EF4-FFF2-40B4-BE49-F238E27FC236}">
                <a16:creationId xmlns:a16="http://schemas.microsoft.com/office/drawing/2014/main" id="{E4C2F7D6-4D00-94C4-69A4-9E37950489CA}"/>
              </a:ext>
            </a:extLst>
          </p:cNvPr>
          <p:cNvSpPr txBox="1"/>
          <p:nvPr/>
        </p:nvSpPr>
        <p:spPr>
          <a:xfrm>
            <a:off x="884497" y="3616799"/>
            <a:ext cx="10592954" cy="1938992"/>
          </a:xfrm>
          <a:prstGeom prst="rect">
            <a:avLst/>
          </a:prstGeom>
          <a:noFill/>
        </p:spPr>
        <p:txBody>
          <a:bodyPr wrap="square">
            <a:spAutoFit/>
          </a:bodyPr>
          <a:lstStyle/>
          <a:p>
            <a:r>
              <a:rPr lang="en-US" sz="3000" dirty="0">
                <a:solidFill>
                  <a:schemeClr val="bg1"/>
                </a:solidFill>
                <a:effectLst>
                  <a:outerShdw blurRad="50800" dist="38100" algn="l" rotWithShape="0">
                    <a:prstClr val="black">
                      <a:alpha val="40000"/>
                    </a:prstClr>
                  </a:outerShdw>
                </a:effectLst>
              </a:rPr>
              <a:t>14 </a:t>
            </a:r>
            <a:r>
              <a:rPr lang="en-US" sz="3000" b="1" dirty="0" err="1">
                <a:solidFill>
                  <a:srgbClr val="FFFF00"/>
                </a:solidFill>
                <a:effectLst>
                  <a:outerShdw blurRad="50800" dist="38100" algn="l" rotWithShape="0">
                    <a:prstClr val="black">
                      <a:alpha val="40000"/>
                    </a:prstClr>
                  </a:outerShdw>
                </a:effectLst>
              </a:rPr>
              <a:t>我</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若</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用</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方</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言</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祷</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告</a:t>
            </a:r>
            <a:r>
              <a:rPr lang="en-US" sz="3000" b="1" dirty="0">
                <a:solidFill>
                  <a:srgbClr val="FFFF00"/>
                </a:solidFill>
                <a:effectLst>
                  <a:outerShdw blurRad="50800" dist="38100" algn="l" rotWithShape="0">
                    <a:prstClr val="black">
                      <a:alpha val="40000"/>
                    </a:prstClr>
                  </a:outerShdw>
                </a:effectLst>
              </a:rPr>
              <a:t> ， </a:t>
            </a:r>
            <a:r>
              <a:rPr lang="en-US" sz="3000" b="1" dirty="0" err="1">
                <a:solidFill>
                  <a:srgbClr val="FFFF00"/>
                </a:solidFill>
                <a:effectLst>
                  <a:outerShdw blurRad="50800" dist="38100" algn="l" rotWithShape="0">
                    <a:prstClr val="black">
                      <a:alpha val="40000"/>
                    </a:prstClr>
                  </a:outerShdw>
                </a:effectLst>
              </a:rPr>
              <a:t>是</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我</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的</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灵</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祷</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告</a:t>
            </a:r>
            <a:r>
              <a:rPr lang="en-US" sz="3000" b="1" dirty="0">
                <a:solidFill>
                  <a:srgbClr val="FFFF00"/>
                </a:solidFill>
                <a:effectLst>
                  <a:outerShdw blurRad="50800" dist="38100" algn="l" rotWithShape="0">
                    <a:prstClr val="black">
                      <a:alpha val="40000"/>
                    </a:prstClr>
                  </a:outerShdw>
                </a:effectLst>
              </a:rPr>
              <a:t> ， </a:t>
            </a:r>
            <a:r>
              <a:rPr lang="en-US" sz="3000" b="1" dirty="0" err="1">
                <a:solidFill>
                  <a:srgbClr val="FFFF00"/>
                </a:solidFill>
                <a:effectLst>
                  <a:outerShdw blurRad="50800" dist="38100" algn="l" rotWithShape="0">
                    <a:prstClr val="black">
                      <a:alpha val="40000"/>
                    </a:prstClr>
                  </a:outerShdw>
                </a:effectLst>
              </a:rPr>
              <a:t>但</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我</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的</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悟</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性</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没</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有</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果</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效</a:t>
            </a:r>
            <a:r>
              <a:rPr lang="en-US" sz="3000" b="1" dirty="0">
                <a:solidFill>
                  <a:srgbClr val="FFFF00"/>
                </a:solidFill>
                <a:effectLst>
                  <a:outerShdw blurRad="50800" dist="38100" algn="l" rotWithShape="0">
                    <a:prstClr val="black">
                      <a:alpha val="40000"/>
                    </a:prstClr>
                  </a:outerShdw>
                </a:effectLst>
              </a:rPr>
              <a:t> 。</a:t>
            </a:r>
            <a:r>
              <a:rPr lang="en-US" sz="3000" dirty="0">
                <a:solidFill>
                  <a:schemeClr val="bg1"/>
                </a:solidFill>
                <a:effectLst>
                  <a:outerShdw blurRad="50800" dist="38100" algn="l" rotWithShape="0">
                    <a:prstClr val="black">
                      <a:alpha val="40000"/>
                    </a:prstClr>
                  </a:outerShdw>
                </a:effectLst>
              </a:rPr>
              <a:t>15 </a:t>
            </a:r>
            <a:r>
              <a:rPr lang="en-US" sz="3000" dirty="0" err="1">
                <a:solidFill>
                  <a:schemeClr val="bg1"/>
                </a:solidFill>
                <a:effectLst>
                  <a:outerShdw blurRad="50800" dist="38100" algn="l" rotWithShape="0">
                    <a:prstClr val="black">
                      <a:alpha val="40000"/>
                    </a:prstClr>
                  </a:outerShdw>
                </a:effectLst>
              </a:rPr>
              <a:t>这</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却</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怎</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麽</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样</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呢</a:t>
            </a:r>
            <a:r>
              <a:rPr lang="en-US" sz="3000" dirty="0">
                <a:solidFill>
                  <a:schemeClr val="bg1"/>
                </a:solidFill>
                <a:effectLst>
                  <a:outerShdw blurRad="50800" dist="38100" algn="l" rotWithShape="0">
                    <a:prstClr val="black">
                      <a:alpha val="40000"/>
                    </a:prstClr>
                  </a:outerShdw>
                </a:effectLst>
              </a:rPr>
              <a:t> ？ </a:t>
            </a:r>
            <a:r>
              <a:rPr lang="en-US" sz="3000" b="1" dirty="0" err="1">
                <a:solidFill>
                  <a:srgbClr val="FFFF00"/>
                </a:solidFill>
                <a:effectLst>
                  <a:outerShdw blurRad="50800" dist="38100" algn="l" rotWithShape="0">
                    <a:prstClr val="black">
                      <a:alpha val="40000"/>
                    </a:prstClr>
                  </a:outerShdw>
                </a:effectLst>
              </a:rPr>
              <a:t>我</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要</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用</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灵</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祷</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告</a:t>
            </a:r>
            <a:r>
              <a:rPr lang="en-US" sz="3000" b="1" dirty="0">
                <a:solidFill>
                  <a:srgbClr val="FFFF00"/>
                </a:solidFill>
                <a:effectLst>
                  <a:outerShdw blurRad="50800" dist="38100" algn="l" rotWithShape="0">
                    <a:prstClr val="black">
                      <a:alpha val="40000"/>
                    </a:prstClr>
                  </a:outerShdw>
                </a:effectLst>
              </a:rPr>
              <a:t> ， </a:t>
            </a:r>
            <a:r>
              <a:rPr lang="en-US" sz="3000" b="1" dirty="0" err="1">
                <a:solidFill>
                  <a:srgbClr val="FFFF00"/>
                </a:solidFill>
                <a:effectLst>
                  <a:outerShdw blurRad="50800" dist="38100" algn="l" rotWithShape="0">
                    <a:prstClr val="black">
                      <a:alpha val="40000"/>
                    </a:prstClr>
                  </a:outerShdw>
                </a:effectLst>
              </a:rPr>
              <a:t>也</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要</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用</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悟</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性</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祷</a:t>
            </a:r>
            <a:r>
              <a:rPr lang="en-US" sz="3000" b="1" dirty="0">
                <a:solidFill>
                  <a:srgbClr val="FFFF00"/>
                </a:solidFill>
                <a:effectLst>
                  <a:outerShdw blurRad="50800" dist="38100" algn="l" rotWithShape="0">
                    <a:prstClr val="black">
                      <a:alpha val="40000"/>
                    </a:prstClr>
                  </a:outerShdw>
                </a:effectLst>
              </a:rPr>
              <a:t> </a:t>
            </a:r>
            <a:r>
              <a:rPr lang="en-US" sz="3000" b="1" dirty="0" err="1">
                <a:solidFill>
                  <a:srgbClr val="FFFF00"/>
                </a:solidFill>
                <a:effectLst>
                  <a:outerShdw blurRad="50800" dist="38100" algn="l" rotWithShape="0">
                    <a:prstClr val="black">
                      <a:alpha val="40000"/>
                    </a:prstClr>
                  </a:outerShdw>
                </a:effectLst>
              </a:rPr>
              <a:t>告</a:t>
            </a:r>
            <a:r>
              <a:rPr lang="en-US" sz="3000" b="1" dirty="0">
                <a:solidFill>
                  <a:srgbClr val="FFFF00"/>
                </a:solidFill>
                <a:effectLst>
                  <a:outerShdw blurRad="50800" dist="38100" algn="l" rotWithShape="0">
                    <a:prstClr val="black">
                      <a:alpha val="40000"/>
                    </a:prstClr>
                  </a:outerShdw>
                </a:effectLst>
              </a:rPr>
              <a:t> </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我</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要</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用</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灵</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歌</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唱</a:t>
            </a:r>
            <a:r>
              <a:rPr lang="en-US" sz="3000" dirty="0">
                <a:solidFill>
                  <a:schemeClr val="bg1"/>
                </a:solidFill>
                <a:effectLst>
                  <a:outerShdw blurRad="50800" dist="38100" algn="l" rotWithShape="0">
                    <a:prstClr val="black">
                      <a:alpha val="40000"/>
                    </a:prstClr>
                  </a:outerShdw>
                </a:effectLst>
              </a:rPr>
              <a:t> ， </a:t>
            </a:r>
            <a:r>
              <a:rPr lang="en-US" sz="3000" dirty="0" err="1">
                <a:solidFill>
                  <a:schemeClr val="bg1"/>
                </a:solidFill>
                <a:effectLst>
                  <a:outerShdw blurRad="50800" dist="38100" algn="l" rotWithShape="0">
                    <a:prstClr val="black">
                      <a:alpha val="40000"/>
                    </a:prstClr>
                  </a:outerShdw>
                </a:effectLst>
              </a:rPr>
              <a:t>也</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要</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用</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悟</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性</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歌</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唱</a:t>
            </a:r>
            <a:r>
              <a:rPr lang="en-US" sz="3000" dirty="0">
                <a:solidFill>
                  <a:schemeClr val="bg1"/>
                </a:solidFill>
                <a:effectLst>
                  <a:outerShdw blurRad="50800" dist="38100" algn="l" rotWithShape="0">
                    <a:prstClr val="black">
                      <a:alpha val="40000"/>
                    </a:prstClr>
                  </a:outerShdw>
                </a:effectLst>
              </a:rPr>
              <a:t> 。</a:t>
            </a:r>
          </a:p>
          <a:p>
            <a:r>
              <a:rPr lang="en-US" sz="3000" dirty="0" err="1">
                <a:solidFill>
                  <a:schemeClr val="bg1"/>
                </a:solidFill>
                <a:effectLst>
                  <a:outerShdw blurRad="50800" dist="38100" algn="l" rotWithShape="0">
                    <a:prstClr val="black">
                      <a:alpha val="40000"/>
                    </a:prstClr>
                  </a:outerShdw>
                </a:effectLst>
              </a:rPr>
              <a:t>歌</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林</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多</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前</a:t>
            </a:r>
            <a:r>
              <a:rPr lang="en-US" sz="3000" dirty="0">
                <a:solidFill>
                  <a:schemeClr val="bg1"/>
                </a:solidFill>
                <a:effectLst>
                  <a:outerShdw blurRad="50800" dist="38100" algn="l" rotWithShape="0">
                    <a:prstClr val="black">
                      <a:alpha val="40000"/>
                    </a:prstClr>
                  </a:outerShdw>
                </a:effectLst>
              </a:rPr>
              <a:t> </a:t>
            </a:r>
            <a:r>
              <a:rPr lang="en-US" sz="3000" dirty="0" err="1">
                <a:solidFill>
                  <a:schemeClr val="bg1"/>
                </a:solidFill>
                <a:effectLst>
                  <a:outerShdw blurRad="50800" dist="38100" algn="l" rotWithShape="0">
                    <a:prstClr val="black">
                      <a:alpha val="40000"/>
                    </a:prstClr>
                  </a:outerShdw>
                </a:effectLst>
              </a:rPr>
              <a:t>書</a:t>
            </a:r>
            <a:r>
              <a:rPr lang="en-US" sz="3000" dirty="0">
                <a:solidFill>
                  <a:schemeClr val="bg1"/>
                </a:solidFill>
                <a:effectLst>
                  <a:outerShdw blurRad="50800" dist="38100" algn="l" rotWithShape="0">
                    <a:prstClr val="black">
                      <a:alpha val="40000"/>
                    </a:prstClr>
                  </a:outerShdw>
                </a:effectLst>
              </a:rPr>
              <a:t> 14:14-15</a:t>
            </a:r>
          </a:p>
        </p:txBody>
      </p:sp>
    </p:spTree>
    <p:extLst>
      <p:ext uri="{BB962C8B-B14F-4D97-AF65-F5344CB8AC3E}">
        <p14:creationId xmlns:p14="http://schemas.microsoft.com/office/powerpoint/2010/main" val="44543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ith flames above their heads&#10;&#10;AI-generated content may be incorrect.">
            <a:extLst>
              <a:ext uri="{FF2B5EF4-FFF2-40B4-BE49-F238E27FC236}">
                <a16:creationId xmlns:a16="http://schemas.microsoft.com/office/drawing/2014/main" id="{4958D8F2-F923-80D6-FC1F-924D4E5B2462}"/>
              </a:ext>
            </a:extLst>
          </p:cNvPr>
          <p:cNvPicPr>
            <a:picLocks noChangeAspect="1"/>
          </p:cNvPicPr>
          <p:nvPr/>
        </p:nvPicPr>
        <p:blipFill>
          <a:blip r:embed="rId2">
            <a:alphaModFix amt="40000"/>
          </a:blip>
          <a:srcRect t="17045" b="7955"/>
          <a:stretch>
            <a:fillRect/>
          </a:stretch>
        </p:blipFill>
        <p:spPr>
          <a:xfrm>
            <a:off x="20" y="10"/>
            <a:ext cx="12191979" cy="6857990"/>
          </a:xfrm>
          <a:prstGeom prst="rect">
            <a:avLst/>
          </a:prstGeom>
        </p:spPr>
      </p:pic>
      <p:sp>
        <p:nvSpPr>
          <p:cNvPr id="3" name="TextBox 2">
            <a:extLst>
              <a:ext uri="{FF2B5EF4-FFF2-40B4-BE49-F238E27FC236}">
                <a16:creationId xmlns:a16="http://schemas.microsoft.com/office/drawing/2014/main" id="{E74943E6-6BCB-1413-E52E-17B71C543714}"/>
              </a:ext>
            </a:extLst>
          </p:cNvPr>
          <p:cNvSpPr txBox="1"/>
          <p:nvPr/>
        </p:nvSpPr>
        <p:spPr>
          <a:xfrm>
            <a:off x="418070" y="1050323"/>
            <a:ext cx="11355859" cy="4955203"/>
          </a:xfrm>
          <a:prstGeom prst="rect">
            <a:avLst/>
          </a:prstGeom>
          <a:noFill/>
        </p:spPr>
        <p:txBody>
          <a:bodyPr wrap="square">
            <a:spAutoFit/>
          </a:bodyPr>
          <a:lstStyle/>
          <a:p>
            <a:r>
              <a:rPr lang="en-US" sz="3200" dirty="0">
                <a:solidFill>
                  <a:schemeClr val="bg1"/>
                </a:solidFill>
                <a:effectLst>
                  <a:outerShdw blurRad="50800" dist="38100" algn="l" rotWithShape="0">
                    <a:prstClr val="black">
                      <a:alpha val="40000"/>
                    </a:prstClr>
                  </a:outerShdw>
                </a:effectLst>
              </a:rPr>
              <a:t>But you, beloved, </a:t>
            </a:r>
            <a:r>
              <a:rPr lang="en-US" sz="3200" b="1" dirty="0">
                <a:solidFill>
                  <a:srgbClr val="FFFF00"/>
                </a:solidFill>
                <a:effectLst>
                  <a:outerShdw blurRad="50800" dist="38100" algn="l" rotWithShape="0">
                    <a:prstClr val="black">
                      <a:alpha val="40000"/>
                    </a:prstClr>
                  </a:outerShdw>
                </a:effectLst>
              </a:rPr>
              <a:t>building yourselves up in your most holy faith and praying in the Holy Spirit</a:t>
            </a:r>
            <a:r>
              <a:rPr lang="en-US" sz="3200" dirty="0">
                <a:solidFill>
                  <a:schemeClr val="bg1"/>
                </a:solidFill>
                <a:effectLst>
                  <a:outerShdw blurRad="50800" dist="38100" algn="l" rotWithShape="0">
                    <a:prstClr val="black">
                      <a:alpha val="40000"/>
                    </a:prstClr>
                  </a:outerShdw>
                </a:effectLst>
              </a:rPr>
              <a:t>, Jude 20 esv</a:t>
            </a:r>
          </a:p>
          <a:p>
            <a:endParaRPr lang="en-US" sz="1400" dirty="0">
              <a:solidFill>
                <a:schemeClr val="bg1"/>
              </a:solidFill>
              <a:effectLst>
                <a:outerShdw blurRad="50800" dist="38100" algn="l" rotWithShape="0">
                  <a:prstClr val="black">
                    <a:alpha val="40000"/>
                  </a:prstClr>
                </a:outerShdw>
              </a:effectLst>
            </a:endParaRPr>
          </a:p>
          <a:p>
            <a:r>
              <a:rPr lang="ja-JP" altLang="en-US" sz="3200">
                <a:solidFill>
                  <a:schemeClr val="bg1"/>
                </a:solidFill>
                <a:effectLst>
                  <a:outerShdw blurRad="50800" dist="38100" algn="l" rotWithShape="0">
                    <a:prstClr val="black">
                      <a:alpha val="40000"/>
                    </a:prstClr>
                  </a:outerShdw>
                </a:effectLst>
              </a:rPr>
              <a:t>亲 爱 的 弟 兄 阿 ， </a:t>
            </a:r>
            <a:r>
              <a:rPr lang="ja-JP" altLang="en-US" sz="3200" b="1">
                <a:solidFill>
                  <a:srgbClr val="FFFF00"/>
                </a:solidFill>
                <a:effectLst>
                  <a:outerShdw blurRad="50800" dist="38100" algn="l" rotWithShape="0">
                    <a:prstClr val="black">
                      <a:alpha val="40000"/>
                    </a:prstClr>
                  </a:outerShdw>
                </a:effectLst>
              </a:rPr>
              <a:t>你 们 却 要 在 至 圣 的 真 道 上 造 就 自 己 ， 在 圣 灵 里 祷 告 ，</a:t>
            </a:r>
            <a:r>
              <a:rPr lang="ja-JP" altLang="en-US" sz="3200">
                <a:solidFill>
                  <a:schemeClr val="bg1"/>
                </a:solidFill>
                <a:effectLst>
                  <a:outerShdw blurRad="50800" dist="38100" algn="l" rotWithShape="0">
                    <a:prstClr val="black">
                      <a:alpha val="40000"/>
                    </a:prstClr>
                  </a:outerShdw>
                </a:effectLst>
              </a:rPr>
              <a:t>猶 大 書 </a:t>
            </a:r>
            <a:r>
              <a:rPr lang="en-US" altLang="ja-JP" sz="3200" dirty="0">
                <a:solidFill>
                  <a:schemeClr val="bg1"/>
                </a:solidFill>
                <a:effectLst>
                  <a:outerShdw blurRad="50800" dist="38100" algn="l" rotWithShape="0">
                    <a:prstClr val="black">
                      <a:alpha val="40000"/>
                    </a:prstClr>
                  </a:outerShdw>
                </a:effectLst>
              </a:rPr>
              <a:t>20</a:t>
            </a:r>
          </a:p>
          <a:p>
            <a:endParaRPr lang="en-US" sz="3200" dirty="0">
              <a:solidFill>
                <a:schemeClr val="bg1"/>
              </a:solidFill>
              <a:effectLst>
                <a:outerShdw blurRad="50800" dist="38100" algn="l" rotWithShape="0">
                  <a:prstClr val="black">
                    <a:alpha val="40000"/>
                  </a:prstClr>
                </a:outerShdw>
              </a:effectLst>
            </a:endParaRPr>
          </a:p>
          <a:p>
            <a:r>
              <a:rPr lang="en-US" sz="3200" dirty="0">
                <a:solidFill>
                  <a:schemeClr val="bg1"/>
                </a:solidFill>
                <a:effectLst>
                  <a:outerShdw blurRad="50800" dist="38100" algn="l" rotWithShape="0">
                    <a:prstClr val="black">
                      <a:alpha val="40000"/>
                    </a:prstClr>
                  </a:outerShdw>
                </a:effectLst>
              </a:rPr>
              <a:t>The one who </a:t>
            </a:r>
            <a:r>
              <a:rPr lang="en-US" sz="3200" b="1" dirty="0">
                <a:solidFill>
                  <a:srgbClr val="FFFF00"/>
                </a:solidFill>
                <a:effectLst>
                  <a:outerShdw blurRad="50800" dist="38100" algn="l" rotWithShape="0">
                    <a:prstClr val="black">
                      <a:alpha val="40000"/>
                    </a:prstClr>
                  </a:outerShdw>
                </a:effectLst>
              </a:rPr>
              <a:t>speaks in a tongue builds up himself</a:t>
            </a:r>
            <a:r>
              <a:rPr lang="en-US" sz="3200" dirty="0">
                <a:solidFill>
                  <a:schemeClr val="bg1"/>
                </a:solidFill>
                <a:effectLst>
                  <a:outerShdw blurRad="50800" dist="38100" algn="l" rotWithShape="0">
                    <a:prstClr val="black">
                      <a:alpha val="40000"/>
                    </a:prstClr>
                  </a:outerShdw>
                </a:effectLst>
              </a:rPr>
              <a:t>, but the one who prophesies builds up the church. 1 Corinthians 14:4 esv</a:t>
            </a:r>
          </a:p>
          <a:p>
            <a:endParaRPr lang="en-US" sz="1400" dirty="0">
              <a:solidFill>
                <a:schemeClr val="bg1"/>
              </a:solidFill>
              <a:effectLst>
                <a:outerShdw blurRad="50800" dist="38100" algn="l" rotWithShape="0">
                  <a:prstClr val="black">
                    <a:alpha val="40000"/>
                  </a:prstClr>
                </a:outerShdw>
              </a:effectLst>
            </a:endParaRPr>
          </a:p>
          <a:p>
            <a:r>
              <a:rPr lang="ja-JP" altLang="en-US" sz="3200" b="1">
                <a:solidFill>
                  <a:srgbClr val="FFFF00"/>
                </a:solidFill>
                <a:effectLst>
                  <a:outerShdw blurRad="50800" dist="38100" algn="l" rotWithShape="0">
                    <a:prstClr val="black">
                      <a:alpha val="40000"/>
                    </a:prstClr>
                  </a:outerShdw>
                </a:effectLst>
              </a:rPr>
              <a:t>说 方 言 的 ， 是 造 就 自 己 ； </a:t>
            </a:r>
            <a:r>
              <a:rPr lang="ja-JP" altLang="en-US" sz="3200">
                <a:solidFill>
                  <a:schemeClr val="bg1"/>
                </a:solidFill>
                <a:effectLst>
                  <a:outerShdw blurRad="50800" dist="38100" algn="l" rotWithShape="0">
                    <a:prstClr val="black">
                      <a:alpha val="40000"/>
                    </a:prstClr>
                  </a:outerShdw>
                </a:effectLst>
              </a:rPr>
              <a:t>作 先 知 讲 道 的 ， 乃 是 造 就 教 会 。歌 林 多 前 書 </a:t>
            </a:r>
            <a:r>
              <a:rPr lang="en-US" altLang="ja-JP" sz="3200" dirty="0">
                <a:solidFill>
                  <a:schemeClr val="bg1"/>
                </a:solidFill>
                <a:effectLst>
                  <a:outerShdw blurRad="50800" dist="38100" algn="l" rotWithShape="0">
                    <a:prstClr val="black">
                      <a:alpha val="40000"/>
                    </a:prstClr>
                  </a:outerShdw>
                </a:effectLst>
              </a:rPr>
              <a:t>14:4</a:t>
            </a:r>
          </a:p>
        </p:txBody>
      </p:sp>
    </p:spTree>
    <p:extLst>
      <p:ext uri="{BB962C8B-B14F-4D97-AF65-F5344CB8AC3E}">
        <p14:creationId xmlns:p14="http://schemas.microsoft.com/office/powerpoint/2010/main" val="394111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ith flames above their heads&#10;&#10;AI-generated content may be incorrect.">
            <a:extLst>
              <a:ext uri="{FF2B5EF4-FFF2-40B4-BE49-F238E27FC236}">
                <a16:creationId xmlns:a16="http://schemas.microsoft.com/office/drawing/2014/main" id="{0295E367-EC81-81B5-267B-BFA0CE3B3FC7}"/>
              </a:ext>
            </a:extLst>
          </p:cNvPr>
          <p:cNvPicPr>
            <a:picLocks noChangeAspect="1"/>
          </p:cNvPicPr>
          <p:nvPr/>
        </p:nvPicPr>
        <p:blipFill>
          <a:blip r:embed="rId2"/>
          <a:srcRect l="8148" r="24191"/>
          <a:stretch>
            <a:fillRect/>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CB514A67-3B7F-6A41-1FC6-BA970C778731}"/>
              </a:ext>
            </a:extLst>
          </p:cNvPr>
          <p:cNvSpPr txBox="1"/>
          <p:nvPr/>
        </p:nvSpPr>
        <p:spPr>
          <a:xfrm>
            <a:off x="6413157" y="1651232"/>
            <a:ext cx="5468279" cy="4638358"/>
          </a:xfrm>
          <a:prstGeom prst="rect">
            <a:avLst/>
          </a:prstGeom>
        </p:spPr>
        <p:txBody>
          <a:bodyPr vert="horz" lIns="91440" tIns="45720" rIns="91440" bIns="45720" rtlCol="0">
            <a:normAutofit/>
          </a:bodyPr>
          <a:lstStyle/>
          <a:p>
            <a:pPr>
              <a:lnSpc>
                <a:spcPct val="90000"/>
              </a:lnSpc>
              <a:spcAft>
                <a:spcPts val="600"/>
              </a:spcAft>
            </a:pPr>
            <a:r>
              <a:rPr lang="en-US" sz="2800" b="1" dirty="0">
                <a:solidFill>
                  <a:srgbClr val="FFFF00"/>
                </a:solidFill>
                <a:effectLst>
                  <a:outerShdw blurRad="50800" dist="38100" algn="l" rotWithShape="0">
                    <a:prstClr val="black">
                      <a:alpha val="40000"/>
                    </a:prstClr>
                  </a:outerShdw>
                </a:effectLst>
              </a:rPr>
              <a:t>And pray in the Spirit on all occasions with all kinds of prayers and requests</a:t>
            </a:r>
            <a:r>
              <a:rPr lang="en-US" sz="2800" dirty="0">
                <a:solidFill>
                  <a:schemeClr val="bg1"/>
                </a:solidFill>
                <a:effectLst>
                  <a:outerShdw blurRad="50800" dist="38100" algn="l" rotWithShape="0">
                    <a:prstClr val="black">
                      <a:alpha val="40000"/>
                    </a:prstClr>
                  </a:outerShdw>
                </a:effectLst>
              </a:rPr>
              <a:t>. With this in mind, be alert and always keep on praying for all the Lord’s people. Ephesians 6:18 niv</a:t>
            </a:r>
          </a:p>
          <a:p>
            <a:pPr>
              <a:lnSpc>
                <a:spcPct val="90000"/>
              </a:lnSpc>
              <a:spcAft>
                <a:spcPts val="600"/>
              </a:spcAft>
            </a:pPr>
            <a:endParaRPr lang="en-US" sz="2800" dirty="0">
              <a:solidFill>
                <a:schemeClr val="bg1"/>
              </a:solidFill>
              <a:effectLst>
                <a:outerShdw blurRad="50800" dist="38100" algn="l" rotWithShape="0">
                  <a:prstClr val="black">
                    <a:alpha val="40000"/>
                  </a:prstClr>
                </a:outerShdw>
              </a:effectLst>
            </a:endParaRPr>
          </a:p>
          <a:p>
            <a:pPr>
              <a:lnSpc>
                <a:spcPct val="90000"/>
              </a:lnSpc>
              <a:spcAft>
                <a:spcPts val="600"/>
              </a:spcAft>
            </a:pPr>
            <a:r>
              <a:rPr lang="ja-JP" altLang="en-US" sz="2800" b="1">
                <a:solidFill>
                  <a:srgbClr val="FFFF00"/>
                </a:solidFill>
                <a:effectLst>
                  <a:outerShdw blurRad="50800" dist="38100" algn="l" rotWithShape="0">
                    <a:prstClr val="black">
                      <a:alpha val="40000"/>
                    </a:prstClr>
                  </a:outerShdw>
                </a:effectLst>
              </a:rPr>
              <a:t>靠 着 圣 灵 ， 随 时 多 方 祷 告 祈 求 ； </a:t>
            </a:r>
            <a:r>
              <a:rPr lang="ja-JP" altLang="en-US" sz="2800">
                <a:solidFill>
                  <a:schemeClr val="bg1"/>
                </a:solidFill>
                <a:effectLst>
                  <a:outerShdw blurRad="50800" dist="38100" algn="l" rotWithShape="0">
                    <a:prstClr val="black">
                      <a:alpha val="40000"/>
                    </a:prstClr>
                  </a:outerShdw>
                </a:effectLst>
              </a:rPr>
              <a:t>并 要 在 此 儆 醒 不 倦 ， 为 众 圣 徒 祈 求 ，</a:t>
            </a:r>
            <a:endParaRPr lang="en-AU" altLang="ja-JP" sz="2800" dirty="0">
              <a:solidFill>
                <a:schemeClr val="bg1"/>
              </a:solidFill>
              <a:effectLst>
                <a:outerShdw blurRad="50800" dist="38100" algn="l" rotWithShape="0">
                  <a:prstClr val="black">
                    <a:alpha val="40000"/>
                  </a:prstClr>
                </a:outerShdw>
              </a:effectLst>
            </a:endParaRPr>
          </a:p>
          <a:p>
            <a:pPr>
              <a:lnSpc>
                <a:spcPct val="90000"/>
              </a:lnSpc>
              <a:spcAft>
                <a:spcPts val="600"/>
              </a:spcAft>
            </a:pPr>
            <a:r>
              <a:rPr lang="ja-JP" altLang="en-US" sz="2800">
                <a:solidFill>
                  <a:schemeClr val="bg1"/>
                </a:solidFill>
                <a:effectLst>
                  <a:outerShdw blurRad="50800" dist="38100" algn="l" rotWithShape="0">
                    <a:prstClr val="black">
                      <a:alpha val="40000"/>
                    </a:prstClr>
                  </a:outerShdw>
                </a:effectLst>
              </a:rPr>
              <a:t>以 弗 所 書 </a:t>
            </a:r>
            <a:r>
              <a:rPr lang="en-US" altLang="ja-JP" sz="2800" dirty="0">
                <a:solidFill>
                  <a:schemeClr val="bg1"/>
                </a:solidFill>
                <a:effectLst>
                  <a:outerShdw blurRad="50800" dist="38100" algn="l" rotWithShape="0">
                    <a:prstClr val="black">
                      <a:alpha val="40000"/>
                    </a:prstClr>
                  </a:outerShdw>
                </a:effectLst>
              </a:rPr>
              <a:t>6:18</a:t>
            </a:r>
          </a:p>
        </p:txBody>
      </p:sp>
    </p:spTree>
    <p:extLst>
      <p:ext uri="{BB962C8B-B14F-4D97-AF65-F5344CB8AC3E}">
        <p14:creationId xmlns:p14="http://schemas.microsoft.com/office/powerpoint/2010/main" val="352416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raising their hands&#10;&#10;AI-generated content may be incorrect.">
            <a:extLst>
              <a:ext uri="{FF2B5EF4-FFF2-40B4-BE49-F238E27FC236}">
                <a16:creationId xmlns:a16="http://schemas.microsoft.com/office/drawing/2014/main" id="{C0D81DF2-97E5-A45F-E0A6-514C34C3CDF2}"/>
              </a:ext>
            </a:extLst>
          </p:cNvPr>
          <p:cNvPicPr>
            <a:picLocks noChangeAspect="1"/>
          </p:cNvPicPr>
          <p:nvPr/>
        </p:nvPicPr>
        <p:blipFill>
          <a:blip r:embed="rId2">
            <a:alphaModFix amt="25000"/>
          </a:blip>
          <a:srcRect t="2251" b="19419"/>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7F1D687-7A33-44AA-DCD7-0BEF22B3F4C6}"/>
              </a:ext>
            </a:extLst>
          </p:cNvPr>
          <p:cNvSpPr txBox="1"/>
          <p:nvPr/>
        </p:nvSpPr>
        <p:spPr>
          <a:xfrm>
            <a:off x="1209453" y="1291780"/>
            <a:ext cx="10178016" cy="5262979"/>
          </a:xfrm>
          <a:prstGeom prst="rect">
            <a:avLst/>
          </a:prstGeom>
          <a:noFill/>
        </p:spPr>
        <p:txBody>
          <a:bodyPr wrap="square">
            <a:spAutoFit/>
          </a:bodyPr>
          <a:lstStyle/>
          <a:p>
            <a:r>
              <a:rPr lang="en-US" sz="2800" dirty="0">
                <a:solidFill>
                  <a:schemeClr val="bg1"/>
                </a:solidFill>
                <a:effectLst>
                  <a:outerShdw blurRad="50800" dist="38100" algn="l" rotWithShape="0">
                    <a:prstClr val="black">
                      <a:alpha val="40000"/>
                    </a:prstClr>
                  </a:outerShdw>
                </a:effectLst>
              </a:rPr>
              <a:t>What father among you, if his son asks for a fish, will instead of a fish give him a serpent; </a:t>
            </a:r>
            <a:r>
              <a:rPr lang="en-US" sz="2800" baseline="30000" dirty="0">
                <a:solidFill>
                  <a:schemeClr val="bg1"/>
                </a:solidFill>
                <a:effectLst>
                  <a:outerShdw blurRad="50800" dist="38100" algn="l" rotWithShape="0">
                    <a:prstClr val="black">
                      <a:alpha val="40000"/>
                    </a:prstClr>
                  </a:outerShdw>
                </a:effectLst>
              </a:rPr>
              <a:t>12</a:t>
            </a:r>
            <a:r>
              <a:rPr lang="en-US" sz="2800" dirty="0">
                <a:solidFill>
                  <a:schemeClr val="bg1"/>
                </a:solidFill>
                <a:effectLst>
                  <a:outerShdw blurRad="50800" dist="38100" algn="l" rotWithShape="0">
                    <a:prstClr val="black">
                      <a:alpha val="40000"/>
                    </a:prstClr>
                  </a:outerShdw>
                </a:effectLst>
              </a:rPr>
              <a:t> or if he asks for an egg, will give him a scorpion? </a:t>
            </a:r>
            <a:r>
              <a:rPr lang="en-US" sz="2800" baseline="30000" dirty="0">
                <a:solidFill>
                  <a:schemeClr val="bg1"/>
                </a:solidFill>
                <a:effectLst>
                  <a:outerShdw blurRad="50800" dist="38100" algn="l" rotWithShape="0">
                    <a:prstClr val="black">
                      <a:alpha val="40000"/>
                    </a:prstClr>
                  </a:outerShdw>
                </a:effectLst>
              </a:rPr>
              <a:t>13</a:t>
            </a:r>
            <a:r>
              <a:rPr lang="en-US" sz="2800" dirty="0">
                <a:solidFill>
                  <a:schemeClr val="bg1"/>
                </a:solidFill>
                <a:effectLst>
                  <a:outerShdw blurRad="50800" dist="38100" algn="l" rotWithShape="0">
                    <a:prstClr val="black">
                      <a:alpha val="40000"/>
                    </a:prstClr>
                  </a:outerShdw>
                </a:effectLst>
              </a:rPr>
              <a:t> If you then, who are evil, know how to give good gifts to your children, </a:t>
            </a:r>
            <a:r>
              <a:rPr lang="en-US" sz="2800" b="1" dirty="0">
                <a:solidFill>
                  <a:srgbClr val="FFFF00"/>
                </a:solidFill>
                <a:effectLst>
                  <a:outerShdw blurRad="50800" dist="38100" algn="l" rotWithShape="0">
                    <a:prstClr val="black">
                      <a:alpha val="40000"/>
                    </a:prstClr>
                  </a:outerShdw>
                </a:effectLst>
              </a:rPr>
              <a:t>how much more will the heavenly Father give the Holy Spirit to those who ask him!” </a:t>
            </a:r>
          </a:p>
          <a:p>
            <a:r>
              <a:rPr lang="en-US" sz="2800" dirty="0">
                <a:solidFill>
                  <a:schemeClr val="bg1"/>
                </a:solidFill>
                <a:effectLst>
                  <a:outerShdw blurRad="50800" dist="38100" algn="l" rotWithShape="0">
                    <a:prstClr val="black">
                      <a:alpha val="40000"/>
                    </a:prstClr>
                  </a:outerShdw>
                </a:effectLst>
              </a:rPr>
              <a:t>Luke 11:11-13 esv</a:t>
            </a:r>
          </a:p>
          <a:p>
            <a:endParaRPr lang="en-US" sz="2800" dirty="0">
              <a:solidFill>
                <a:schemeClr val="bg1"/>
              </a:solidFill>
              <a:effectLst>
                <a:outerShdw blurRad="50800" dist="38100" algn="l" rotWithShape="0">
                  <a:prstClr val="black">
                    <a:alpha val="40000"/>
                  </a:prstClr>
                </a:outerShdw>
              </a:effectLst>
            </a:endParaRPr>
          </a:p>
          <a:p>
            <a:r>
              <a:rPr lang="ja-JP" altLang="en-US" sz="2800">
                <a:solidFill>
                  <a:schemeClr val="bg1"/>
                </a:solidFill>
                <a:effectLst>
                  <a:outerShdw blurRad="50800" dist="38100" algn="l" rotWithShape="0">
                    <a:prstClr val="black">
                      <a:alpha val="40000"/>
                    </a:prstClr>
                  </a:outerShdw>
                </a:effectLst>
              </a:rPr>
              <a:t>你 们 中 间 作 父 亲 的 ， 谁 有 儿 子 求 饼 ， 反 给 他 石 头 呢 ？ 求 鱼 ， 反 拿 蛇 当 鱼 给 他 呢 ？</a:t>
            </a:r>
            <a:r>
              <a:rPr lang="en-US" altLang="ja-JP" sz="2800" baseline="30000" dirty="0">
                <a:solidFill>
                  <a:schemeClr val="bg1"/>
                </a:solidFill>
                <a:effectLst>
                  <a:outerShdw blurRad="50800" dist="38100" algn="l" rotWithShape="0">
                    <a:prstClr val="black">
                      <a:alpha val="40000"/>
                    </a:prstClr>
                  </a:outerShdw>
                </a:effectLst>
              </a:rPr>
              <a:t>12</a:t>
            </a:r>
            <a:r>
              <a:rPr lang="en-US" altLang="ja-JP" sz="2800" dirty="0">
                <a:solidFill>
                  <a:schemeClr val="bg1"/>
                </a:solidFill>
                <a:effectLst>
                  <a:outerShdw blurRad="50800" dist="38100" algn="l" rotWithShape="0">
                    <a:prstClr val="black">
                      <a:alpha val="40000"/>
                    </a:prstClr>
                  </a:outerShdw>
                </a:effectLst>
              </a:rPr>
              <a:t> </a:t>
            </a:r>
            <a:r>
              <a:rPr lang="ja-JP" altLang="en-US" sz="2800">
                <a:solidFill>
                  <a:schemeClr val="bg1"/>
                </a:solidFill>
                <a:effectLst>
                  <a:outerShdw blurRad="50800" dist="38100" algn="l" rotWithShape="0">
                    <a:prstClr val="black">
                      <a:alpha val="40000"/>
                    </a:prstClr>
                  </a:outerShdw>
                </a:effectLst>
              </a:rPr>
              <a:t>求 鸡 蛋 ， 反 给 他 蝎 子 呢 ？</a:t>
            </a:r>
            <a:r>
              <a:rPr lang="en-US" altLang="ja-JP" sz="2800" baseline="30000" dirty="0">
                <a:solidFill>
                  <a:schemeClr val="bg1"/>
                </a:solidFill>
                <a:effectLst>
                  <a:outerShdw blurRad="50800" dist="38100" algn="l" rotWithShape="0">
                    <a:prstClr val="black">
                      <a:alpha val="40000"/>
                    </a:prstClr>
                  </a:outerShdw>
                </a:effectLst>
              </a:rPr>
              <a:t>13</a:t>
            </a:r>
            <a:r>
              <a:rPr lang="en-US" altLang="ja-JP" sz="2800" dirty="0">
                <a:solidFill>
                  <a:schemeClr val="bg1"/>
                </a:solidFill>
                <a:effectLst>
                  <a:outerShdw blurRad="50800" dist="38100" algn="l" rotWithShape="0">
                    <a:prstClr val="black">
                      <a:alpha val="40000"/>
                    </a:prstClr>
                  </a:outerShdw>
                </a:effectLst>
              </a:rPr>
              <a:t> </a:t>
            </a:r>
            <a:r>
              <a:rPr lang="ja-JP" altLang="en-US" sz="2800">
                <a:solidFill>
                  <a:schemeClr val="bg1"/>
                </a:solidFill>
                <a:effectLst>
                  <a:outerShdw blurRad="50800" dist="38100" algn="l" rotWithShape="0">
                    <a:prstClr val="black">
                      <a:alpha val="40000"/>
                    </a:prstClr>
                  </a:outerShdw>
                </a:effectLst>
              </a:rPr>
              <a:t>你 们 虽 然 不 好 ， 尚 且 知 道 拿 好 东 西 给 儿 女 ； </a:t>
            </a:r>
            <a:r>
              <a:rPr lang="ja-JP" altLang="en-US" sz="2800" b="1">
                <a:solidFill>
                  <a:srgbClr val="FFFF00"/>
                </a:solidFill>
                <a:effectLst>
                  <a:outerShdw blurRad="50800" dist="38100" algn="l" rotWithShape="0">
                    <a:prstClr val="black">
                      <a:alpha val="40000"/>
                    </a:prstClr>
                  </a:outerShdw>
                </a:effectLst>
              </a:rPr>
              <a:t>何 况 天 父 ， 岂 不 更 将 圣 灵 给 求 他 的 人 麽 ？</a:t>
            </a:r>
            <a:endParaRPr lang="en-AU" altLang="ja-JP" sz="2800" b="1" dirty="0">
              <a:solidFill>
                <a:srgbClr val="FFFF00"/>
              </a:solidFill>
              <a:effectLst>
                <a:outerShdw blurRad="50800" dist="38100" algn="l" rotWithShape="0">
                  <a:prstClr val="black">
                    <a:alpha val="40000"/>
                  </a:prstClr>
                </a:outerShdw>
              </a:effectLst>
            </a:endParaRPr>
          </a:p>
          <a:p>
            <a:r>
              <a:rPr lang="ja-JP" altLang="en-US" sz="2800">
                <a:solidFill>
                  <a:schemeClr val="bg1"/>
                </a:solidFill>
                <a:effectLst>
                  <a:outerShdw blurRad="50800" dist="38100" algn="l" rotWithShape="0">
                    <a:prstClr val="black">
                      <a:alpha val="40000"/>
                    </a:prstClr>
                  </a:outerShdw>
                </a:effectLst>
              </a:rPr>
              <a:t>路 加 福 音 </a:t>
            </a:r>
            <a:r>
              <a:rPr lang="en-US" altLang="ja-JP" sz="2800" dirty="0">
                <a:solidFill>
                  <a:schemeClr val="bg1"/>
                </a:solidFill>
                <a:effectLst>
                  <a:outerShdw blurRad="50800" dist="38100" algn="l" rotWithShape="0">
                    <a:prstClr val="black">
                      <a:alpha val="40000"/>
                    </a:prstClr>
                  </a:outerShdw>
                </a:effectLst>
              </a:rPr>
              <a:t>11:11-13</a:t>
            </a:r>
            <a:endParaRPr lang="en-US" sz="2800" dirty="0">
              <a:solidFill>
                <a:schemeClr val="bg1"/>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20516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D2E1D-4654-E347-0B9A-1F19C6766951}"/>
            </a:ext>
          </a:extLst>
        </p:cNvPr>
        <p:cNvGrpSpPr/>
        <p:nvPr/>
      </p:nvGrpSpPr>
      <p:grpSpPr>
        <a:xfrm>
          <a:off x="0" y="0"/>
          <a:ext cx="0" cy="0"/>
          <a:chOff x="0" y="0"/>
          <a:chExt cx="0" cy="0"/>
        </a:xfrm>
      </p:grpSpPr>
      <p:pic>
        <p:nvPicPr>
          <p:cNvPr id="5" name="Picture 4" descr="A group of people raising their hands&#10;&#10;AI-generated content may be incorrect.">
            <a:extLst>
              <a:ext uri="{FF2B5EF4-FFF2-40B4-BE49-F238E27FC236}">
                <a16:creationId xmlns:a16="http://schemas.microsoft.com/office/drawing/2014/main" id="{46F21F86-BD0B-8475-353C-9919AB68B07D}"/>
              </a:ext>
            </a:extLst>
          </p:cNvPr>
          <p:cNvPicPr>
            <a:picLocks noChangeAspect="1"/>
          </p:cNvPicPr>
          <p:nvPr/>
        </p:nvPicPr>
        <p:blipFill>
          <a:blip r:embed="rId2"/>
          <a:srcRect t="2251" b="19419"/>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C1D5F2A-9F5F-F24C-9747-941531F7784E}"/>
              </a:ext>
            </a:extLst>
          </p:cNvPr>
          <p:cNvSpPr txBox="1"/>
          <p:nvPr/>
        </p:nvSpPr>
        <p:spPr>
          <a:xfrm>
            <a:off x="2997544" y="5190522"/>
            <a:ext cx="6196912" cy="1200329"/>
          </a:xfrm>
          <a:prstGeom prst="rect">
            <a:avLst/>
          </a:prstGeom>
          <a:noFill/>
        </p:spPr>
        <p:txBody>
          <a:bodyPr wrap="square">
            <a:spAutoFit/>
          </a:bodyPr>
          <a:lstStyle/>
          <a:p>
            <a:pPr algn="ctr"/>
            <a:r>
              <a:rPr lang="en-US" sz="7200" b="1" dirty="0" err="1">
                <a:solidFill>
                  <a:schemeClr val="bg1"/>
                </a:solidFill>
                <a:effectLst>
                  <a:outerShdw blurRad="50800" dist="38100" algn="l" rotWithShape="0">
                    <a:prstClr val="black">
                      <a:alpha val="71483"/>
                    </a:prstClr>
                  </a:outerShdw>
                </a:effectLst>
              </a:rPr>
              <a:t>圣灵赋予力量</a:t>
            </a:r>
            <a:endParaRPr lang="en-US" sz="7200" b="1" dirty="0">
              <a:solidFill>
                <a:schemeClr val="bg1"/>
              </a:solidFill>
              <a:effectLst>
                <a:outerShdw blurRad="50800" dist="38100" algn="l" rotWithShape="0">
                  <a:prstClr val="black">
                    <a:alpha val="71483"/>
                  </a:prstClr>
                </a:outerShdw>
              </a:effectLst>
            </a:endParaRPr>
          </a:p>
        </p:txBody>
      </p:sp>
      <p:pic>
        <p:nvPicPr>
          <p:cNvPr id="8" name="Picture 7">
            <a:extLst>
              <a:ext uri="{FF2B5EF4-FFF2-40B4-BE49-F238E27FC236}">
                <a16:creationId xmlns:a16="http://schemas.microsoft.com/office/drawing/2014/main" id="{1F327BD1-D8BC-4987-A09D-E35472813C03}"/>
              </a:ext>
            </a:extLst>
          </p:cNvPr>
          <p:cNvPicPr>
            <a:picLocks noChangeAspect="1"/>
          </p:cNvPicPr>
          <p:nvPr/>
        </p:nvPicPr>
        <p:blipFill rotWithShape="1">
          <a:blip r:embed="rId3"/>
          <a:srcRect l="-1" t="1" r="933" b="49999"/>
          <a:stretch/>
        </p:blipFill>
        <p:spPr>
          <a:xfrm>
            <a:off x="229612" y="282067"/>
            <a:ext cx="508449" cy="340234"/>
          </a:xfrm>
          <a:prstGeom prst="rect">
            <a:avLst/>
          </a:prstGeom>
        </p:spPr>
      </p:pic>
      <p:pic>
        <p:nvPicPr>
          <p:cNvPr id="2" name="Picture 1" descr="A white bird flying in the air&#10;&#10;AI-generated content may be incorrect.">
            <a:extLst>
              <a:ext uri="{FF2B5EF4-FFF2-40B4-BE49-F238E27FC236}">
                <a16:creationId xmlns:a16="http://schemas.microsoft.com/office/drawing/2014/main" id="{4E7F218B-8195-B327-7885-4A42F7355D02}"/>
              </a:ext>
            </a:extLst>
          </p:cNvPr>
          <p:cNvPicPr>
            <a:picLocks noChangeAspect="1"/>
          </p:cNvPicPr>
          <p:nvPr/>
        </p:nvPicPr>
        <p:blipFill>
          <a:blip r:embed="rId4"/>
          <a:stretch>
            <a:fillRect/>
          </a:stretch>
        </p:blipFill>
        <p:spPr>
          <a:xfrm>
            <a:off x="229612" y="697734"/>
            <a:ext cx="2139243" cy="2830040"/>
          </a:xfrm>
          <a:prstGeom prst="rect">
            <a:avLst/>
          </a:prstGeom>
        </p:spPr>
      </p:pic>
    </p:spTree>
    <p:extLst>
      <p:ext uri="{BB962C8B-B14F-4D97-AF65-F5344CB8AC3E}">
        <p14:creationId xmlns:p14="http://schemas.microsoft.com/office/powerpoint/2010/main" val="230502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3170D-51A4-2964-A969-F1B213A82685}"/>
            </a:ext>
          </a:extLst>
        </p:cNvPr>
        <p:cNvGrpSpPr/>
        <p:nvPr/>
      </p:nvGrpSpPr>
      <p:grpSpPr>
        <a:xfrm>
          <a:off x="0" y="0"/>
          <a:ext cx="0" cy="0"/>
          <a:chOff x="0" y="0"/>
          <a:chExt cx="0" cy="0"/>
        </a:xfrm>
      </p:grpSpPr>
      <p:pic>
        <p:nvPicPr>
          <p:cNvPr id="3" name="Picture 2" descr="A white dove flying in flames&#10;&#10;AI-generated content may be incorrect.">
            <a:extLst>
              <a:ext uri="{FF2B5EF4-FFF2-40B4-BE49-F238E27FC236}">
                <a16:creationId xmlns:a16="http://schemas.microsoft.com/office/drawing/2014/main" id="{C00BF411-E3E0-E458-8D68-0D90B539DC4C}"/>
              </a:ext>
            </a:extLst>
          </p:cNvPr>
          <p:cNvPicPr>
            <a:picLocks noChangeAspect="1"/>
          </p:cNvPicPr>
          <p:nvPr/>
        </p:nvPicPr>
        <p:blipFill>
          <a:blip r:embed="rId2"/>
          <a:srcRect t="12270" r="67585" b="9027"/>
          <a:stretch>
            <a:fillRect/>
          </a:stretch>
        </p:blipFill>
        <p:spPr>
          <a:xfrm>
            <a:off x="-86499" y="0"/>
            <a:ext cx="2824529" cy="6858000"/>
          </a:xfrm>
          <a:prstGeom prst="rect">
            <a:avLst/>
          </a:prstGeom>
          <a:effectLst>
            <a:softEdge rad="127000"/>
          </a:effectLst>
        </p:spPr>
      </p:pic>
      <p:sp>
        <p:nvSpPr>
          <p:cNvPr id="4" name="TextBox 3">
            <a:extLst>
              <a:ext uri="{FF2B5EF4-FFF2-40B4-BE49-F238E27FC236}">
                <a16:creationId xmlns:a16="http://schemas.microsoft.com/office/drawing/2014/main" id="{6F6CCA7E-DBAE-BD15-7586-470D2FC119DA}"/>
              </a:ext>
            </a:extLst>
          </p:cNvPr>
          <p:cNvSpPr txBox="1"/>
          <p:nvPr/>
        </p:nvSpPr>
        <p:spPr>
          <a:xfrm>
            <a:off x="2738030" y="778476"/>
            <a:ext cx="9132695" cy="5632311"/>
          </a:xfrm>
          <a:prstGeom prst="rect">
            <a:avLst/>
          </a:prstGeom>
          <a:noFill/>
        </p:spPr>
        <p:txBody>
          <a:bodyPr wrap="square">
            <a:spAutoFit/>
          </a:bodyPr>
          <a:lstStyle/>
          <a:p>
            <a:pPr algn="ctr"/>
            <a:r>
              <a:rPr lang="en-US" sz="3000" dirty="0">
                <a:solidFill>
                  <a:schemeClr val="bg1"/>
                </a:solidFill>
              </a:rPr>
              <a:t>And I will ask the Father, and he will give you another Helper, to be with you forever, </a:t>
            </a:r>
            <a:r>
              <a:rPr lang="en-US" sz="3000" baseline="30000" dirty="0">
                <a:solidFill>
                  <a:schemeClr val="bg1"/>
                </a:solidFill>
              </a:rPr>
              <a:t>17</a:t>
            </a:r>
            <a:r>
              <a:rPr lang="en-US" sz="3000" dirty="0">
                <a:solidFill>
                  <a:schemeClr val="bg1"/>
                </a:solidFill>
              </a:rPr>
              <a:t> even the Spirit of truth, whom the world cannot receive, because it neither sees him nor knows him. You know him, for he dwells with you and will be in you. John 14:16-17 esv</a:t>
            </a:r>
          </a:p>
          <a:p>
            <a:pPr algn="ctr"/>
            <a:endParaRPr lang="en-US" sz="3000" dirty="0">
              <a:solidFill>
                <a:schemeClr val="bg1"/>
              </a:solidFill>
            </a:endParaRPr>
          </a:p>
          <a:p>
            <a:pPr algn="ctr"/>
            <a:r>
              <a:rPr lang="ja-JP" altLang="en-US" sz="3000">
                <a:solidFill>
                  <a:schemeClr val="bg1"/>
                </a:solidFill>
              </a:rPr>
              <a:t>我 要 求 父 ， 父 就 另 外 赐 给 你 们 一 位 保 惠 师 （ 或 作 ： 训 慰 师 ； 下 同 ） ， 叫 他 永 远 与 你 们 同 在 ，</a:t>
            </a:r>
            <a:r>
              <a:rPr lang="en-US" altLang="ja-JP" sz="3000" dirty="0">
                <a:solidFill>
                  <a:schemeClr val="bg1"/>
                </a:solidFill>
              </a:rPr>
              <a:t>17 </a:t>
            </a:r>
            <a:r>
              <a:rPr lang="ja-JP" altLang="en-US" sz="3000">
                <a:solidFill>
                  <a:schemeClr val="bg1"/>
                </a:solidFill>
              </a:rPr>
              <a:t>就 是 真 理 的 圣 灵 ， 乃 世 人 不 能 接 受 的 ； 因 为 不 见 他 ， 也 不 认 识 他 。 你 们 却 认 识 他 ， 因 他 常 与 你 们 同 在 ， 也 要 在 你 们 里 面 。</a:t>
            </a:r>
            <a:endParaRPr lang="en-AU" altLang="ja-JP" sz="3000" dirty="0">
              <a:solidFill>
                <a:schemeClr val="bg1"/>
              </a:solidFill>
            </a:endParaRPr>
          </a:p>
          <a:p>
            <a:pPr algn="ctr"/>
            <a:r>
              <a:rPr lang="ja-JP" altLang="en-US" sz="3000">
                <a:solidFill>
                  <a:schemeClr val="bg1"/>
                </a:solidFill>
              </a:rPr>
              <a:t>約 翰 福 音 </a:t>
            </a:r>
            <a:r>
              <a:rPr lang="en-US" altLang="ja-JP" sz="3000" dirty="0">
                <a:solidFill>
                  <a:schemeClr val="bg1"/>
                </a:solidFill>
              </a:rPr>
              <a:t>14:16-17</a:t>
            </a:r>
          </a:p>
        </p:txBody>
      </p:sp>
      <p:pic>
        <p:nvPicPr>
          <p:cNvPr id="2" name="Picture 1">
            <a:extLst>
              <a:ext uri="{FF2B5EF4-FFF2-40B4-BE49-F238E27FC236}">
                <a16:creationId xmlns:a16="http://schemas.microsoft.com/office/drawing/2014/main" id="{533CEBC6-5F16-9F36-DAB4-B61F5E0749E1}"/>
              </a:ext>
            </a:extLst>
          </p:cNvPr>
          <p:cNvPicPr>
            <a:picLocks noChangeAspect="1"/>
          </p:cNvPicPr>
          <p:nvPr/>
        </p:nvPicPr>
        <p:blipFill rotWithShape="1">
          <a:blip r:embed="rId3"/>
          <a:srcRect l="-1" t="1" r="933" b="49999"/>
          <a:stretch/>
        </p:blipFill>
        <p:spPr>
          <a:xfrm>
            <a:off x="229612" y="282067"/>
            <a:ext cx="508449" cy="340234"/>
          </a:xfrm>
          <a:prstGeom prst="rect">
            <a:avLst/>
          </a:prstGeom>
        </p:spPr>
      </p:pic>
    </p:spTree>
    <p:extLst>
      <p:ext uri="{BB962C8B-B14F-4D97-AF65-F5344CB8AC3E}">
        <p14:creationId xmlns:p14="http://schemas.microsoft.com/office/powerpoint/2010/main" val="266314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1A278-0090-5725-A162-D365409E1514}"/>
            </a:ext>
          </a:extLst>
        </p:cNvPr>
        <p:cNvGrpSpPr/>
        <p:nvPr/>
      </p:nvGrpSpPr>
      <p:grpSpPr>
        <a:xfrm>
          <a:off x="0" y="0"/>
          <a:ext cx="0" cy="0"/>
          <a:chOff x="0" y="0"/>
          <a:chExt cx="0" cy="0"/>
        </a:xfrm>
      </p:grpSpPr>
      <p:pic>
        <p:nvPicPr>
          <p:cNvPr id="5" name="Picture 4" descr="A group of people raising their hands&#10;&#10;AI-generated content may be incorrect.">
            <a:extLst>
              <a:ext uri="{FF2B5EF4-FFF2-40B4-BE49-F238E27FC236}">
                <a16:creationId xmlns:a16="http://schemas.microsoft.com/office/drawing/2014/main" id="{A896CCC5-E0B9-248E-63C3-7C9F3E13D3CF}"/>
              </a:ext>
            </a:extLst>
          </p:cNvPr>
          <p:cNvPicPr>
            <a:picLocks noChangeAspect="1"/>
          </p:cNvPicPr>
          <p:nvPr/>
        </p:nvPicPr>
        <p:blipFill>
          <a:blip r:embed="rId2"/>
          <a:srcRect l="62433" t="29913" b="19419"/>
          <a:stretch>
            <a:fillRect/>
          </a:stretch>
        </p:blipFill>
        <p:spPr>
          <a:xfrm>
            <a:off x="172994" y="1767017"/>
            <a:ext cx="4057145" cy="3929448"/>
          </a:xfrm>
          <a:prstGeom prst="rect">
            <a:avLst/>
          </a:prstGeom>
          <a:effectLst>
            <a:softEdge rad="127000"/>
          </a:effectLst>
        </p:spPr>
      </p:pic>
      <p:sp>
        <p:nvSpPr>
          <p:cNvPr id="6" name="TextBox 5">
            <a:extLst>
              <a:ext uri="{FF2B5EF4-FFF2-40B4-BE49-F238E27FC236}">
                <a16:creationId xmlns:a16="http://schemas.microsoft.com/office/drawing/2014/main" id="{9A045455-E6D2-B81F-2A7F-FB9B3FCC394F}"/>
              </a:ext>
            </a:extLst>
          </p:cNvPr>
          <p:cNvSpPr txBox="1"/>
          <p:nvPr/>
        </p:nvSpPr>
        <p:spPr>
          <a:xfrm>
            <a:off x="4695568" y="2237943"/>
            <a:ext cx="7063945" cy="3170099"/>
          </a:xfrm>
          <a:prstGeom prst="rect">
            <a:avLst/>
          </a:prstGeom>
          <a:noFill/>
        </p:spPr>
        <p:txBody>
          <a:bodyPr wrap="square">
            <a:spAutoFit/>
          </a:bodyPr>
          <a:lstStyle/>
          <a:p>
            <a:pPr algn="ctr"/>
            <a:r>
              <a:rPr lang="en-US" sz="4000" dirty="0">
                <a:solidFill>
                  <a:schemeClr val="bg1"/>
                </a:solidFill>
              </a:rPr>
              <a:t>Firstly: The Spirit Empowers Us for God’s Mission</a:t>
            </a:r>
          </a:p>
          <a:p>
            <a:pPr algn="ctr"/>
            <a:endParaRPr lang="en-US" sz="4000" dirty="0">
              <a:solidFill>
                <a:schemeClr val="bg1"/>
              </a:solidFill>
            </a:endParaRPr>
          </a:p>
          <a:p>
            <a:pPr algn="ctr"/>
            <a:r>
              <a:rPr lang="ja-JP" altLang="en-US" sz="4000">
                <a:solidFill>
                  <a:schemeClr val="bg1"/>
                </a:solidFill>
              </a:rPr>
              <a:t>首先：圣灵赋予我们完成上帝使命的能力。</a:t>
            </a:r>
            <a:endParaRPr lang="en-US" sz="4000" dirty="0">
              <a:solidFill>
                <a:schemeClr val="bg1"/>
              </a:solidFill>
            </a:endParaRPr>
          </a:p>
        </p:txBody>
      </p:sp>
      <p:pic>
        <p:nvPicPr>
          <p:cNvPr id="8" name="Picture 7">
            <a:extLst>
              <a:ext uri="{FF2B5EF4-FFF2-40B4-BE49-F238E27FC236}">
                <a16:creationId xmlns:a16="http://schemas.microsoft.com/office/drawing/2014/main" id="{FC012574-A0B9-1470-F4D2-2C804EF798F7}"/>
              </a:ext>
            </a:extLst>
          </p:cNvPr>
          <p:cNvPicPr>
            <a:picLocks noChangeAspect="1"/>
          </p:cNvPicPr>
          <p:nvPr/>
        </p:nvPicPr>
        <p:blipFill rotWithShape="1">
          <a:blip r:embed="rId3"/>
          <a:srcRect l="-1" t="1" r="933" b="49999"/>
          <a:stretch/>
        </p:blipFill>
        <p:spPr>
          <a:xfrm>
            <a:off x="229612" y="282067"/>
            <a:ext cx="508449" cy="340234"/>
          </a:xfrm>
          <a:prstGeom prst="rect">
            <a:avLst/>
          </a:prstGeom>
        </p:spPr>
      </p:pic>
    </p:spTree>
    <p:extLst>
      <p:ext uri="{BB962C8B-B14F-4D97-AF65-F5344CB8AC3E}">
        <p14:creationId xmlns:p14="http://schemas.microsoft.com/office/powerpoint/2010/main" val="297823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dove flying in flames&#10;&#10;AI-generated content may be incorrect.">
            <a:extLst>
              <a:ext uri="{FF2B5EF4-FFF2-40B4-BE49-F238E27FC236}">
                <a16:creationId xmlns:a16="http://schemas.microsoft.com/office/drawing/2014/main" id="{C839D1CA-8F95-695E-4DD8-0BFB69790765}"/>
              </a:ext>
            </a:extLst>
          </p:cNvPr>
          <p:cNvPicPr>
            <a:picLocks noChangeAspect="1"/>
          </p:cNvPicPr>
          <p:nvPr/>
        </p:nvPicPr>
        <p:blipFill>
          <a:blip r:embed="rId2"/>
          <a:srcRect t="12270" r="67585" b="9027"/>
          <a:stretch>
            <a:fillRect/>
          </a:stretch>
        </p:blipFill>
        <p:spPr>
          <a:xfrm>
            <a:off x="-86499" y="0"/>
            <a:ext cx="2824529" cy="6858000"/>
          </a:xfrm>
          <a:prstGeom prst="rect">
            <a:avLst/>
          </a:prstGeom>
          <a:effectLst>
            <a:softEdge rad="127000"/>
          </a:effectLst>
        </p:spPr>
      </p:pic>
      <p:sp>
        <p:nvSpPr>
          <p:cNvPr id="4" name="TextBox 3">
            <a:extLst>
              <a:ext uri="{FF2B5EF4-FFF2-40B4-BE49-F238E27FC236}">
                <a16:creationId xmlns:a16="http://schemas.microsoft.com/office/drawing/2014/main" id="{AC2D732D-EE4B-5B3E-00A2-3FCD45CF602B}"/>
              </a:ext>
            </a:extLst>
          </p:cNvPr>
          <p:cNvSpPr txBox="1"/>
          <p:nvPr/>
        </p:nvSpPr>
        <p:spPr>
          <a:xfrm>
            <a:off x="3039762" y="1791730"/>
            <a:ext cx="8843320" cy="4278094"/>
          </a:xfrm>
          <a:prstGeom prst="rect">
            <a:avLst/>
          </a:prstGeom>
          <a:noFill/>
        </p:spPr>
        <p:txBody>
          <a:bodyPr wrap="square">
            <a:spAutoFit/>
          </a:bodyPr>
          <a:lstStyle/>
          <a:p>
            <a:pPr algn="ctr"/>
            <a:r>
              <a:rPr lang="en-US" sz="3200" dirty="0">
                <a:solidFill>
                  <a:schemeClr val="bg1"/>
                </a:solidFill>
              </a:rPr>
              <a:t>But </a:t>
            </a:r>
            <a:r>
              <a:rPr lang="en-US" sz="3000" dirty="0">
                <a:solidFill>
                  <a:schemeClr val="bg1"/>
                </a:solidFill>
              </a:rPr>
              <a:t>you will </a:t>
            </a:r>
            <a:r>
              <a:rPr lang="en-US" sz="3000" b="1" dirty="0">
                <a:solidFill>
                  <a:srgbClr val="FFFF00"/>
                </a:solidFill>
              </a:rPr>
              <a:t>receive power (Dunamis) when the Holy Spirit has come upon you</a:t>
            </a:r>
            <a:r>
              <a:rPr lang="en-US" sz="3000" dirty="0">
                <a:solidFill>
                  <a:schemeClr val="bg1"/>
                </a:solidFill>
              </a:rPr>
              <a:t>, and you will be my witnesses in Jerusalem and in all Judea and Samaria, and to the end of the earth.”  Acts 1:8 esv</a:t>
            </a:r>
          </a:p>
          <a:p>
            <a:pPr algn="ctr"/>
            <a:endParaRPr lang="en-US" sz="3000" dirty="0">
              <a:solidFill>
                <a:schemeClr val="bg1"/>
              </a:solidFill>
            </a:endParaRPr>
          </a:p>
          <a:p>
            <a:pPr algn="ctr"/>
            <a:r>
              <a:rPr lang="ja-JP" altLang="en-US" sz="3000">
                <a:solidFill>
                  <a:schemeClr val="bg1"/>
                </a:solidFill>
              </a:rPr>
              <a:t>但 圣 灵 降 临 在 你 们 身 上 ， 你 们 就 必 得 着 能 力 ， 并 要 在 耶 路 撒 冷 、 犹 太 全 地 ， 和 撒 玛 利 亚 ， 直 到 地 极 ， 作 我 的 见 证 。</a:t>
            </a:r>
            <a:endParaRPr lang="en-AU" altLang="ja-JP" sz="3000" dirty="0">
              <a:solidFill>
                <a:schemeClr val="bg1"/>
              </a:solidFill>
            </a:endParaRPr>
          </a:p>
          <a:p>
            <a:pPr algn="ctr"/>
            <a:r>
              <a:rPr lang="ja-JP" altLang="en-US" sz="3000">
                <a:solidFill>
                  <a:schemeClr val="bg1"/>
                </a:solidFill>
              </a:rPr>
              <a:t>使 徒 行 傳 </a:t>
            </a:r>
            <a:r>
              <a:rPr lang="en-US" altLang="ja-JP" sz="3000" dirty="0">
                <a:solidFill>
                  <a:schemeClr val="bg1"/>
                </a:solidFill>
              </a:rPr>
              <a:t>1:8</a:t>
            </a:r>
          </a:p>
        </p:txBody>
      </p:sp>
      <p:pic>
        <p:nvPicPr>
          <p:cNvPr id="5" name="Picture 4">
            <a:extLst>
              <a:ext uri="{FF2B5EF4-FFF2-40B4-BE49-F238E27FC236}">
                <a16:creationId xmlns:a16="http://schemas.microsoft.com/office/drawing/2014/main" id="{3E896E27-9CBA-7E9D-8CB7-5EDA4D300442}"/>
              </a:ext>
            </a:extLst>
          </p:cNvPr>
          <p:cNvPicPr>
            <a:picLocks noChangeAspect="1"/>
          </p:cNvPicPr>
          <p:nvPr/>
        </p:nvPicPr>
        <p:blipFill rotWithShape="1">
          <a:blip r:embed="rId3"/>
          <a:srcRect l="-1" t="1" r="933" b="49999"/>
          <a:stretch/>
        </p:blipFill>
        <p:spPr>
          <a:xfrm>
            <a:off x="229612" y="282067"/>
            <a:ext cx="508449" cy="340234"/>
          </a:xfrm>
          <a:prstGeom prst="rect">
            <a:avLst/>
          </a:prstGeom>
        </p:spPr>
      </p:pic>
    </p:spTree>
    <p:extLst>
      <p:ext uri="{BB962C8B-B14F-4D97-AF65-F5344CB8AC3E}">
        <p14:creationId xmlns:p14="http://schemas.microsoft.com/office/powerpoint/2010/main" val="397636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DD37CB-72A6-37CE-4609-00E823248B29}"/>
              </a:ext>
            </a:extLst>
          </p:cNvPr>
          <p:cNvPicPr>
            <a:picLocks noChangeAspect="1"/>
          </p:cNvPicPr>
          <p:nvPr/>
        </p:nvPicPr>
        <p:blipFill>
          <a:blip r:embed="rId2"/>
          <a:srcRect l="1264" t="1185" r="1587" b="14353"/>
          <a:stretch>
            <a:fillRect/>
          </a:stretch>
        </p:blipFill>
        <p:spPr>
          <a:xfrm>
            <a:off x="236072" y="58694"/>
            <a:ext cx="11719856" cy="6740611"/>
          </a:xfrm>
          <a:prstGeom prst="rect">
            <a:avLst/>
          </a:prstGeom>
          <a:effectLst>
            <a:softEdge rad="127000"/>
          </a:effectLst>
        </p:spPr>
      </p:pic>
      <p:sp>
        <p:nvSpPr>
          <p:cNvPr id="5" name="TextBox 4">
            <a:extLst>
              <a:ext uri="{FF2B5EF4-FFF2-40B4-BE49-F238E27FC236}">
                <a16:creationId xmlns:a16="http://schemas.microsoft.com/office/drawing/2014/main" id="{B31252D0-F4A5-9829-BB25-61788F2C5EE6}"/>
              </a:ext>
            </a:extLst>
          </p:cNvPr>
          <p:cNvSpPr txBox="1"/>
          <p:nvPr/>
        </p:nvSpPr>
        <p:spPr>
          <a:xfrm>
            <a:off x="8399505" y="1644134"/>
            <a:ext cx="1560040" cy="369332"/>
          </a:xfrm>
          <a:prstGeom prst="rect">
            <a:avLst/>
          </a:prstGeom>
          <a:noFill/>
        </p:spPr>
        <p:txBody>
          <a:bodyPr wrap="square">
            <a:spAutoFit/>
          </a:bodyPr>
          <a:lstStyle/>
          <a:p>
            <a:r>
              <a:rPr lang="en-US" sz="1800" i="1" dirty="0">
                <a:solidFill>
                  <a:schemeClr val="bg1"/>
                </a:solidFill>
                <a:latin typeface="Times New Roman" panose="02020603050405020304" pitchFamily="18" charset="0"/>
                <a:cs typeface="Times New Roman" panose="02020603050405020304" pitchFamily="18" charset="0"/>
              </a:rPr>
              <a:t>1 John 4:17b </a:t>
            </a:r>
            <a:endParaRPr lang="en-US"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ADE30F8-348A-5906-DB26-AF3A4A39B8C1}"/>
              </a:ext>
            </a:extLst>
          </p:cNvPr>
          <p:cNvSpPr txBox="1"/>
          <p:nvPr/>
        </p:nvSpPr>
        <p:spPr>
          <a:xfrm>
            <a:off x="877330" y="5363519"/>
            <a:ext cx="10577384" cy="1323439"/>
          </a:xfrm>
          <a:prstGeom prst="rect">
            <a:avLst/>
          </a:prstGeom>
          <a:noFill/>
        </p:spPr>
        <p:txBody>
          <a:bodyPr wrap="square">
            <a:spAutoFit/>
          </a:bodyPr>
          <a:lstStyle/>
          <a:p>
            <a:pPr algn="ctr"/>
            <a:r>
              <a:rPr lang="en-US" sz="4800" b="1" dirty="0">
                <a:effectLst>
                  <a:outerShdw blurRad="50800" dist="38100" algn="l" rotWithShape="0">
                    <a:schemeClr val="bg1">
                      <a:alpha val="40000"/>
                    </a:schemeClr>
                  </a:outerShdw>
                </a:effectLst>
              </a:rPr>
              <a:t>同一个地球，如同天国一样</a:t>
            </a:r>
          </a:p>
          <a:p>
            <a:pPr algn="ctr"/>
            <a:r>
              <a:rPr lang="ja-JP" altLang="en-US" sz="2800" b="1">
                <a:effectLst>
                  <a:outerShdw blurRad="50800" dist="38100" algn="l" rotWithShape="0">
                    <a:schemeClr val="bg1">
                      <a:alpha val="40000"/>
                    </a:schemeClr>
                  </a:outerShdw>
                </a:effectLst>
              </a:rPr>
              <a:t>因为他怎样，我们在这世上也怎样。（约翰一书 </a:t>
            </a:r>
            <a:r>
              <a:rPr lang="en-US" altLang="ja-JP" sz="2800" b="1" dirty="0">
                <a:effectLst>
                  <a:outerShdw blurRad="50800" dist="38100" algn="l" rotWithShape="0">
                    <a:schemeClr val="bg1">
                      <a:alpha val="40000"/>
                    </a:schemeClr>
                  </a:outerShdw>
                </a:effectLst>
              </a:rPr>
              <a:t>4:17</a:t>
            </a:r>
            <a:r>
              <a:rPr lang="ja-JP" altLang="en-US" sz="3200" b="1">
                <a:effectLst>
                  <a:outerShdw blurRad="50800" dist="38100" algn="l" rotWithShape="0">
                    <a:schemeClr val="bg1">
                      <a:alpha val="40000"/>
                    </a:schemeClr>
                  </a:outerShdw>
                </a:effectLst>
              </a:rPr>
              <a:t>）</a:t>
            </a:r>
            <a:endParaRPr lang="en-US" sz="3200" b="1" dirty="0">
              <a:effectLst>
                <a:outerShdw blurRad="50800" dist="38100" algn="l" rotWithShape="0">
                  <a:schemeClr val="bg1">
                    <a:alpha val="40000"/>
                  </a:schemeClr>
                </a:outerShdw>
              </a:effectLst>
            </a:endParaRPr>
          </a:p>
        </p:txBody>
      </p:sp>
      <p:pic>
        <p:nvPicPr>
          <p:cNvPr id="10" name="Picture 9" descr="A white bird flying in the air&#10;&#10;AI-generated content may be incorrect.">
            <a:extLst>
              <a:ext uri="{FF2B5EF4-FFF2-40B4-BE49-F238E27FC236}">
                <a16:creationId xmlns:a16="http://schemas.microsoft.com/office/drawing/2014/main" id="{B1071AE6-1DC1-76A2-41E1-F592C8959FBD}"/>
              </a:ext>
            </a:extLst>
          </p:cNvPr>
          <p:cNvPicPr>
            <a:picLocks noChangeAspect="1"/>
          </p:cNvPicPr>
          <p:nvPr/>
        </p:nvPicPr>
        <p:blipFill>
          <a:blip r:embed="rId3"/>
          <a:stretch>
            <a:fillRect/>
          </a:stretch>
        </p:blipFill>
        <p:spPr>
          <a:xfrm>
            <a:off x="236072" y="642208"/>
            <a:ext cx="2438400" cy="3225800"/>
          </a:xfrm>
          <a:prstGeom prst="rect">
            <a:avLst/>
          </a:prstGeom>
        </p:spPr>
      </p:pic>
    </p:spTree>
    <p:extLst>
      <p:ext uri="{BB962C8B-B14F-4D97-AF65-F5344CB8AC3E}">
        <p14:creationId xmlns:p14="http://schemas.microsoft.com/office/powerpoint/2010/main" val="399140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54CF-A9A5-8667-C907-8D070A47AD47}"/>
            </a:ext>
          </a:extLst>
        </p:cNvPr>
        <p:cNvGrpSpPr/>
        <p:nvPr/>
      </p:nvGrpSpPr>
      <p:grpSpPr>
        <a:xfrm>
          <a:off x="0" y="0"/>
          <a:ext cx="0" cy="0"/>
          <a:chOff x="0" y="0"/>
          <a:chExt cx="0" cy="0"/>
        </a:xfrm>
      </p:grpSpPr>
      <p:pic>
        <p:nvPicPr>
          <p:cNvPr id="3" name="Picture 2" descr="A white dove flying in flames&#10;&#10;AI-generated content may be incorrect.">
            <a:extLst>
              <a:ext uri="{FF2B5EF4-FFF2-40B4-BE49-F238E27FC236}">
                <a16:creationId xmlns:a16="http://schemas.microsoft.com/office/drawing/2014/main" id="{451E44F7-6963-FFD8-52A6-67CA37A552FE}"/>
              </a:ext>
            </a:extLst>
          </p:cNvPr>
          <p:cNvPicPr>
            <a:picLocks noChangeAspect="1"/>
          </p:cNvPicPr>
          <p:nvPr/>
        </p:nvPicPr>
        <p:blipFill>
          <a:blip r:embed="rId2"/>
          <a:srcRect t="12270" r="67585" b="9027"/>
          <a:stretch>
            <a:fillRect/>
          </a:stretch>
        </p:blipFill>
        <p:spPr>
          <a:xfrm>
            <a:off x="-86499" y="0"/>
            <a:ext cx="2824529" cy="6858000"/>
          </a:xfrm>
          <a:prstGeom prst="rect">
            <a:avLst/>
          </a:prstGeom>
          <a:effectLst>
            <a:softEdge rad="127000"/>
          </a:effectLst>
        </p:spPr>
      </p:pic>
      <p:sp>
        <p:nvSpPr>
          <p:cNvPr id="4" name="TextBox 3">
            <a:extLst>
              <a:ext uri="{FF2B5EF4-FFF2-40B4-BE49-F238E27FC236}">
                <a16:creationId xmlns:a16="http://schemas.microsoft.com/office/drawing/2014/main" id="{8843E911-248B-99CF-4384-A32300BE421A}"/>
              </a:ext>
            </a:extLst>
          </p:cNvPr>
          <p:cNvSpPr txBox="1"/>
          <p:nvPr/>
        </p:nvSpPr>
        <p:spPr>
          <a:xfrm>
            <a:off x="2916195" y="886256"/>
            <a:ext cx="8843320" cy="5386090"/>
          </a:xfrm>
          <a:prstGeom prst="rect">
            <a:avLst/>
          </a:prstGeom>
          <a:noFill/>
        </p:spPr>
        <p:txBody>
          <a:bodyPr wrap="square">
            <a:spAutoFit/>
          </a:bodyPr>
          <a:lstStyle/>
          <a:p>
            <a:r>
              <a:rPr lang="en-US" sz="3200" dirty="0">
                <a:solidFill>
                  <a:schemeClr val="bg1"/>
                </a:solidFill>
                <a:effectLst>
                  <a:outerShdw blurRad="50800" dist="38100" algn="l" rotWithShape="0">
                    <a:prstClr val="black">
                      <a:alpha val="40000"/>
                    </a:prstClr>
                  </a:outerShdw>
                </a:effectLst>
              </a:rPr>
              <a:t> </a:t>
            </a:r>
            <a:r>
              <a:rPr lang="en-US" sz="2800" b="1" dirty="0">
                <a:solidFill>
                  <a:srgbClr val="FFFF00"/>
                </a:solidFill>
                <a:effectLst>
                  <a:outerShdw blurRad="50800" dist="38100" algn="l" rotWithShape="0">
                    <a:prstClr val="black">
                      <a:alpha val="40000"/>
                    </a:prstClr>
                  </a:outerShdw>
                </a:effectLst>
              </a:rPr>
              <a:t>“The Spirit of the Lord is upon me, because he has anointed me to proclaim good news to the poor.</a:t>
            </a:r>
            <a:r>
              <a:rPr lang="en-US" sz="2800" dirty="0">
                <a:solidFill>
                  <a:schemeClr val="bg1"/>
                </a:solidFill>
                <a:effectLst>
                  <a:outerShdw blurRad="50800" dist="38100" algn="l" rotWithShape="0">
                    <a:prstClr val="black">
                      <a:alpha val="40000"/>
                    </a:prstClr>
                  </a:outerShdw>
                </a:effectLst>
              </a:rPr>
              <a:t> He has sent me to proclaim liberty to the captives and recovering of sight to the blind, to set at liberty those who are oppressed, </a:t>
            </a:r>
            <a:r>
              <a:rPr lang="en-US" sz="2800" baseline="30000" dirty="0">
                <a:solidFill>
                  <a:schemeClr val="bg1"/>
                </a:solidFill>
                <a:effectLst>
                  <a:outerShdw blurRad="50800" dist="38100" algn="l" rotWithShape="0">
                    <a:prstClr val="black">
                      <a:alpha val="40000"/>
                    </a:prstClr>
                  </a:outerShdw>
                </a:effectLst>
              </a:rPr>
              <a:t>19</a:t>
            </a:r>
            <a:r>
              <a:rPr lang="en-US" sz="2800" dirty="0">
                <a:solidFill>
                  <a:schemeClr val="bg1"/>
                </a:solidFill>
                <a:effectLst>
                  <a:outerShdw blurRad="50800" dist="38100" algn="l" rotWithShape="0">
                    <a:prstClr val="black">
                      <a:alpha val="40000"/>
                    </a:prstClr>
                  </a:outerShdw>
                </a:effectLst>
              </a:rPr>
              <a:t> to proclaim the year of the Lord's favor.” Luke 4:18-19 esv  [Isaiah 61:1]</a:t>
            </a:r>
          </a:p>
          <a:p>
            <a:endParaRPr lang="en-US" sz="2800" dirty="0">
              <a:solidFill>
                <a:schemeClr val="bg1"/>
              </a:solidFill>
              <a:effectLst>
                <a:outerShdw blurRad="50800" dist="38100" algn="l" rotWithShape="0">
                  <a:prstClr val="black">
                    <a:alpha val="40000"/>
                  </a:prstClr>
                </a:outerShdw>
              </a:effectLst>
            </a:endParaRPr>
          </a:p>
          <a:p>
            <a:r>
              <a:rPr lang="en-US" sz="2800" baseline="30000" dirty="0">
                <a:solidFill>
                  <a:schemeClr val="bg1"/>
                </a:solidFill>
                <a:effectLst>
                  <a:outerShdw blurRad="50800" dist="38100" algn="l" rotWithShape="0">
                    <a:prstClr val="black">
                      <a:alpha val="40000"/>
                    </a:prstClr>
                  </a:outerShdw>
                </a:effectLst>
              </a:rPr>
              <a:t>18</a:t>
            </a:r>
            <a:r>
              <a:rPr lang="en-US" sz="2800" dirty="0">
                <a:solidFill>
                  <a:schemeClr val="bg1"/>
                </a:solidFill>
                <a:effectLst>
                  <a:outerShdw blurRad="50800" dist="38100" algn="l" rotWithShape="0">
                    <a:prstClr val="black">
                      <a:alpha val="40000"/>
                    </a:prstClr>
                  </a:outerShdw>
                </a:effectLst>
              </a:rPr>
              <a:t> </a:t>
            </a:r>
            <a:r>
              <a:rPr lang="ja-JP" altLang="en-US" sz="2800" b="1">
                <a:solidFill>
                  <a:srgbClr val="FFFF00"/>
                </a:solidFill>
                <a:effectLst>
                  <a:outerShdw blurRad="50800" dist="38100" algn="l" rotWithShape="0">
                    <a:prstClr val="black">
                      <a:alpha val="40000"/>
                    </a:prstClr>
                  </a:outerShdw>
                </a:effectLst>
              </a:rPr>
              <a:t>主 的 灵 在 我 身 上 ， 因 为 他 用 膏 膏 我 ， 叫 我 传 福 音 给 贫 穷 的 人 ； </a:t>
            </a:r>
            <a:r>
              <a:rPr lang="ja-JP" altLang="en-US" sz="2800">
                <a:solidFill>
                  <a:schemeClr val="bg1"/>
                </a:solidFill>
                <a:effectLst>
                  <a:outerShdw blurRad="50800" dist="38100" algn="l" rotWithShape="0">
                    <a:prstClr val="black">
                      <a:alpha val="40000"/>
                    </a:prstClr>
                  </a:outerShdw>
                </a:effectLst>
              </a:rPr>
              <a:t>差 遣 我 报 告 ： 被 掳 的 得 释 放 ， 瞎 眼 的 得 看 见 ， 叫 那 受 压 制 的 得 自 由 ，</a:t>
            </a:r>
          </a:p>
          <a:p>
            <a:r>
              <a:rPr lang="en-US" altLang="ja-JP" sz="2800" baseline="30000" dirty="0">
                <a:solidFill>
                  <a:schemeClr val="bg1"/>
                </a:solidFill>
                <a:effectLst>
                  <a:outerShdw blurRad="50800" dist="38100" algn="l" rotWithShape="0">
                    <a:prstClr val="black">
                      <a:alpha val="40000"/>
                    </a:prstClr>
                  </a:outerShdw>
                </a:effectLst>
              </a:rPr>
              <a:t>19</a:t>
            </a:r>
            <a:r>
              <a:rPr lang="en-US" altLang="ja-JP" sz="2800" dirty="0">
                <a:solidFill>
                  <a:schemeClr val="bg1"/>
                </a:solidFill>
                <a:effectLst>
                  <a:outerShdw blurRad="50800" dist="38100" algn="l" rotWithShape="0">
                    <a:prstClr val="black">
                      <a:alpha val="40000"/>
                    </a:prstClr>
                  </a:outerShdw>
                </a:effectLst>
              </a:rPr>
              <a:t> </a:t>
            </a:r>
            <a:r>
              <a:rPr lang="ja-JP" altLang="en-US" sz="2800">
                <a:solidFill>
                  <a:schemeClr val="bg1"/>
                </a:solidFill>
                <a:effectLst>
                  <a:outerShdw blurRad="50800" dist="38100" algn="l" rotWithShape="0">
                    <a:prstClr val="black">
                      <a:alpha val="40000"/>
                    </a:prstClr>
                  </a:outerShdw>
                </a:effectLst>
              </a:rPr>
              <a:t>报 告 神 悦 纳 人 的 禧 年 。路 加 福 音 </a:t>
            </a:r>
            <a:r>
              <a:rPr lang="en-US" altLang="ja-JP" sz="2800" dirty="0">
                <a:solidFill>
                  <a:schemeClr val="bg1"/>
                </a:solidFill>
                <a:effectLst>
                  <a:outerShdw blurRad="50800" dist="38100" algn="l" rotWithShape="0">
                    <a:prstClr val="black">
                      <a:alpha val="40000"/>
                    </a:prstClr>
                  </a:outerShdw>
                </a:effectLst>
              </a:rPr>
              <a:t>4:18-19</a:t>
            </a:r>
            <a:endParaRPr lang="en-US" sz="2800" dirty="0">
              <a:solidFill>
                <a:schemeClr val="bg1"/>
              </a:solidFill>
              <a:effectLst>
                <a:outerShdw blurRad="50800" dist="38100" algn="l" rotWithShape="0">
                  <a:prstClr val="black">
                    <a:alpha val="40000"/>
                  </a:prstClr>
                </a:outerShdw>
              </a:effectLst>
            </a:endParaRPr>
          </a:p>
          <a:p>
            <a:r>
              <a:rPr lang="en-US" sz="2800" dirty="0">
                <a:solidFill>
                  <a:schemeClr val="bg1"/>
                </a:solidFill>
                <a:effectLst>
                  <a:outerShdw blurRad="50800" dist="38100" algn="l" rotWithShape="0">
                    <a:prstClr val="black">
                      <a:alpha val="40000"/>
                    </a:prstClr>
                  </a:outerShdw>
                </a:effectLst>
              </a:rPr>
              <a:t>[</a:t>
            </a:r>
            <a:r>
              <a:rPr lang="ja-JP" altLang="en-US" sz="2800">
                <a:solidFill>
                  <a:schemeClr val="bg1"/>
                </a:solidFill>
                <a:effectLst>
                  <a:outerShdw blurRad="50800" dist="38100" algn="l" rotWithShape="0">
                    <a:prstClr val="black">
                      <a:alpha val="40000"/>
                    </a:prstClr>
                  </a:outerShdw>
                </a:effectLst>
              </a:rPr>
              <a:t>以 賽 亞 書 </a:t>
            </a:r>
            <a:r>
              <a:rPr lang="en-US" altLang="ja-JP" sz="2800" dirty="0">
                <a:solidFill>
                  <a:schemeClr val="bg1"/>
                </a:solidFill>
                <a:effectLst>
                  <a:outerShdw blurRad="50800" dist="38100" algn="l" rotWithShape="0">
                    <a:prstClr val="black">
                      <a:alpha val="40000"/>
                    </a:prstClr>
                  </a:outerShdw>
                </a:effectLst>
              </a:rPr>
              <a:t>61:1]</a:t>
            </a:r>
            <a:endParaRPr lang="en-US" sz="2800" dirty="0">
              <a:solidFill>
                <a:schemeClr val="bg1"/>
              </a:solidFill>
              <a:effectLst>
                <a:outerShdw blurRad="50800" dist="38100" algn="l" rotWithShape="0">
                  <a:prstClr val="black">
                    <a:alpha val="40000"/>
                  </a:prstClr>
                </a:outerShdw>
              </a:effectLst>
            </a:endParaRPr>
          </a:p>
        </p:txBody>
      </p:sp>
      <p:pic>
        <p:nvPicPr>
          <p:cNvPr id="5" name="Picture 4">
            <a:extLst>
              <a:ext uri="{FF2B5EF4-FFF2-40B4-BE49-F238E27FC236}">
                <a16:creationId xmlns:a16="http://schemas.microsoft.com/office/drawing/2014/main" id="{1367F7E6-D8BC-3F4B-024D-34FEC6A712A8}"/>
              </a:ext>
            </a:extLst>
          </p:cNvPr>
          <p:cNvPicPr>
            <a:picLocks noChangeAspect="1"/>
          </p:cNvPicPr>
          <p:nvPr/>
        </p:nvPicPr>
        <p:blipFill rotWithShape="1">
          <a:blip r:embed="rId3"/>
          <a:srcRect l="-1" t="1" r="933" b="49999"/>
          <a:stretch/>
        </p:blipFill>
        <p:spPr>
          <a:xfrm>
            <a:off x="229612" y="282067"/>
            <a:ext cx="508449" cy="340234"/>
          </a:xfrm>
          <a:prstGeom prst="rect">
            <a:avLst/>
          </a:prstGeom>
        </p:spPr>
      </p:pic>
    </p:spTree>
    <p:extLst>
      <p:ext uri="{BB962C8B-B14F-4D97-AF65-F5344CB8AC3E}">
        <p14:creationId xmlns:p14="http://schemas.microsoft.com/office/powerpoint/2010/main" val="42376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F3050-7A22-F4D6-8EA7-5B476A6594F8}"/>
            </a:ext>
          </a:extLst>
        </p:cNvPr>
        <p:cNvGrpSpPr/>
        <p:nvPr/>
      </p:nvGrpSpPr>
      <p:grpSpPr>
        <a:xfrm>
          <a:off x="0" y="0"/>
          <a:ext cx="0" cy="0"/>
          <a:chOff x="0" y="0"/>
          <a:chExt cx="0" cy="0"/>
        </a:xfrm>
      </p:grpSpPr>
      <p:pic>
        <p:nvPicPr>
          <p:cNvPr id="3" name="Picture 2" descr="A white dove flying in flames&#10;&#10;AI-generated content may be incorrect.">
            <a:extLst>
              <a:ext uri="{FF2B5EF4-FFF2-40B4-BE49-F238E27FC236}">
                <a16:creationId xmlns:a16="http://schemas.microsoft.com/office/drawing/2014/main" id="{E44BB3B8-7CC3-B872-B04C-E4420454DF4E}"/>
              </a:ext>
            </a:extLst>
          </p:cNvPr>
          <p:cNvPicPr>
            <a:picLocks noChangeAspect="1"/>
          </p:cNvPicPr>
          <p:nvPr/>
        </p:nvPicPr>
        <p:blipFill>
          <a:blip r:embed="rId2"/>
          <a:srcRect t="12270" r="67585" b="9027"/>
          <a:stretch>
            <a:fillRect/>
          </a:stretch>
        </p:blipFill>
        <p:spPr>
          <a:xfrm>
            <a:off x="-86499" y="0"/>
            <a:ext cx="2824529" cy="6858000"/>
          </a:xfrm>
          <a:prstGeom prst="rect">
            <a:avLst/>
          </a:prstGeom>
          <a:effectLst>
            <a:softEdge rad="127000"/>
          </a:effectLst>
        </p:spPr>
      </p:pic>
      <p:sp>
        <p:nvSpPr>
          <p:cNvPr id="4" name="TextBox 3">
            <a:extLst>
              <a:ext uri="{FF2B5EF4-FFF2-40B4-BE49-F238E27FC236}">
                <a16:creationId xmlns:a16="http://schemas.microsoft.com/office/drawing/2014/main" id="{619825E0-F5D8-58DC-9D7E-B104F404DB7A}"/>
              </a:ext>
            </a:extLst>
          </p:cNvPr>
          <p:cNvSpPr txBox="1"/>
          <p:nvPr/>
        </p:nvSpPr>
        <p:spPr>
          <a:xfrm>
            <a:off x="2854411" y="1376063"/>
            <a:ext cx="8843320" cy="4524315"/>
          </a:xfrm>
          <a:prstGeom prst="rect">
            <a:avLst/>
          </a:prstGeom>
          <a:noFill/>
        </p:spPr>
        <p:txBody>
          <a:bodyPr wrap="square">
            <a:spAutoFit/>
          </a:bodyPr>
          <a:lstStyle/>
          <a:p>
            <a:pPr algn="ctr"/>
            <a:r>
              <a:rPr lang="en-US" sz="3200" dirty="0">
                <a:solidFill>
                  <a:schemeClr val="bg1"/>
                </a:solidFill>
                <a:effectLst>
                  <a:outerShdw blurRad="50800" dist="38100" algn="l" rotWithShape="0">
                    <a:prstClr val="black">
                      <a:alpha val="40000"/>
                    </a:prstClr>
                  </a:outerShdw>
                </a:effectLst>
              </a:rPr>
              <a:t>Again Jesus said, “Peace be with you! </a:t>
            </a:r>
            <a:r>
              <a:rPr lang="en-US" sz="3200" b="1" dirty="0">
                <a:solidFill>
                  <a:srgbClr val="FFFF00"/>
                </a:solidFill>
                <a:effectLst>
                  <a:outerShdw blurRad="50800" dist="38100" algn="l" rotWithShape="0">
                    <a:prstClr val="black">
                      <a:alpha val="40000"/>
                    </a:prstClr>
                  </a:outerShdw>
                </a:effectLst>
              </a:rPr>
              <a:t>As the Father has sent me, I am sending you</a:t>
            </a:r>
            <a:r>
              <a:rPr lang="en-US" sz="3200" dirty="0">
                <a:solidFill>
                  <a:schemeClr val="bg1"/>
                </a:solidFill>
                <a:effectLst>
                  <a:outerShdw blurRad="50800" dist="38100" algn="l" rotWithShape="0">
                    <a:prstClr val="black">
                      <a:alpha val="40000"/>
                    </a:prstClr>
                  </a:outerShdw>
                </a:effectLst>
              </a:rPr>
              <a:t>.” </a:t>
            </a:r>
            <a:r>
              <a:rPr lang="en-US" sz="3200" baseline="30000" dirty="0">
                <a:solidFill>
                  <a:schemeClr val="bg1"/>
                </a:solidFill>
                <a:effectLst>
                  <a:outerShdw blurRad="50800" dist="38100" algn="l" rotWithShape="0">
                    <a:prstClr val="black">
                      <a:alpha val="40000"/>
                    </a:prstClr>
                  </a:outerShdw>
                </a:effectLst>
              </a:rPr>
              <a:t>22</a:t>
            </a:r>
            <a:r>
              <a:rPr lang="en-US" sz="3200" dirty="0">
                <a:solidFill>
                  <a:schemeClr val="bg1"/>
                </a:solidFill>
                <a:effectLst>
                  <a:outerShdw blurRad="50800" dist="38100" algn="l" rotWithShape="0">
                    <a:prstClr val="black">
                      <a:alpha val="40000"/>
                    </a:prstClr>
                  </a:outerShdw>
                </a:effectLst>
              </a:rPr>
              <a:t> And with that he breathed on them and said, “</a:t>
            </a:r>
            <a:r>
              <a:rPr lang="en-US" sz="3200" b="1" dirty="0">
                <a:solidFill>
                  <a:srgbClr val="FFFF00"/>
                </a:solidFill>
                <a:effectLst>
                  <a:outerShdw blurRad="50800" dist="38100" algn="l" rotWithShape="0">
                    <a:prstClr val="black">
                      <a:alpha val="40000"/>
                    </a:prstClr>
                  </a:outerShdw>
                </a:effectLst>
              </a:rPr>
              <a:t>Receive the Holy Spirit</a:t>
            </a:r>
            <a:r>
              <a:rPr lang="en-US" sz="3200" dirty="0">
                <a:solidFill>
                  <a:schemeClr val="bg1"/>
                </a:solidFill>
                <a:effectLst>
                  <a:outerShdw blurRad="50800" dist="38100" algn="l" rotWithShape="0">
                    <a:prstClr val="black">
                      <a:alpha val="40000"/>
                    </a:prstClr>
                  </a:outerShdw>
                </a:effectLst>
              </a:rPr>
              <a:t>.” John 20:21-22 niv</a:t>
            </a:r>
          </a:p>
          <a:p>
            <a:pPr algn="ctr"/>
            <a:endParaRPr lang="en-US" sz="3200" dirty="0">
              <a:solidFill>
                <a:schemeClr val="bg1"/>
              </a:solidFill>
              <a:effectLst>
                <a:outerShdw blurRad="50800" dist="38100" algn="l" rotWithShape="0">
                  <a:prstClr val="black">
                    <a:alpha val="40000"/>
                  </a:prstClr>
                </a:outerShdw>
              </a:effectLst>
            </a:endParaRPr>
          </a:p>
          <a:p>
            <a:pPr algn="ctr"/>
            <a:r>
              <a:rPr lang="en-US" sz="3200" baseline="30000" dirty="0">
                <a:solidFill>
                  <a:schemeClr val="bg1"/>
                </a:solidFill>
                <a:effectLst>
                  <a:outerShdw blurRad="50800" dist="38100" algn="l" rotWithShape="0">
                    <a:prstClr val="black">
                      <a:alpha val="40000"/>
                    </a:prstClr>
                  </a:outerShdw>
                </a:effectLst>
              </a:rPr>
              <a:t>21</a:t>
            </a:r>
            <a:r>
              <a:rPr lang="en-US" sz="3200" dirty="0">
                <a:solidFill>
                  <a:schemeClr val="bg1"/>
                </a:solidFill>
                <a:effectLst>
                  <a:outerShdw blurRad="50800" dist="38100" algn="l" rotWithShape="0">
                    <a:prstClr val="black">
                      <a:alpha val="40000"/>
                    </a:prstClr>
                  </a:outerShdw>
                </a:effectLst>
              </a:rPr>
              <a:t> </a:t>
            </a:r>
            <a:r>
              <a:rPr lang="ja-JP" altLang="en-US" sz="3200">
                <a:solidFill>
                  <a:schemeClr val="bg1"/>
                </a:solidFill>
                <a:effectLst>
                  <a:outerShdw blurRad="50800" dist="38100" algn="l" rotWithShape="0">
                    <a:prstClr val="black">
                      <a:alpha val="40000"/>
                    </a:prstClr>
                  </a:outerShdw>
                </a:effectLst>
              </a:rPr>
              <a:t>耶 稣 又 对 他 们 说 ： 愿 你 们 平 安 ！ </a:t>
            </a:r>
            <a:r>
              <a:rPr lang="ja-JP" altLang="en-US" sz="3200" b="1">
                <a:solidFill>
                  <a:srgbClr val="FFFF00"/>
                </a:solidFill>
                <a:effectLst>
                  <a:outerShdw blurRad="50800" dist="38100" algn="l" rotWithShape="0">
                    <a:prstClr val="black">
                      <a:alpha val="40000"/>
                    </a:prstClr>
                  </a:outerShdw>
                </a:effectLst>
              </a:rPr>
              <a:t>父 怎 样 差 遣 了 我 ， 我 也 照 样 差 遣 你 们 </a:t>
            </a:r>
            <a:r>
              <a:rPr lang="ja-JP" altLang="en-US" sz="3200">
                <a:solidFill>
                  <a:schemeClr val="bg1"/>
                </a:solidFill>
                <a:effectLst>
                  <a:outerShdw blurRad="50800" dist="38100" algn="l" rotWithShape="0">
                    <a:prstClr val="black">
                      <a:alpha val="40000"/>
                    </a:prstClr>
                  </a:outerShdw>
                </a:effectLst>
              </a:rPr>
              <a:t>。</a:t>
            </a:r>
          </a:p>
          <a:p>
            <a:pPr algn="ctr"/>
            <a:r>
              <a:rPr lang="en-US" altLang="ja-JP" sz="3200" baseline="30000" dirty="0">
                <a:solidFill>
                  <a:schemeClr val="bg1"/>
                </a:solidFill>
                <a:effectLst>
                  <a:outerShdw blurRad="50800" dist="38100" algn="l" rotWithShape="0">
                    <a:prstClr val="black">
                      <a:alpha val="40000"/>
                    </a:prstClr>
                  </a:outerShdw>
                </a:effectLst>
              </a:rPr>
              <a:t>22</a:t>
            </a:r>
            <a:r>
              <a:rPr lang="en-US" altLang="ja-JP" sz="3200" dirty="0">
                <a:solidFill>
                  <a:schemeClr val="bg1"/>
                </a:solidFill>
                <a:effectLst>
                  <a:outerShdw blurRad="50800" dist="38100" algn="l" rotWithShape="0">
                    <a:prstClr val="black">
                      <a:alpha val="40000"/>
                    </a:prstClr>
                  </a:outerShdw>
                </a:effectLst>
              </a:rPr>
              <a:t> </a:t>
            </a:r>
            <a:r>
              <a:rPr lang="ja-JP" altLang="en-US" sz="3200">
                <a:solidFill>
                  <a:schemeClr val="bg1"/>
                </a:solidFill>
                <a:effectLst>
                  <a:outerShdw blurRad="50800" dist="38100" algn="l" rotWithShape="0">
                    <a:prstClr val="black">
                      <a:alpha val="40000"/>
                    </a:prstClr>
                  </a:outerShdw>
                </a:effectLst>
              </a:rPr>
              <a:t>说 了 这 话 ， 就 向 他 们 吹 一 口 气 ， 说 ： </a:t>
            </a:r>
            <a:r>
              <a:rPr lang="ja-JP" altLang="en-US" sz="3200" b="1">
                <a:solidFill>
                  <a:srgbClr val="FFFF00"/>
                </a:solidFill>
                <a:effectLst>
                  <a:outerShdw blurRad="50800" dist="38100" algn="l" rotWithShape="0">
                    <a:prstClr val="black">
                      <a:alpha val="40000"/>
                    </a:prstClr>
                  </a:outerShdw>
                </a:effectLst>
              </a:rPr>
              <a:t>你 们 受 圣 灵 ！</a:t>
            </a:r>
            <a:r>
              <a:rPr lang="ja-JP" altLang="en-US" sz="3200">
                <a:solidFill>
                  <a:schemeClr val="bg1"/>
                </a:solidFill>
                <a:effectLst>
                  <a:outerShdw blurRad="50800" dist="38100" algn="l" rotWithShape="0">
                    <a:prstClr val="black">
                      <a:alpha val="40000"/>
                    </a:prstClr>
                  </a:outerShdw>
                </a:effectLst>
              </a:rPr>
              <a:t>約 翰 福 音 </a:t>
            </a:r>
            <a:r>
              <a:rPr lang="en-US" altLang="ja-JP" sz="3200" dirty="0">
                <a:solidFill>
                  <a:schemeClr val="bg1"/>
                </a:solidFill>
                <a:effectLst>
                  <a:outerShdw blurRad="50800" dist="38100" algn="l" rotWithShape="0">
                    <a:prstClr val="black">
                      <a:alpha val="40000"/>
                    </a:prstClr>
                  </a:outerShdw>
                </a:effectLst>
              </a:rPr>
              <a:t>20:21-22</a:t>
            </a:r>
            <a:endParaRPr lang="en-US" sz="3200" dirty="0">
              <a:solidFill>
                <a:schemeClr val="bg1"/>
              </a:solidFill>
              <a:effectLst>
                <a:outerShdw blurRad="50800" dist="38100" algn="l" rotWithShape="0">
                  <a:prstClr val="black">
                    <a:alpha val="40000"/>
                  </a:prstClr>
                </a:outerShdw>
              </a:effectLst>
            </a:endParaRPr>
          </a:p>
        </p:txBody>
      </p:sp>
      <p:pic>
        <p:nvPicPr>
          <p:cNvPr id="5" name="Picture 4">
            <a:extLst>
              <a:ext uri="{FF2B5EF4-FFF2-40B4-BE49-F238E27FC236}">
                <a16:creationId xmlns:a16="http://schemas.microsoft.com/office/drawing/2014/main" id="{0BB70521-4181-9BA8-B292-4AB844F34666}"/>
              </a:ext>
            </a:extLst>
          </p:cNvPr>
          <p:cNvPicPr>
            <a:picLocks noChangeAspect="1"/>
          </p:cNvPicPr>
          <p:nvPr/>
        </p:nvPicPr>
        <p:blipFill rotWithShape="1">
          <a:blip r:embed="rId3"/>
          <a:srcRect l="-1" t="1" r="933" b="49999"/>
          <a:stretch/>
        </p:blipFill>
        <p:spPr>
          <a:xfrm>
            <a:off x="229612" y="282067"/>
            <a:ext cx="508449" cy="340234"/>
          </a:xfrm>
          <a:prstGeom prst="rect">
            <a:avLst/>
          </a:prstGeom>
        </p:spPr>
      </p:pic>
    </p:spTree>
    <p:extLst>
      <p:ext uri="{BB962C8B-B14F-4D97-AF65-F5344CB8AC3E}">
        <p14:creationId xmlns:p14="http://schemas.microsoft.com/office/powerpoint/2010/main" val="90819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with their hands up&#10;&#10;AI-generated content may be incorrect.">
            <a:extLst>
              <a:ext uri="{FF2B5EF4-FFF2-40B4-BE49-F238E27FC236}">
                <a16:creationId xmlns:a16="http://schemas.microsoft.com/office/drawing/2014/main" id="{0B6F2598-F71B-BD7A-0602-044F46883ECE}"/>
              </a:ext>
            </a:extLst>
          </p:cNvPr>
          <p:cNvPicPr>
            <a:picLocks noChangeAspect="1"/>
          </p:cNvPicPr>
          <p:nvPr/>
        </p:nvPicPr>
        <p:blipFill>
          <a:blip r:embed="rId2"/>
          <a:srcRect l="5762" r="31408" b="586"/>
          <a:stretch>
            <a:fillRect/>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698E95E-1A43-AC73-3496-51776EE023F6}"/>
              </a:ext>
            </a:extLst>
          </p:cNvPr>
          <p:cNvSpPr txBox="1"/>
          <p:nvPr/>
        </p:nvSpPr>
        <p:spPr>
          <a:xfrm>
            <a:off x="477980" y="1122362"/>
            <a:ext cx="5618019" cy="4401107"/>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600" b="1" dirty="0">
                <a:solidFill>
                  <a:schemeClr val="bg1"/>
                </a:solidFill>
                <a:latin typeface="+mj-lt"/>
                <a:ea typeface="+mj-ea"/>
                <a:cs typeface="+mj-cs"/>
              </a:rPr>
              <a:t>Secondly: The Spirit Transforms Us to Live Christ-like Lives</a:t>
            </a:r>
          </a:p>
          <a:p>
            <a:pPr>
              <a:lnSpc>
                <a:spcPct val="90000"/>
              </a:lnSpc>
              <a:spcBef>
                <a:spcPct val="0"/>
              </a:spcBef>
              <a:spcAft>
                <a:spcPts val="600"/>
              </a:spcAft>
            </a:pPr>
            <a:endParaRPr lang="en-US" sz="3600" b="1" dirty="0">
              <a:solidFill>
                <a:schemeClr val="bg1"/>
              </a:solidFill>
              <a:latin typeface="+mj-lt"/>
              <a:ea typeface="+mj-ea"/>
              <a:cs typeface="+mj-cs"/>
            </a:endParaRPr>
          </a:p>
          <a:p>
            <a:pPr>
              <a:lnSpc>
                <a:spcPct val="90000"/>
              </a:lnSpc>
              <a:spcBef>
                <a:spcPct val="0"/>
              </a:spcBef>
              <a:spcAft>
                <a:spcPts val="600"/>
              </a:spcAft>
            </a:pPr>
            <a:r>
              <a:rPr lang="ja-JP" altLang="en-US" sz="3600" b="1">
                <a:solidFill>
                  <a:schemeClr val="bg1"/>
                </a:solidFill>
                <a:latin typeface="+mj-lt"/>
                <a:ea typeface="+mj-ea"/>
                <a:cs typeface="+mj-cs"/>
              </a:rPr>
              <a:t>第三：圣灵改变我们，使我们活出基督般的生命</a:t>
            </a:r>
            <a:endParaRPr lang="en-US" sz="3600" b="1" dirty="0">
              <a:solidFill>
                <a:schemeClr val="bg1"/>
              </a:solidFill>
              <a:latin typeface="+mj-lt"/>
              <a:ea typeface="+mj-ea"/>
              <a:cs typeface="+mj-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DD4AA70-A222-F913-D04C-C8E648FF87CA}"/>
              </a:ext>
            </a:extLst>
          </p:cNvPr>
          <p:cNvPicPr>
            <a:picLocks noChangeAspect="1"/>
          </p:cNvPicPr>
          <p:nvPr/>
        </p:nvPicPr>
        <p:blipFill rotWithShape="1">
          <a:blip r:embed="rId3"/>
          <a:srcRect l="-1" t="1" r="933" b="49999"/>
          <a:stretch/>
        </p:blipFill>
        <p:spPr>
          <a:xfrm>
            <a:off x="158314" y="142725"/>
            <a:ext cx="508449" cy="340234"/>
          </a:xfrm>
          <a:prstGeom prst="rect">
            <a:avLst/>
          </a:prstGeom>
        </p:spPr>
      </p:pic>
    </p:spTree>
    <p:extLst>
      <p:ext uri="{BB962C8B-B14F-4D97-AF65-F5344CB8AC3E}">
        <p14:creationId xmlns:p14="http://schemas.microsoft.com/office/powerpoint/2010/main" val="73586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ith their hands up&#10;&#10;AI-generated content may be incorrect.">
            <a:extLst>
              <a:ext uri="{FF2B5EF4-FFF2-40B4-BE49-F238E27FC236}">
                <a16:creationId xmlns:a16="http://schemas.microsoft.com/office/drawing/2014/main" id="{F52AF5D9-40FD-93C8-5A02-E077198964F4}"/>
              </a:ext>
            </a:extLst>
          </p:cNvPr>
          <p:cNvPicPr>
            <a:picLocks noChangeAspect="1"/>
          </p:cNvPicPr>
          <p:nvPr/>
        </p:nvPicPr>
        <p:blipFill>
          <a:blip r:embed="rId2">
            <a:alphaModFix amt="40000"/>
          </a:blip>
          <a:srcRect l="2121" r="8990"/>
          <a:stretch>
            <a:fillRect/>
          </a:stretch>
        </p:blipFill>
        <p:spPr>
          <a:xfrm>
            <a:off x="21" y="10"/>
            <a:ext cx="12191979" cy="6857990"/>
          </a:xfrm>
          <a:prstGeom prst="rect">
            <a:avLst/>
          </a:prstGeom>
        </p:spPr>
      </p:pic>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468772D-47C5-4B7C-17EB-FBAA8A80544D}"/>
              </a:ext>
            </a:extLst>
          </p:cNvPr>
          <p:cNvSpPr txBox="1"/>
          <p:nvPr/>
        </p:nvSpPr>
        <p:spPr>
          <a:xfrm>
            <a:off x="841248" y="1104942"/>
            <a:ext cx="10506456" cy="4875728"/>
          </a:xfrm>
          <a:prstGeom prst="rect">
            <a:avLst/>
          </a:prstGeom>
        </p:spPr>
        <p:txBody>
          <a:bodyPr vert="horz" lIns="91440" tIns="45720" rIns="91440" bIns="45720" rtlCol="0">
            <a:noAutofit/>
          </a:bodyPr>
          <a:lstStyle/>
          <a:p>
            <a:pPr>
              <a:lnSpc>
                <a:spcPct val="90000"/>
              </a:lnSpc>
              <a:spcAft>
                <a:spcPts val="600"/>
              </a:spcAft>
            </a:pPr>
            <a:r>
              <a:rPr lang="en-US" sz="2800" b="1" dirty="0">
                <a:solidFill>
                  <a:srgbClr val="FFFF00"/>
                </a:solidFill>
                <a:effectLst>
                  <a:outerShdw blurRad="50800" dist="38100" algn="l" rotWithShape="0">
                    <a:prstClr val="black">
                      <a:alpha val="40000"/>
                    </a:prstClr>
                  </a:outerShdw>
                </a:effectLst>
              </a:rPr>
              <a:t>And I will ask the Father, and he will give you another Helper, to be with you forever, </a:t>
            </a:r>
            <a:r>
              <a:rPr lang="en-US" sz="2800" baseline="30000" dirty="0">
                <a:solidFill>
                  <a:schemeClr val="bg1"/>
                </a:solidFill>
                <a:effectLst>
                  <a:outerShdw blurRad="50800" dist="38100" algn="l" rotWithShape="0">
                    <a:prstClr val="black">
                      <a:alpha val="40000"/>
                    </a:prstClr>
                  </a:outerShdw>
                </a:effectLst>
              </a:rPr>
              <a:t>17</a:t>
            </a:r>
            <a:r>
              <a:rPr lang="en-US" sz="2800" dirty="0">
                <a:solidFill>
                  <a:schemeClr val="bg1"/>
                </a:solidFill>
                <a:effectLst>
                  <a:outerShdw blurRad="50800" dist="38100" algn="l" rotWithShape="0">
                    <a:prstClr val="black">
                      <a:alpha val="40000"/>
                    </a:prstClr>
                  </a:outerShdw>
                </a:effectLst>
              </a:rPr>
              <a:t> even the Spirit of truth, whom the world cannot receive, because it neither sees him nor knows him. </a:t>
            </a:r>
            <a:r>
              <a:rPr lang="en-US" sz="2800" b="1" dirty="0">
                <a:solidFill>
                  <a:srgbClr val="FFFF00"/>
                </a:solidFill>
                <a:effectLst>
                  <a:outerShdw blurRad="50800" dist="38100" algn="l" rotWithShape="0">
                    <a:prstClr val="black">
                      <a:alpha val="40000"/>
                    </a:prstClr>
                  </a:outerShdw>
                </a:effectLst>
              </a:rPr>
              <a:t>You know him, for he dwells with you and will be [is] in you. </a:t>
            </a:r>
          </a:p>
          <a:p>
            <a:pPr>
              <a:lnSpc>
                <a:spcPct val="90000"/>
              </a:lnSpc>
              <a:spcAft>
                <a:spcPts val="600"/>
              </a:spcAft>
            </a:pPr>
            <a:r>
              <a:rPr lang="en-US" sz="2800" dirty="0">
                <a:solidFill>
                  <a:schemeClr val="bg1"/>
                </a:solidFill>
                <a:effectLst>
                  <a:outerShdw blurRad="50800" dist="38100" algn="l" rotWithShape="0">
                    <a:prstClr val="black">
                      <a:alpha val="40000"/>
                    </a:prstClr>
                  </a:outerShdw>
                </a:effectLst>
              </a:rPr>
              <a:t>John 14:16-17 esv</a:t>
            </a:r>
          </a:p>
          <a:p>
            <a:pPr>
              <a:lnSpc>
                <a:spcPct val="90000"/>
              </a:lnSpc>
              <a:spcAft>
                <a:spcPts val="600"/>
              </a:spcAft>
            </a:pPr>
            <a:endParaRPr lang="en-US" sz="2800" dirty="0">
              <a:solidFill>
                <a:schemeClr val="bg1"/>
              </a:solidFill>
              <a:effectLst>
                <a:outerShdw blurRad="50800" dist="38100" algn="l" rotWithShape="0">
                  <a:prstClr val="black">
                    <a:alpha val="40000"/>
                  </a:prstClr>
                </a:outerShdw>
              </a:effectLst>
            </a:endParaRPr>
          </a:p>
          <a:p>
            <a:pPr>
              <a:lnSpc>
                <a:spcPct val="90000"/>
              </a:lnSpc>
              <a:spcAft>
                <a:spcPts val="600"/>
              </a:spcAft>
            </a:pPr>
            <a:r>
              <a:rPr lang="ja-JP" altLang="en-US" sz="2800" b="1">
                <a:solidFill>
                  <a:srgbClr val="FFFF00"/>
                </a:solidFill>
                <a:effectLst>
                  <a:outerShdw blurRad="50800" dist="38100" algn="l" rotWithShape="0">
                    <a:prstClr val="black">
                      <a:alpha val="40000"/>
                    </a:prstClr>
                  </a:outerShdw>
                </a:effectLst>
              </a:rPr>
              <a:t>我 要 求 父 ， 父 就 另 外 赐 给 你 们 一 位 保 惠 师 （ 或 作 ： 训 慰 师 ； 下 同 ） ， 叫 他 永 远 与 你 们 同 在 ，</a:t>
            </a:r>
            <a:r>
              <a:rPr lang="en-US" altLang="ja-JP" sz="2800" baseline="30000" dirty="0">
                <a:solidFill>
                  <a:schemeClr val="bg1"/>
                </a:solidFill>
                <a:effectLst>
                  <a:outerShdw blurRad="50800" dist="38100" algn="l" rotWithShape="0">
                    <a:prstClr val="black">
                      <a:alpha val="40000"/>
                    </a:prstClr>
                  </a:outerShdw>
                </a:effectLst>
              </a:rPr>
              <a:t>17</a:t>
            </a:r>
            <a:r>
              <a:rPr lang="en-US" altLang="ja-JP" sz="2800" dirty="0">
                <a:solidFill>
                  <a:schemeClr val="bg1"/>
                </a:solidFill>
                <a:effectLst>
                  <a:outerShdw blurRad="50800" dist="38100" algn="l" rotWithShape="0">
                    <a:prstClr val="black">
                      <a:alpha val="40000"/>
                    </a:prstClr>
                  </a:outerShdw>
                </a:effectLst>
              </a:rPr>
              <a:t> </a:t>
            </a:r>
            <a:r>
              <a:rPr lang="ja-JP" altLang="en-US" sz="2800">
                <a:solidFill>
                  <a:schemeClr val="bg1"/>
                </a:solidFill>
                <a:effectLst>
                  <a:outerShdw blurRad="50800" dist="38100" algn="l" rotWithShape="0">
                    <a:prstClr val="black">
                      <a:alpha val="40000"/>
                    </a:prstClr>
                  </a:outerShdw>
                </a:effectLst>
              </a:rPr>
              <a:t>就 是 真 理 的 圣 灵 ， 乃 世 人 不 能 接 受 的 ； 因 为 不 见 他 ， 也 不 认 识 他 。 </a:t>
            </a:r>
            <a:r>
              <a:rPr lang="ja-JP" altLang="en-US" sz="2800" b="1">
                <a:solidFill>
                  <a:srgbClr val="FFFF00"/>
                </a:solidFill>
                <a:effectLst>
                  <a:outerShdw blurRad="50800" dist="38100" algn="l" rotWithShape="0">
                    <a:prstClr val="black">
                      <a:alpha val="40000"/>
                    </a:prstClr>
                  </a:outerShdw>
                </a:effectLst>
              </a:rPr>
              <a:t>你 们 却 认 识 他 ， 因 他 常 与 你 们 同 在 ， 也 要 在 你 们 里 面 。</a:t>
            </a:r>
            <a:endParaRPr lang="en-AU" altLang="ja-JP" sz="2800" b="1" dirty="0">
              <a:solidFill>
                <a:srgbClr val="FFFF00"/>
              </a:solidFill>
              <a:effectLst>
                <a:outerShdw blurRad="50800" dist="38100" algn="l" rotWithShape="0">
                  <a:prstClr val="black">
                    <a:alpha val="40000"/>
                  </a:prstClr>
                </a:outerShdw>
              </a:effectLst>
            </a:endParaRPr>
          </a:p>
          <a:p>
            <a:pPr>
              <a:lnSpc>
                <a:spcPct val="90000"/>
              </a:lnSpc>
              <a:spcAft>
                <a:spcPts val="600"/>
              </a:spcAft>
            </a:pPr>
            <a:r>
              <a:rPr lang="ja-JP" altLang="en-US" sz="2800">
                <a:solidFill>
                  <a:schemeClr val="bg1"/>
                </a:solidFill>
                <a:effectLst>
                  <a:outerShdw blurRad="50800" dist="38100" algn="l" rotWithShape="0">
                    <a:prstClr val="black">
                      <a:alpha val="40000"/>
                    </a:prstClr>
                  </a:outerShdw>
                </a:effectLst>
              </a:rPr>
              <a:t>約 翰 福 音 </a:t>
            </a:r>
            <a:r>
              <a:rPr lang="en-US" altLang="ja-JP" sz="2800" dirty="0">
                <a:solidFill>
                  <a:schemeClr val="bg1"/>
                </a:solidFill>
                <a:effectLst>
                  <a:outerShdw blurRad="50800" dist="38100" algn="l" rotWithShape="0">
                    <a:prstClr val="black">
                      <a:alpha val="40000"/>
                    </a:prstClr>
                  </a:outerShdw>
                </a:effectLst>
              </a:rPr>
              <a:t>14:16-17</a:t>
            </a:r>
          </a:p>
        </p:txBody>
      </p:sp>
    </p:spTree>
    <p:extLst>
      <p:ext uri="{BB962C8B-B14F-4D97-AF65-F5344CB8AC3E}">
        <p14:creationId xmlns:p14="http://schemas.microsoft.com/office/powerpoint/2010/main" val="2430547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724</TotalTime>
  <Words>1651</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 Teo</dc:creator>
  <cp:lastModifiedBy>R Fang</cp:lastModifiedBy>
  <cp:revision>14</cp:revision>
  <dcterms:created xsi:type="dcterms:W3CDTF">2026-01-07T03:18:53Z</dcterms:created>
  <dcterms:modified xsi:type="dcterms:W3CDTF">2026-01-26T03:04:45Z</dcterms:modified>
</cp:coreProperties>
</file>