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4"/>
  </p:sldMasterIdLst>
  <p:notesMasterIdLst>
    <p:notesMasterId r:id="rId39"/>
  </p:notesMasterIdLst>
  <p:handoutMasterIdLst>
    <p:handoutMasterId r:id="rId40"/>
  </p:handoutMasterIdLst>
  <p:sldIdLst>
    <p:sldId id="40322442" r:id="rId5"/>
    <p:sldId id="48042240" r:id="rId6"/>
    <p:sldId id="48071640" r:id="rId7"/>
    <p:sldId id="48071760" r:id="rId8"/>
    <p:sldId id="40292401" r:id="rId9"/>
    <p:sldId id="48072380" r:id="rId10"/>
    <p:sldId id="48101800" r:id="rId11"/>
    <p:sldId id="48101801" r:id="rId12"/>
    <p:sldId id="48102360" r:id="rId13"/>
    <p:sldId id="48314102" r:id="rId14"/>
    <p:sldId id="48109820" r:id="rId15"/>
    <p:sldId id="48109902" r:id="rId16"/>
    <p:sldId id="48109900" r:id="rId17"/>
    <p:sldId id="48109903" r:id="rId18"/>
    <p:sldId id="48109901" r:id="rId19"/>
    <p:sldId id="48109904" r:id="rId20"/>
    <p:sldId id="48110560" r:id="rId21"/>
    <p:sldId id="48154600" r:id="rId22"/>
    <p:sldId id="48154720" r:id="rId23"/>
    <p:sldId id="48154840" r:id="rId24"/>
    <p:sldId id="48154960" r:id="rId25"/>
    <p:sldId id="48154961" r:id="rId26"/>
    <p:sldId id="48208440" r:id="rId27"/>
    <p:sldId id="48267140" r:id="rId28"/>
    <p:sldId id="48267280" r:id="rId29"/>
    <p:sldId id="48267420" r:id="rId30"/>
    <p:sldId id="48267560" r:id="rId31"/>
    <p:sldId id="48267561" r:id="rId32"/>
    <p:sldId id="48268040" r:id="rId33"/>
    <p:sldId id="48313740" r:id="rId34"/>
    <p:sldId id="48313860" r:id="rId35"/>
    <p:sldId id="48313980" r:id="rId36"/>
    <p:sldId id="48314100" r:id="rId37"/>
    <p:sldId id="4831410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BDB"/>
    <a:srgbClr val="2B64B7"/>
    <a:srgbClr val="6091DA"/>
    <a:srgbClr val="24559A"/>
    <a:srgbClr val="22579D"/>
    <a:srgbClr val="0B6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8581C1-212B-4356-9CB2-68FCCF264980}" v="46" dt="2026-01-23T16:14:10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05" autoAdjust="0"/>
    <p:restoredTop sz="94641" autoAdjust="0"/>
  </p:normalViewPr>
  <p:slideViewPr>
    <p:cSldViewPr snapToGrid="0">
      <p:cViewPr varScale="1">
        <p:scale>
          <a:sx n="98" d="100"/>
          <a:sy n="98" d="100"/>
        </p:scale>
        <p:origin x="60" y="2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3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e Brohn" userId="1ad28408cfbfd9db" providerId="LiveId" clId="{B6A9784F-FF84-45DE-BAED-01C8CCB2F5F1}"/>
    <pc:docChg chg="undo custSel addSld delSld modSld sldOrd modMainMaster">
      <pc:chgData name="Jake Brohn" userId="1ad28408cfbfd9db" providerId="LiveId" clId="{B6A9784F-FF84-45DE-BAED-01C8CCB2F5F1}" dt="2026-01-23T16:14:10.673" v="206"/>
      <pc:docMkLst>
        <pc:docMk/>
      </pc:docMkLst>
      <pc:sldChg chg="del">
        <pc:chgData name="Jake Brohn" userId="1ad28408cfbfd9db" providerId="LiveId" clId="{B6A9784F-FF84-45DE-BAED-01C8CCB2F5F1}" dt="2026-01-23T15:59:44.810" v="1" actId="47"/>
        <pc:sldMkLst>
          <pc:docMk/>
          <pc:sldMk cId="1368581148" sldId="1546"/>
        </pc:sldMkLst>
      </pc:sldChg>
      <pc:sldChg chg="setBg">
        <pc:chgData name="Jake Brohn" userId="1ad28408cfbfd9db" providerId="LiveId" clId="{B6A9784F-FF84-45DE-BAED-01C8CCB2F5F1}" dt="2026-01-23T16:01:11.898" v="26"/>
        <pc:sldMkLst>
          <pc:docMk/>
          <pc:sldMk cId="220852380" sldId="40322442"/>
        </pc:sldMkLst>
      </pc:sldChg>
      <pc:sldChg chg="del">
        <pc:chgData name="Jake Brohn" userId="1ad28408cfbfd9db" providerId="LiveId" clId="{B6A9784F-FF84-45DE-BAED-01C8CCB2F5F1}" dt="2026-01-23T15:59:45.827" v="4" actId="47"/>
        <pc:sldMkLst>
          <pc:docMk/>
          <pc:sldMk cId="1294410037" sldId="40322443"/>
        </pc:sldMkLst>
      </pc:sldChg>
      <pc:sldChg chg="addSp modSp new del setBg">
        <pc:chgData name="Jake Brohn" userId="1ad28408cfbfd9db" providerId="LiveId" clId="{B6A9784F-FF84-45DE-BAED-01C8CCB2F5F1}" dt="2026-01-23T16:01:56.538" v="34" actId="47"/>
        <pc:sldMkLst>
          <pc:docMk/>
          <pc:sldMk cId="3233804901" sldId="40322443"/>
        </pc:sldMkLst>
        <pc:spChg chg="add mod">
          <ac:chgData name="Jake Brohn" userId="1ad28408cfbfd9db" providerId="LiveId" clId="{B6A9784F-FF84-45DE-BAED-01C8CCB2F5F1}" dt="2026-01-23T16:01:43.591" v="28"/>
          <ac:spMkLst>
            <pc:docMk/>
            <pc:sldMk cId="3233804901" sldId="40322443"/>
            <ac:spMk id="2" creationId="{6B541B8A-2EF3-C0C3-E782-9621005DCA3B}"/>
          </ac:spMkLst>
        </pc:spChg>
        <pc:picChg chg="add mod">
          <ac:chgData name="Jake Brohn" userId="1ad28408cfbfd9db" providerId="LiveId" clId="{B6A9784F-FF84-45DE-BAED-01C8CCB2F5F1}" dt="2026-01-23T16:01:42.493" v="27"/>
          <ac:picMkLst>
            <pc:docMk/>
            <pc:sldMk cId="3233804901" sldId="40322443"/>
            <ac:picMk id="3" creationId="{D9F71B0D-51BC-768B-5CFD-DEF392E5F863}"/>
          </ac:picMkLst>
        </pc:picChg>
        <pc:picChg chg="add mod">
          <ac:chgData name="Jake Brohn" userId="1ad28408cfbfd9db" providerId="LiveId" clId="{B6A9784F-FF84-45DE-BAED-01C8CCB2F5F1}" dt="2026-01-23T16:01:42.493" v="27"/>
          <ac:picMkLst>
            <pc:docMk/>
            <pc:sldMk cId="3233804901" sldId="40322443"/>
            <ac:picMk id="4" creationId="{CCC42CAB-C3C8-4C2B-3505-4740CBE39DD1}"/>
          </ac:picMkLst>
        </pc:picChg>
        <pc:picChg chg="add mod">
          <ac:chgData name="Jake Brohn" userId="1ad28408cfbfd9db" providerId="LiveId" clId="{B6A9784F-FF84-45DE-BAED-01C8CCB2F5F1}" dt="2026-01-23T16:01:42.493" v="27"/>
          <ac:picMkLst>
            <pc:docMk/>
            <pc:sldMk cId="3233804901" sldId="40322443"/>
            <ac:picMk id="5" creationId="{CD939926-3098-3A21-831E-D49E0F3BC963}"/>
          </ac:picMkLst>
        </pc:picChg>
      </pc:sldChg>
      <pc:sldChg chg="del">
        <pc:chgData name="Jake Brohn" userId="1ad28408cfbfd9db" providerId="LiveId" clId="{B6A9784F-FF84-45DE-BAED-01C8CCB2F5F1}" dt="2026-01-23T15:59:46.402" v="6" actId="47"/>
        <pc:sldMkLst>
          <pc:docMk/>
          <pc:sldMk cId="2543646588" sldId="40322444"/>
        </pc:sldMkLst>
      </pc:sldChg>
      <pc:sldChg chg="del">
        <pc:chgData name="Jake Brohn" userId="1ad28408cfbfd9db" providerId="LiveId" clId="{B6A9784F-FF84-45DE-BAED-01C8CCB2F5F1}" dt="2026-01-23T15:59:46.859" v="8" actId="47"/>
        <pc:sldMkLst>
          <pc:docMk/>
          <pc:sldMk cId="3825634309" sldId="40322445"/>
        </pc:sldMkLst>
      </pc:sldChg>
      <pc:sldChg chg="del">
        <pc:chgData name="Jake Brohn" userId="1ad28408cfbfd9db" providerId="LiveId" clId="{B6A9784F-FF84-45DE-BAED-01C8CCB2F5F1}" dt="2026-01-23T15:59:47.922" v="12" actId="47"/>
        <pc:sldMkLst>
          <pc:docMk/>
          <pc:sldMk cId="545491223" sldId="40322446"/>
        </pc:sldMkLst>
      </pc:sldChg>
      <pc:sldChg chg="del">
        <pc:chgData name="Jake Brohn" userId="1ad28408cfbfd9db" providerId="LiveId" clId="{B6A9784F-FF84-45DE-BAED-01C8CCB2F5F1}" dt="2026-01-23T15:59:48.137" v="13" actId="47"/>
        <pc:sldMkLst>
          <pc:docMk/>
          <pc:sldMk cId="3209730158" sldId="40322447"/>
        </pc:sldMkLst>
      </pc:sldChg>
      <pc:sldChg chg="del">
        <pc:chgData name="Jake Brohn" userId="1ad28408cfbfd9db" providerId="LiveId" clId="{B6A9784F-FF84-45DE-BAED-01C8CCB2F5F1}" dt="2026-01-23T15:59:48.470" v="15" actId="47"/>
        <pc:sldMkLst>
          <pc:docMk/>
          <pc:sldMk cId="2448707637" sldId="40322448"/>
        </pc:sldMkLst>
      </pc:sldChg>
      <pc:sldChg chg="del">
        <pc:chgData name="Jake Brohn" userId="1ad28408cfbfd9db" providerId="LiveId" clId="{B6A9784F-FF84-45DE-BAED-01C8CCB2F5F1}" dt="2026-01-23T15:59:48.951" v="16" actId="47"/>
        <pc:sldMkLst>
          <pc:docMk/>
          <pc:sldMk cId="1918418053" sldId="40322449"/>
        </pc:sldMkLst>
      </pc:sldChg>
      <pc:sldChg chg="del">
        <pc:chgData name="Jake Brohn" userId="1ad28408cfbfd9db" providerId="LiveId" clId="{B6A9784F-FF84-45DE-BAED-01C8CCB2F5F1}" dt="2026-01-23T15:59:49.277" v="17" actId="47"/>
        <pc:sldMkLst>
          <pc:docMk/>
          <pc:sldMk cId="1492373954" sldId="40322450"/>
        </pc:sldMkLst>
      </pc:sldChg>
      <pc:sldChg chg="del">
        <pc:chgData name="Jake Brohn" userId="1ad28408cfbfd9db" providerId="LiveId" clId="{B6A9784F-FF84-45DE-BAED-01C8CCB2F5F1}" dt="2026-01-23T15:59:47.071" v="9" actId="47"/>
        <pc:sldMkLst>
          <pc:docMk/>
          <pc:sldMk cId="3632699926" sldId="40322451"/>
        </pc:sldMkLst>
      </pc:sldChg>
      <pc:sldChg chg="del">
        <pc:chgData name="Jake Brohn" userId="1ad28408cfbfd9db" providerId="LiveId" clId="{B6A9784F-FF84-45DE-BAED-01C8CCB2F5F1}" dt="2026-01-23T15:59:44.290" v="0" actId="47"/>
        <pc:sldMkLst>
          <pc:docMk/>
          <pc:sldMk cId="1987746700" sldId="40322452"/>
        </pc:sldMkLst>
      </pc:sldChg>
      <pc:sldChg chg="del">
        <pc:chgData name="Jake Brohn" userId="1ad28408cfbfd9db" providerId="LiveId" clId="{B6A9784F-FF84-45DE-BAED-01C8CCB2F5F1}" dt="2026-01-23T15:59:50.118" v="21" actId="47"/>
        <pc:sldMkLst>
          <pc:docMk/>
          <pc:sldMk cId="3753742336" sldId="40322453"/>
        </pc:sldMkLst>
      </pc:sldChg>
      <pc:sldChg chg="del">
        <pc:chgData name="Jake Brohn" userId="1ad28408cfbfd9db" providerId="LiveId" clId="{B6A9784F-FF84-45DE-BAED-01C8CCB2F5F1}" dt="2026-01-23T15:59:49.645" v="19" actId="47"/>
        <pc:sldMkLst>
          <pc:docMk/>
          <pc:sldMk cId="624076891" sldId="40322454"/>
        </pc:sldMkLst>
      </pc:sldChg>
      <pc:sldChg chg="del">
        <pc:chgData name="Jake Brohn" userId="1ad28408cfbfd9db" providerId="LiveId" clId="{B6A9784F-FF84-45DE-BAED-01C8CCB2F5F1}" dt="2026-01-23T15:59:50.456" v="22" actId="47"/>
        <pc:sldMkLst>
          <pc:docMk/>
          <pc:sldMk cId="1336393506" sldId="40322455"/>
        </pc:sldMkLst>
      </pc:sldChg>
      <pc:sldChg chg="del">
        <pc:chgData name="Jake Brohn" userId="1ad28408cfbfd9db" providerId="LiveId" clId="{B6A9784F-FF84-45DE-BAED-01C8CCB2F5F1}" dt="2026-01-23T15:59:45.118" v="2" actId="47"/>
        <pc:sldMkLst>
          <pc:docMk/>
          <pc:sldMk cId="1078503429" sldId="40322456"/>
        </pc:sldMkLst>
      </pc:sldChg>
      <pc:sldChg chg="del">
        <pc:chgData name="Jake Brohn" userId="1ad28408cfbfd9db" providerId="LiveId" clId="{B6A9784F-FF84-45DE-BAED-01C8CCB2F5F1}" dt="2026-01-23T15:59:45.503" v="3" actId="47"/>
        <pc:sldMkLst>
          <pc:docMk/>
          <pc:sldMk cId="2718173699" sldId="40322457"/>
        </pc:sldMkLst>
      </pc:sldChg>
      <pc:sldChg chg="del">
        <pc:chgData name="Jake Brohn" userId="1ad28408cfbfd9db" providerId="LiveId" clId="{B6A9784F-FF84-45DE-BAED-01C8CCB2F5F1}" dt="2026-01-23T15:59:46.190" v="5" actId="47"/>
        <pc:sldMkLst>
          <pc:docMk/>
          <pc:sldMk cId="668012892" sldId="40322458"/>
        </pc:sldMkLst>
      </pc:sldChg>
      <pc:sldChg chg="del">
        <pc:chgData name="Jake Brohn" userId="1ad28408cfbfd9db" providerId="LiveId" clId="{B6A9784F-FF84-45DE-BAED-01C8CCB2F5F1}" dt="2026-01-23T15:59:46.660" v="7" actId="47"/>
        <pc:sldMkLst>
          <pc:docMk/>
          <pc:sldMk cId="613144" sldId="40322459"/>
        </pc:sldMkLst>
      </pc:sldChg>
      <pc:sldChg chg="del">
        <pc:chgData name="Jake Brohn" userId="1ad28408cfbfd9db" providerId="LiveId" clId="{B6A9784F-FF84-45DE-BAED-01C8CCB2F5F1}" dt="2026-01-23T15:59:47.262" v="10" actId="47"/>
        <pc:sldMkLst>
          <pc:docMk/>
          <pc:sldMk cId="3743049939" sldId="40322460"/>
        </pc:sldMkLst>
      </pc:sldChg>
      <pc:sldChg chg="del">
        <pc:chgData name="Jake Brohn" userId="1ad28408cfbfd9db" providerId="LiveId" clId="{B6A9784F-FF84-45DE-BAED-01C8CCB2F5F1}" dt="2026-01-23T15:59:47.641" v="11" actId="47"/>
        <pc:sldMkLst>
          <pc:docMk/>
          <pc:sldMk cId="3532540051" sldId="40322461"/>
        </pc:sldMkLst>
      </pc:sldChg>
      <pc:sldChg chg="del">
        <pc:chgData name="Jake Brohn" userId="1ad28408cfbfd9db" providerId="LiveId" clId="{B6A9784F-FF84-45DE-BAED-01C8CCB2F5F1}" dt="2026-01-23T15:59:48.296" v="14" actId="47"/>
        <pc:sldMkLst>
          <pc:docMk/>
          <pc:sldMk cId="610584487" sldId="40322462"/>
        </pc:sldMkLst>
      </pc:sldChg>
      <pc:sldChg chg="del">
        <pc:chgData name="Jake Brohn" userId="1ad28408cfbfd9db" providerId="LiveId" clId="{B6A9784F-FF84-45DE-BAED-01C8CCB2F5F1}" dt="2026-01-23T15:59:49.449" v="18" actId="47"/>
        <pc:sldMkLst>
          <pc:docMk/>
          <pc:sldMk cId="4097051942" sldId="40322463"/>
        </pc:sldMkLst>
      </pc:sldChg>
      <pc:sldChg chg="del">
        <pc:chgData name="Jake Brohn" userId="1ad28408cfbfd9db" providerId="LiveId" clId="{B6A9784F-FF84-45DE-BAED-01C8CCB2F5F1}" dt="2026-01-23T15:59:49.816" v="20" actId="47"/>
        <pc:sldMkLst>
          <pc:docMk/>
          <pc:sldMk cId="1400810841" sldId="40322464"/>
        </pc:sldMkLst>
      </pc:sldChg>
      <pc:sldChg chg="addSp modSp add mod modAnim">
        <pc:chgData name="Jake Brohn" userId="1ad28408cfbfd9db" providerId="LiveId" clId="{B6A9784F-FF84-45DE-BAED-01C8CCB2F5F1}" dt="2026-01-23T16:09:07.777" v="168"/>
        <pc:sldMkLst>
          <pc:docMk/>
          <pc:sldMk cId="0" sldId="48042240"/>
        </pc:sldMkLst>
        <pc:spChg chg="mod">
          <ac:chgData name="Jake Brohn" userId="1ad28408cfbfd9db" providerId="LiveId" clId="{B6A9784F-FF84-45DE-BAED-01C8CCB2F5F1}" dt="2026-01-23T16:01:54.866" v="32" actId="27636"/>
          <ac:spMkLst>
            <pc:docMk/>
            <pc:sldMk cId="0" sldId="48042240"/>
            <ac:spMk id="2" creationId="{00000000-0000-0000-0000-000000000000}"/>
          </ac:spMkLst>
        </pc:spChg>
        <pc:picChg chg="add mod">
          <ac:chgData name="Jake Brohn" userId="1ad28408cfbfd9db" providerId="LiveId" clId="{B6A9784F-FF84-45DE-BAED-01C8CCB2F5F1}" dt="2026-01-23T16:08:59.515" v="165" actId="1076"/>
          <ac:picMkLst>
            <pc:docMk/>
            <pc:sldMk cId="0" sldId="48042240"/>
            <ac:picMk id="6" creationId="{A1C03F66-3757-BF7A-701E-F13346FE885C}"/>
          </ac:picMkLst>
        </pc:picChg>
      </pc:sldChg>
      <pc:sldChg chg="modSp add mod">
        <pc:chgData name="Jake Brohn" userId="1ad28408cfbfd9db" providerId="LiveId" clId="{B6A9784F-FF84-45DE-BAED-01C8CCB2F5F1}" dt="2026-01-23T16:01:54.868" v="33" actId="27636"/>
        <pc:sldMkLst>
          <pc:docMk/>
          <pc:sldMk cId="0" sldId="48071640"/>
        </pc:sldMkLst>
        <pc:spChg chg="mod">
          <ac:chgData name="Jake Brohn" userId="1ad28408cfbfd9db" providerId="LiveId" clId="{B6A9784F-FF84-45DE-BAED-01C8CCB2F5F1}" dt="2026-01-23T16:01:54.868" v="33" actId="27636"/>
          <ac:spMkLst>
            <pc:docMk/>
            <pc:sldMk cId="0" sldId="48071640"/>
            <ac:spMk id="2" creationId="{00000000-0000-0000-0000-000000000000}"/>
          </ac:spMkLst>
        </pc:spChg>
      </pc:sldChg>
      <pc:sldChg chg="modSp add mod">
        <pc:chgData name="Jake Brohn" userId="1ad28408cfbfd9db" providerId="LiveId" clId="{B6A9784F-FF84-45DE-BAED-01C8CCB2F5F1}" dt="2026-01-23T16:02:42.225" v="66" actId="404"/>
        <pc:sldMkLst>
          <pc:docMk/>
          <pc:sldMk cId="0" sldId="48071760"/>
        </pc:sldMkLst>
        <pc:spChg chg="mod">
          <ac:chgData name="Jake Brohn" userId="1ad28408cfbfd9db" providerId="LiveId" clId="{B6A9784F-FF84-45DE-BAED-01C8CCB2F5F1}" dt="2026-01-23T16:01:54.856" v="30" actId="27636"/>
          <ac:spMkLst>
            <pc:docMk/>
            <pc:sldMk cId="0" sldId="48071760"/>
            <ac:spMk id="2" creationId="{00000000-0000-0000-0000-000000000000}"/>
          </ac:spMkLst>
        </pc:spChg>
        <pc:spChg chg="mod">
          <ac:chgData name="Jake Brohn" userId="1ad28408cfbfd9db" providerId="LiveId" clId="{B6A9784F-FF84-45DE-BAED-01C8CCB2F5F1}" dt="2026-01-23T16:02:42.225" v="66" actId="404"/>
          <ac:spMkLst>
            <pc:docMk/>
            <pc:sldMk cId="0" sldId="48071760"/>
            <ac:spMk id="6" creationId="{00000000-0000-0000-0000-000000000000}"/>
          </ac:spMkLst>
        </pc:spChg>
      </pc:sldChg>
      <pc:sldChg chg="addSp modSp add mod modAnim">
        <pc:chgData name="Jake Brohn" userId="1ad28408cfbfd9db" providerId="LiveId" clId="{B6A9784F-FF84-45DE-BAED-01C8CCB2F5F1}" dt="2026-01-23T16:09:30.197" v="173"/>
        <pc:sldMkLst>
          <pc:docMk/>
          <pc:sldMk cId="0" sldId="48072380"/>
        </pc:sldMkLst>
        <pc:spChg chg="mod">
          <ac:chgData name="Jake Brohn" userId="1ad28408cfbfd9db" providerId="LiveId" clId="{B6A9784F-FF84-45DE-BAED-01C8CCB2F5F1}" dt="2026-01-23T16:02:05.703" v="36" actId="27636"/>
          <ac:spMkLst>
            <pc:docMk/>
            <pc:sldMk cId="0" sldId="48072380"/>
            <ac:spMk id="2" creationId="{00000000-0000-0000-0000-000000000000}"/>
          </ac:spMkLst>
        </pc:spChg>
        <pc:picChg chg="add mod">
          <ac:chgData name="Jake Brohn" userId="1ad28408cfbfd9db" providerId="LiveId" clId="{B6A9784F-FF84-45DE-BAED-01C8CCB2F5F1}" dt="2026-01-23T16:09:26.505" v="170" actId="1076"/>
          <ac:picMkLst>
            <pc:docMk/>
            <pc:sldMk cId="0" sldId="48072380"/>
            <ac:picMk id="7" creationId="{76B96124-A5CE-F177-D4BC-4E3C716DDDC7}"/>
          </ac:picMkLst>
        </pc:picChg>
      </pc:sldChg>
      <pc:sldChg chg="modSp add mod">
        <pc:chgData name="Jake Brohn" userId="1ad28408cfbfd9db" providerId="LiveId" clId="{B6A9784F-FF84-45DE-BAED-01C8CCB2F5F1}" dt="2026-01-23T16:02:51.531" v="75" actId="1076"/>
        <pc:sldMkLst>
          <pc:docMk/>
          <pc:sldMk cId="0" sldId="48101800"/>
        </pc:sldMkLst>
        <pc:spChg chg="mod">
          <ac:chgData name="Jake Brohn" userId="1ad28408cfbfd9db" providerId="LiveId" clId="{B6A9784F-FF84-45DE-BAED-01C8CCB2F5F1}" dt="2026-01-23T16:02:05.709" v="38" actId="27636"/>
          <ac:spMkLst>
            <pc:docMk/>
            <pc:sldMk cId="0" sldId="48101800"/>
            <ac:spMk id="2" creationId="{00000000-0000-0000-0000-000000000000}"/>
          </ac:spMkLst>
        </pc:spChg>
        <pc:spChg chg="mod">
          <ac:chgData name="Jake Brohn" userId="1ad28408cfbfd9db" providerId="LiveId" clId="{B6A9784F-FF84-45DE-BAED-01C8CCB2F5F1}" dt="2026-01-23T16:02:51.531" v="75" actId="1076"/>
          <ac:spMkLst>
            <pc:docMk/>
            <pc:sldMk cId="0" sldId="48101800"/>
            <ac:spMk id="7" creationId="{00000000-0000-0000-0000-000000000000}"/>
          </ac:spMkLst>
        </pc:spChg>
      </pc:sldChg>
      <pc:sldChg chg="add ord">
        <pc:chgData name="Jake Brohn" userId="1ad28408cfbfd9db" providerId="LiveId" clId="{B6A9784F-FF84-45DE-BAED-01C8CCB2F5F1}" dt="2026-01-23T16:02:09.654" v="41"/>
        <pc:sldMkLst>
          <pc:docMk/>
          <pc:sldMk cId="319581743" sldId="48101801"/>
        </pc:sldMkLst>
      </pc:sldChg>
      <pc:sldChg chg="addSp delSp modSp add mod delAnim modAnim">
        <pc:chgData name="Jake Brohn" userId="1ad28408cfbfd9db" providerId="LiveId" clId="{B6A9784F-FF84-45DE-BAED-01C8CCB2F5F1}" dt="2026-01-23T16:11:40.836" v="187" actId="21"/>
        <pc:sldMkLst>
          <pc:docMk/>
          <pc:sldMk cId="0" sldId="48102360"/>
        </pc:sldMkLst>
        <pc:spChg chg="mod">
          <ac:chgData name="Jake Brohn" userId="1ad28408cfbfd9db" providerId="LiveId" clId="{B6A9784F-FF84-45DE-BAED-01C8CCB2F5F1}" dt="2026-01-23T16:02:23.274" v="44" actId="27636"/>
          <ac:spMkLst>
            <pc:docMk/>
            <pc:sldMk cId="0" sldId="48102360"/>
            <ac:spMk id="2" creationId="{00000000-0000-0000-0000-000000000000}"/>
          </ac:spMkLst>
        </pc:spChg>
        <pc:spChg chg="del mod">
          <ac:chgData name="Jake Brohn" userId="1ad28408cfbfd9db" providerId="LiveId" clId="{B6A9784F-FF84-45DE-BAED-01C8CCB2F5F1}" dt="2026-01-23T16:10:58.405" v="185" actId="478"/>
          <ac:spMkLst>
            <pc:docMk/>
            <pc:sldMk cId="0" sldId="48102360"/>
            <ac:spMk id="6" creationId="{00000000-0000-0000-0000-000000000000}"/>
          </ac:spMkLst>
        </pc:spChg>
        <pc:spChg chg="add del mod">
          <ac:chgData name="Jake Brohn" userId="1ad28408cfbfd9db" providerId="LiveId" clId="{B6A9784F-FF84-45DE-BAED-01C8CCB2F5F1}" dt="2026-01-23T16:11:01.205" v="186" actId="478"/>
          <ac:spMkLst>
            <pc:docMk/>
            <pc:sldMk cId="0" sldId="48102360"/>
            <ac:spMk id="10" creationId="{52181A74-22C4-4C7B-A811-E5E19CBDCE90}"/>
          </ac:spMkLst>
        </pc:spChg>
        <pc:picChg chg="del">
          <ac:chgData name="Jake Brohn" userId="1ad28408cfbfd9db" providerId="LiveId" clId="{B6A9784F-FF84-45DE-BAED-01C8CCB2F5F1}" dt="2026-01-23T16:05:28.590" v="117" actId="478"/>
          <ac:picMkLst>
            <pc:docMk/>
            <pc:sldMk cId="0" sldId="48102360"/>
            <ac:picMk id="5" creationId="{00000000-0000-0000-0000-000000000000}"/>
          </ac:picMkLst>
        </pc:picChg>
        <pc:picChg chg="add mod">
          <ac:chgData name="Jake Brohn" userId="1ad28408cfbfd9db" providerId="LiveId" clId="{B6A9784F-FF84-45DE-BAED-01C8CCB2F5F1}" dt="2026-01-23T16:09:56.636" v="176" actId="1076"/>
          <ac:picMkLst>
            <pc:docMk/>
            <pc:sldMk cId="0" sldId="48102360"/>
            <ac:picMk id="7" creationId="{0FBC7930-88EB-D1BB-2752-6DCD58FB1E7C}"/>
          </ac:picMkLst>
        </pc:picChg>
        <pc:picChg chg="add del mod">
          <ac:chgData name="Jake Brohn" userId="1ad28408cfbfd9db" providerId="LiveId" clId="{B6A9784F-FF84-45DE-BAED-01C8CCB2F5F1}" dt="2026-01-23T16:11:40.836" v="187" actId="21"/>
          <ac:picMkLst>
            <pc:docMk/>
            <pc:sldMk cId="0" sldId="48102360"/>
            <ac:picMk id="8" creationId="{4E5E4FFA-48F4-4BF8-515F-1537D79CCD55}"/>
          </ac:picMkLst>
        </pc:picChg>
      </pc:sldChg>
      <pc:sldChg chg="addSp modSp add mod">
        <pc:chgData name="Jake Brohn" userId="1ad28408cfbfd9db" providerId="LiveId" clId="{B6A9784F-FF84-45DE-BAED-01C8CCB2F5F1}" dt="2026-01-23T16:05:34.441" v="119" actId="1076"/>
        <pc:sldMkLst>
          <pc:docMk/>
          <pc:sldMk cId="0" sldId="48109820"/>
        </pc:sldMkLst>
        <pc:spChg chg="mod">
          <ac:chgData name="Jake Brohn" userId="1ad28408cfbfd9db" providerId="LiveId" clId="{B6A9784F-FF84-45DE-BAED-01C8CCB2F5F1}" dt="2026-01-23T16:02:23.285" v="46" actId="27636"/>
          <ac:spMkLst>
            <pc:docMk/>
            <pc:sldMk cId="0" sldId="48109820"/>
            <ac:spMk id="2" creationId="{00000000-0000-0000-0000-000000000000}"/>
          </ac:spMkLst>
        </pc:spChg>
        <pc:spChg chg="mod">
          <ac:chgData name="Jake Brohn" userId="1ad28408cfbfd9db" providerId="LiveId" clId="{B6A9784F-FF84-45DE-BAED-01C8CCB2F5F1}" dt="2026-01-23T16:05:34.441" v="119" actId="1076"/>
          <ac:spMkLst>
            <pc:docMk/>
            <pc:sldMk cId="0" sldId="48109820"/>
            <ac:spMk id="3" creationId="{00000000-0000-0000-0000-000000000000}"/>
          </ac:spMkLst>
        </pc:spChg>
        <pc:picChg chg="add mod">
          <ac:chgData name="Jake Brohn" userId="1ad28408cfbfd9db" providerId="LiveId" clId="{B6A9784F-FF84-45DE-BAED-01C8CCB2F5F1}" dt="2026-01-23T16:03:38.849" v="84" actId="1076"/>
          <ac:picMkLst>
            <pc:docMk/>
            <pc:sldMk cId="0" sldId="48109820"/>
            <ac:picMk id="4" creationId="{3D6FB9B6-046F-E450-9588-FA43D9C04760}"/>
          </ac:picMkLst>
        </pc:picChg>
      </pc:sldChg>
      <pc:sldChg chg="addSp delSp modSp add mod">
        <pc:chgData name="Jake Brohn" userId="1ad28408cfbfd9db" providerId="LiveId" clId="{B6A9784F-FF84-45DE-BAED-01C8CCB2F5F1}" dt="2026-01-23T16:05:45.295" v="120" actId="1076"/>
        <pc:sldMkLst>
          <pc:docMk/>
          <pc:sldMk cId="0" sldId="48109900"/>
        </pc:sldMkLst>
        <pc:spChg chg="mod">
          <ac:chgData name="Jake Brohn" userId="1ad28408cfbfd9db" providerId="LiveId" clId="{B6A9784F-FF84-45DE-BAED-01C8CCB2F5F1}" dt="2026-01-23T16:02:23.287" v="47" actId="27636"/>
          <ac:spMkLst>
            <pc:docMk/>
            <pc:sldMk cId="0" sldId="48109900"/>
            <ac:spMk id="2" creationId="{00000000-0000-0000-0000-000000000000}"/>
          </ac:spMkLst>
        </pc:spChg>
        <pc:spChg chg="mod">
          <ac:chgData name="Jake Brohn" userId="1ad28408cfbfd9db" providerId="LiveId" clId="{B6A9784F-FF84-45DE-BAED-01C8CCB2F5F1}" dt="2026-01-23T16:05:45.295" v="120" actId="1076"/>
          <ac:spMkLst>
            <pc:docMk/>
            <pc:sldMk cId="0" sldId="48109900"/>
            <ac:spMk id="3" creationId="{00000000-0000-0000-0000-000000000000}"/>
          </ac:spMkLst>
        </pc:spChg>
        <pc:spChg chg="del mod">
          <ac:chgData name="Jake Brohn" userId="1ad28408cfbfd9db" providerId="LiveId" clId="{B6A9784F-FF84-45DE-BAED-01C8CCB2F5F1}" dt="2026-01-23T16:04:14.839" v="98" actId="21"/>
          <ac:spMkLst>
            <pc:docMk/>
            <pc:sldMk cId="0" sldId="48109900"/>
            <ac:spMk id="4" creationId="{00000000-0000-0000-0000-000000000000}"/>
          </ac:spMkLst>
        </pc:spChg>
        <pc:picChg chg="add mod">
          <ac:chgData name="Jake Brohn" userId="1ad28408cfbfd9db" providerId="LiveId" clId="{B6A9784F-FF84-45DE-BAED-01C8CCB2F5F1}" dt="2026-01-23T16:04:08.836" v="94"/>
          <ac:picMkLst>
            <pc:docMk/>
            <pc:sldMk cId="0" sldId="48109900"/>
            <ac:picMk id="5" creationId="{4C6286F0-0726-DA77-BC59-5C97921034CC}"/>
          </ac:picMkLst>
        </pc:picChg>
      </pc:sldChg>
      <pc:sldChg chg="addSp delSp modSp add mod ord">
        <pc:chgData name="Jake Brohn" userId="1ad28408cfbfd9db" providerId="LiveId" clId="{B6A9784F-FF84-45DE-BAED-01C8CCB2F5F1}" dt="2026-01-23T16:04:15.534" v="99"/>
        <pc:sldMkLst>
          <pc:docMk/>
          <pc:sldMk cId="3045975083" sldId="48109901"/>
        </pc:sldMkLst>
        <pc:spChg chg="add mod">
          <ac:chgData name="Jake Brohn" userId="1ad28408cfbfd9db" providerId="LiveId" clId="{B6A9784F-FF84-45DE-BAED-01C8CCB2F5F1}" dt="2026-01-23T16:04:15.534" v="99"/>
          <ac:spMkLst>
            <pc:docMk/>
            <pc:sldMk cId="3045975083" sldId="48109901"/>
            <ac:spMk id="7" creationId="{00000000-0000-0000-0000-000000000000}"/>
          </ac:spMkLst>
        </pc:spChg>
        <pc:picChg chg="del">
          <ac:chgData name="Jake Brohn" userId="1ad28408cfbfd9db" providerId="LiveId" clId="{B6A9784F-FF84-45DE-BAED-01C8CCB2F5F1}" dt="2026-01-23T16:04:04.214" v="92" actId="478"/>
          <ac:picMkLst>
            <pc:docMk/>
            <pc:sldMk cId="3045975083" sldId="48109901"/>
            <ac:picMk id="5" creationId="{7BB100FB-171C-3079-55D0-38460C769E42}"/>
          </ac:picMkLst>
        </pc:picChg>
      </pc:sldChg>
      <pc:sldChg chg="delSp add mod ord">
        <pc:chgData name="Jake Brohn" userId="1ad28408cfbfd9db" providerId="LiveId" clId="{B6A9784F-FF84-45DE-BAED-01C8CCB2F5F1}" dt="2026-01-23T16:05:13.724" v="116" actId="478"/>
        <pc:sldMkLst>
          <pc:docMk/>
          <pc:sldMk cId="3893147499" sldId="48109902"/>
        </pc:sldMkLst>
        <pc:spChg chg="del">
          <ac:chgData name="Jake Brohn" userId="1ad28408cfbfd9db" providerId="LiveId" clId="{B6A9784F-FF84-45DE-BAED-01C8CCB2F5F1}" dt="2026-01-23T16:05:13.724" v="116" actId="478"/>
          <ac:spMkLst>
            <pc:docMk/>
            <pc:sldMk cId="3893147499" sldId="48109902"/>
            <ac:spMk id="7" creationId="{3422B9EF-639A-9CFE-A08F-310DBF13BFE0}"/>
          </ac:spMkLst>
        </pc:spChg>
      </pc:sldChg>
      <pc:sldChg chg="modSp add mod">
        <pc:chgData name="Jake Brohn" userId="1ad28408cfbfd9db" providerId="LiveId" clId="{B6A9784F-FF84-45DE-BAED-01C8CCB2F5F1}" dt="2026-01-23T16:05:57.949" v="125" actId="20577"/>
        <pc:sldMkLst>
          <pc:docMk/>
          <pc:sldMk cId="900354487" sldId="48109903"/>
        </pc:sldMkLst>
        <pc:spChg chg="mod">
          <ac:chgData name="Jake Brohn" userId="1ad28408cfbfd9db" providerId="LiveId" clId="{B6A9784F-FF84-45DE-BAED-01C8CCB2F5F1}" dt="2026-01-23T16:05:57.949" v="125" actId="20577"/>
          <ac:spMkLst>
            <pc:docMk/>
            <pc:sldMk cId="900354487" sldId="48109903"/>
            <ac:spMk id="3" creationId="{6D758A1F-2A1A-AA4F-6E6E-D2A67639E2BF}"/>
          </ac:spMkLst>
        </pc:spChg>
      </pc:sldChg>
      <pc:sldChg chg="add ord">
        <pc:chgData name="Jake Brohn" userId="1ad28408cfbfd9db" providerId="LiveId" clId="{B6A9784F-FF84-45DE-BAED-01C8CCB2F5F1}" dt="2026-01-23T16:06:17.451" v="128"/>
        <pc:sldMkLst>
          <pc:docMk/>
          <pc:sldMk cId="2431145377" sldId="48109904"/>
        </pc:sldMkLst>
      </pc:sldChg>
      <pc:sldChg chg="addSp modSp add mod modAnim">
        <pc:chgData name="Jake Brohn" userId="1ad28408cfbfd9db" providerId="LiveId" clId="{B6A9784F-FF84-45DE-BAED-01C8CCB2F5F1}" dt="2026-01-23T16:13:12.886" v="196"/>
        <pc:sldMkLst>
          <pc:docMk/>
          <pc:sldMk cId="0" sldId="48110560"/>
        </pc:sldMkLst>
        <pc:spChg chg="mod">
          <ac:chgData name="Jake Brohn" userId="1ad28408cfbfd9db" providerId="LiveId" clId="{B6A9784F-FF84-45DE-BAED-01C8CCB2F5F1}" dt="2026-01-23T16:06:31.151" v="130" actId="27636"/>
          <ac:spMkLst>
            <pc:docMk/>
            <pc:sldMk cId="0" sldId="48110560"/>
            <ac:spMk id="2" creationId="{00000000-0000-0000-0000-000000000000}"/>
          </ac:spMkLst>
        </pc:spChg>
        <pc:picChg chg="add mod">
          <ac:chgData name="Jake Brohn" userId="1ad28408cfbfd9db" providerId="LiveId" clId="{B6A9784F-FF84-45DE-BAED-01C8CCB2F5F1}" dt="2026-01-23T16:13:09.532" v="193" actId="1076"/>
          <ac:picMkLst>
            <pc:docMk/>
            <pc:sldMk cId="0" sldId="48110560"/>
            <ac:picMk id="6" creationId="{8ABFB683-3109-6219-7063-A67C9ADF74BF}"/>
          </ac:picMkLst>
        </pc:picChg>
      </pc:sldChg>
      <pc:sldChg chg="modSp add mod">
        <pc:chgData name="Jake Brohn" userId="1ad28408cfbfd9db" providerId="LiveId" clId="{B6A9784F-FF84-45DE-BAED-01C8CCB2F5F1}" dt="2026-01-23T16:06:31.158" v="131" actId="27636"/>
        <pc:sldMkLst>
          <pc:docMk/>
          <pc:sldMk cId="0" sldId="48154600"/>
        </pc:sldMkLst>
        <pc:spChg chg="mod">
          <ac:chgData name="Jake Brohn" userId="1ad28408cfbfd9db" providerId="LiveId" clId="{B6A9784F-FF84-45DE-BAED-01C8CCB2F5F1}" dt="2026-01-23T16:06:31.158" v="131" actId="27636"/>
          <ac:spMkLst>
            <pc:docMk/>
            <pc:sldMk cId="0" sldId="48154600"/>
            <ac:spMk id="2" creationId="{00000000-0000-0000-0000-000000000000}"/>
          </ac:spMkLst>
        </pc:spChg>
      </pc:sldChg>
      <pc:sldChg chg="modSp add mod">
        <pc:chgData name="Jake Brohn" userId="1ad28408cfbfd9db" providerId="LiveId" clId="{B6A9784F-FF84-45DE-BAED-01C8CCB2F5F1}" dt="2026-01-23T16:06:31.159" v="132" actId="27636"/>
        <pc:sldMkLst>
          <pc:docMk/>
          <pc:sldMk cId="0" sldId="48154720"/>
        </pc:sldMkLst>
        <pc:spChg chg="mod">
          <ac:chgData name="Jake Brohn" userId="1ad28408cfbfd9db" providerId="LiveId" clId="{B6A9784F-FF84-45DE-BAED-01C8CCB2F5F1}" dt="2026-01-23T16:06:31.159" v="132" actId="27636"/>
          <ac:spMkLst>
            <pc:docMk/>
            <pc:sldMk cId="0" sldId="48154720"/>
            <ac:spMk id="2" creationId="{00000000-0000-0000-0000-000000000000}"/>
          </ac:spMkLst>
        </pc:spChg>
      </pc:sldChg>
      <pc:sldChg chg="modSp add mod">
        <pc:chgData name="Jake Brohn" userId="1ad28408cfbfd9db" providerId="LiveId" clId="{B6A9784F-FF84-45DE-BAED-01C8CCB2F5F1}" dt="2026-01-23T16:06:31.161" v="133" actId="27636"/>
        <pc:sldMkLst>
          <pc:docMk/>
          <pc:sldMk cId="0" sldId="48154840"/>
        </pc:sldMkLst>
        <pc:spChg chg="mod">
          <ac:chgData name="Jake Brohn" userId="1ad28408cfbfd9db" providerId="LiveId" clId="{B6A9784F-FF84-45DE-BAED-01C8CCB2F5F1}" dt="2026-01-23T16:06:31.161" v="133" actId="27636"/>
          <ac:spMkLst>
            <pc:docMk/>
            <pc:sldMk cId="0" sldId="48154840"/>
            <ac:spMk id="2" creationId="{00000000-0000-0000-0000-000000000000}"/>
          </ac:spMkLst>
        </pc:spChg>
      </pc:sldChg>
      <pc:sldChg chg="modSp add mod">
        <pc:chgData name="Jake Brohn" userId="1ad28408cfbfd9db" providerId="LiveId" clId="{B6A9784F-FF84-45DE-BAED-01C8CCB2F5F1}" dt="2026-01-23T16:06:31.165" v="135" actId="27636"/>
        <pc:sldMkLst>
          <pc:docMk/>
          <pc:sldMk cId="0" sldId="48154960"/>
        </pc:sldMkLst>
        <pc:spChg chg="mod">
          <ac:chgData name="Jake Brohn" userId="1ad28408cfbfd9db" providerId="LiveId" clId="{B6A9784F-FF84-45DE-BAED-01C8CCB2F5F1}" dt="2026-01-23T16:06:31.165" v="135" actId="27636"/>
          <ac:spMkLst>
            <pc:docMk/>
            <pc:sldMk cId="0" sldId="48154960"/>
            <ac:spMk id="2" creationId="{00000000-0000-0000-0000-000000000000}"/>
          </ac:spMkLst>
        </pc:spChg>
        <pc:spChg chg="mod">
          <ac:chgData name="Jake Brohn" userId="1ad28408cfbfd9db" providerId="LiveId" clId="{B6A9784F-FF84-45DE-BAED-01C8CCB2F5F1}" dt="2026-01-23T16:06:31.163" v="134" actId="27636"/>
          <ac:spMkLst>
            <pc:docMk/>
            <pc:sldMk cId="0" sldId="48154960"/>
            <ac:spMk id="6" creationId="{00000000-0000-0000-0000-000000000000}"/>
          </ac:spMkLst>
        </pc:spChg>
      </pc:sldChg>
      <pc:sldChg chg="add ord">
        <pc:chgData name="Jake Brohn" userId="1ad28408cfbfd9db" providerId="LiveId" clId="{B6A9784F-FF84-45DE-BAED-01C8CCB2F5F1}" dt="2026-01-23T16:06:51.270" v="138"/>
        <pc:sldMkLst>
          <pc:docMk/>
          <pc:sldMk cId="2688600518" sldId="48154961"/>
        </pc:sldMkLst>
      </pc:sldChg>
      <pc:sldChg chg="addSp modSp add mod modAnim">
        <pc:chgData name="Jake Brohn" userId="1ad28408cfbfd9db" providerId="LiveId" clId="{B6A9784F-FF84-45DE-BAED-01C8CCB2F5F1}" dt="2026-01-23T16:13:43.731" v="201"/>
        <pc:sldMkLst>
          <pc:docMk/>
          <pc:sldMk cId="0" sldId="48208440"/>
        </pc:sldMkLst>
        <pc:spChg chg="mod">
          <ac:chgData name="Jake Brohn" userId="1ad28408cfbfd9db" providerId="LiveId" clId="{B6A9784F-FF84-45DE-BAED-01C8CCB2F5F1}" dt="2026-01-23T16:06:53.716" v="140" actId="27636"/>
          <ac:spMkLst>
            <pc:docMk/>
            <pc:sldMk cId="0" sldId="48208440"/>
            <ac:spMk id="2" creationId="{00000000-0000-0000-0000-000000000000}"/>
          </ac:spMkLst>
        </pc:spChg>
        <pc:picChg chg="add mod">
          <ac:chgData name="Jake Brohn" userId="1ad28408cfbfd9db" providerId="LiveId" clId="{B6A9784F-FF84-45DE-BAED-01C8CCB2F5F1}" dt="2026-01-23T16:13:37.033" v="198" actId="1076"/>
          <ac:picMkLst>
            <pc:docMk/>
            <pc:sldMk cId="0" sldId="48208440"/>
            <ac:picMk id="7" creationId="{4F121CE9-9EA2-D66C-E2AA-6117302F7272}"/>
          </ac:picMkLst>
        </pc:picChg>
      </pc:sldChg>
      <pc:sldChg chg="modSp add mod">
        <pc:chgData name="Jake Brohn" userId="1ad28408cfbfd9db" providerId="LiveId" clId="{B6A9784F-FF84-45DE-BAED-01C8CCB2F5F1}" dt="2026-01-23T16:06:53.721" v="141" actId="27636"/>
        <pc:sldMkLst>
          <pc:docMk/>
          <pc:sldMk cId="0" sldId="48267140"/>
        </pc:sldMkLst>
        <pc:spChg chg="mod">
          <ac:chgData name="Jake Brohn" userId="1ad28408cfbfd9db" providerId="LiveId" clId="{B6A9784F-FF84-45DE-BAED-01C8CCB2F5F1}" dt="2026-01-23T16:06:53.721" v="141" actId="27636"/>
          <ac:spMkLst>
            <pc:docMk/>
            <pc:sldMk cId="0" sldId="48267140"/>
            <ac:spMk id="2" creationId="{00000000-0000-0000-0000-000000000000}"/>
          </ac:spMkLst>
        </pc:spChg>
      </pc:sldChg>
      <pc:sldChg chg="modSp add mod">
        <pc:chgData name="Jake Brohn" userId="1ad28408cfbfd9db" providerId="LiveId" clId="{B6A9784F-FF84-45DE-BAED-01C8CCB2F5F1}" dt="2026-01-23T16:06:53.723" v="142" actId="27636"/>
        <pc:sldMkLst>
          <pc:docMk/>
          <pc:sldMk cId="0" sldId="48267280"/>
        </pc:sldMkLst>
        <pc:spChg chg="mod">
          <ac:chgData name="Jake Brohn" userId="1ad28408cfbfd9db" providerId="LiveId" clId="{B6A9784F-FF84-45DE-BAED-01C8CCB2F5F1}" dt="2026-01-23T16:06:53.723" v="142" actId="27636"/>
          <ac:spMkLst>
            <pc:docMk/>
            <pc:sldMk cId="0" sldId="48267280"/>
            <ac:spMk id="2" creationId="{00000000-0000-0000-0000-000000000000}"/>
          </ac:spMkLst>
        </pc:spChg>
      </pc:sldChg>
      <pc:sldChg chg="modSp add mod">
        <pc:chgData name="Jake Brohn" userId="1ad28408cfbfd9db" providerId="LiveId" clId="{B6A9784F-FF84-45DE-BAED-01C8CCB2F5F1}" dt="2026-01-23T16:06:53.725" v="143" actId="27636"/>
        <pc:sldMkLst>
          <pc:docMk/>
          <pc:sldMk cId="0" sldId="48267420"/>
        </pc:sldMkLst>
        <pc:spChg chg="mod">
          <ac:chgData name="Jake Brohn" userId="1ad28408cfbfd9db" providerId="LiveId" clId="{B6A9784F-FF84-45DE-BAED-01C8CCB2F5F1}" dt="2026-01-23T16:06:53.725" v="143" actId="27636"/>
          <ac:spMkLst>
            <pc:docMk/>
            <pc:sldMk cId="0" sldId="48267420"/>
            <ac:spMk id="2" creationId="{00000000-0000-0000-0000-000000000000}"/>
          </ac:spMkLst>
        </pc:spChg>
      </pc:sldChg>
      <pc:sldChg chg="modSp add mod">
        <pc:chgData name="Jake Brohn" userId="1ad28408cfbfd9db" providerId="LiveId" clId="{B6A9784F-FF84-45DE-BAED-01C8CCB2F5F1}" dt="2026-01-23T16:08:04.018" v="163" actId="27636"/>
        <pc:sldMkLst>
          <pc:docMk/>
          <pc:sldMk cId="0" sldId="48267560"/>
        </pc:sldMkLst>
        <pc:spChg chg="mod">
          <ac:chgData name="Jake Brohn" userId="1ad28408cfbfd9db" providerId="LiveId" clId="{B6A9784F-FF84-45DE-BAED-01C8CCB2F5F1}" dt="2026-01-23T16:06:53.726" v="144" actId="27636"/>
          <ac:spMkLst>
            <pc:docMk/>
            <pc:sldMk cId="0" sldId="48267560"/>
            <ac:spMk id="2" creationId="{00000000-0000-0000-0000-000000000000}"/>
          </ac:spMkLst>
        </pc:spChg>
        <pc:spChg chg="mod">
          <ac:chgData name="Jake Brohn" userId="1ad28408cfbfd9db" providerId="LiveId" clId="{B6A9784F-FF84-45DE-BAED-01C8CCB2F5F1}" dt="2026-01-23T16:08:04.018" v="163" actId="27636"/>
          <ac:spMkLst>
            <pc:docMk/>
            <pc:sldMk cId="0" sldId="48267560"/>
            <ac:spMk id="7" creationId="{00000000-0000-0000-0000-000000000000}"/>
          </ac:spMkLst>
        </pc:spChg>
      </pc:sldChg>
      <pc:sldChg chg="add ord">
        <pc:chgData name="Jake Brohn" userId="1ad28408cfbfd9db" providerId="LiveId" clId="{B6A9784F-FF84-45DE-BAED-01C8CCB2F5F1}" dt="2026-01-23T16:07:29.244" v="148"/>
        <pc:sldMkLst>
          <pc:docMk/>
          <pc:sldMk cId="2111655739" sldId="48267561"/>
        </pc:sldMkLst>
      </pc:sldChg>
      <pc:sldChg chg="addSp modSp add mod modAnim">
        <pc:chgData name="Jake Brohn" userId="1ad28408cfbfd9db" providerId="LiveId" clId="{B6A9784F-FF84-45DE-BAED-01C8CCB2F5F1}" dt="2026-01-23T16:14:10.673" v="206"/>
        <pc:sldMkLst>
          <pc:docMk/>
          <pc:sldMk cId="0" sldId="48268040"/>
        </pc:sldMkLst>
        <pc:spChg chg="mod">
          <ac:chgData name="Jake Brohn" userId="1ad28408cfbfd9db" providerId="LiveId" clId="{B6A9784F-FF84-45DE-BAED-01C8CCB2F5F1}" dt="2026-01-23T16:07:47.025" v="150" actId="27636"/>
          <ac:spMkLst>
            <pc:docMk/>
            <pc:sldMk cId="0" sldId="48268040"/>
            <ac:spMk id="2" creationId="{00000000-0000-0000-0000-000000000000}"/>
          </ac:spMkLst>
        </pc:spChg>
        <pc:picChg chg="add mod">
          <ac:chgData name="Jake Brohn" userId="1ad28408cfbfd9db" providerId="LiveId" clId="{B6A9784F-FF84-45DE-BAED-01C8CCB2F5F1}" dt="2026-01-23T16:14:07.580" v="203" actId="1076"/>
          <ac:picMkLst>
            <pc:docMk/>
            <pc:sldMk cId="0" sldId="48268040"/>
            <ac:picMk id="6" creationId="{1D344BDF-124F-2127-3DD8-90B89F571990}"/>
          </ac:picMkLst>
        </pc:picChg>
      </pc:sldChg>
      <pc:sldChg chg="modSp add mod">
        <pc:chgData name="Jake Brohn" userId="1ad28408cfbfd9db" providerId="LiveId" clId="{B6A9784F-FF84-45DE-BAED-01C8CCB2F5F1}" dt="2026-01-23T16:07:47.031" v="151" actId="27636"/>
        <pc:sldMkLst>
          <pc:docMk/>
          <pc:sldMk cId="0" sldId="48313740"/>
        </pc:sldMkLst>
        <pc:spChg chg="mod">
          <ac:chgData name="Jake Brohn" userId="1ad28408cfbfd9db" providerId="LiveId" clId="{B6A9784F-FF84-45DE-BAED-01C8CCB2F5F1}" dt="2026-01-23T16:07:47.031" v="151" actId="27636"/>
          <ac:spMkLst>
            <pc:docMk/>
            <pc:sldMk cId="0" sldId="48313740"/>
            <ac:spMk id="2" creationId="{00000000-0000-0000-0000-000000000000}"/>
          </ac:spMkLst>
        </pc:spChg>
      </pc:sldChg>
      <pc:sldChg chg="modSp add mod">
        <pc:chgData name="Jake Brohn" userId="1ad28408cfbfd9db" providerId="LiveId" clId="{B6A9784F-FF84-45DE-BAED-01C8CCB2F5F1}" dt="2026-01-23T16:07:47.033" v="152" actId="27636"/>
        <pc:sldMkLst>
          <pc:docMk/>
          <pc:sldMk cId="0" sldId="48313860"/>
        </pc:sldMkLst>
        <pc:spChg chg="mod">
          <ac:chgData name="Jake Brohn" userId="1ad28408cfbfd9db" providerId="LiveId" clId="{B6A9784F-FF84-45DE-BAED-01C8CCB2F5F1}" dt="2026-01-23T16:07:47.033" v="152" actId="27636"/>
          <ac:spMkLst>
            <pc:docMk/>
            <pc:sldMk cId="0" sldId="48313860"/>
            <ac:spMk id="2" creationId="{00000000-0000-0000-0000-000000000000}"/>
          </ac:spMkLst>
        </pc:spChg>
      </pc:sldChg>
      <pc:sldChg chg="modSp add mod">
        <pc:chgData name="Jake Brohn" userId="1ad28408cfbfd9db" providerId="LiveId" clId="{B6A9784F-FF84-45DE-BAED-01C8CCB2F5F1}" dt="2026-01-23T16:07:47.035" v="153" actId="27636"/>
        <pc:sldMkLst>
          <pc:docMk/>
          <pc:sldMk cId="0" sldId="48313980"/>
        </pc:sldMkLst>
        <pc:spChg chg="mod">
          <ac:chgData name="Jake Brohn" userId="1ad28408cfbfd9db" providerId="LiveId" clId="{B6A9784F-FF84-45DE-BAED-01C8CCB2F5F1}" dt="2026-01-23T16:07:47.035" v="153" actId="27636"/>
          <ac:spMkLst>
            <pc:docMk/>
            <pc:sldMk cId="0" sldId="48313980"/>
            <ac:spMk id="2" creationId="{00000000-0000-0000-0000-000000000000}"/>
          </ac:spMkLst>
        </pc:spChg>
      </pc:sldChg>
      <pc:sldChg chg="modSp add mod">
        <pc:chgData name="Jake Brohn" userId="1ad28408cfbfd9db" providerId="LiveId" clId="{B6A9784F-FF84-45DE-BAED-01C8CCB2F5F1}" dt="2026-01-23T16:07:58.375" v="161" actId="27636"/>
        <pc:sldMkLst>
          <pc:docMk/>
          <pc:sldMk cId="0" sldId="48314100"/>
        </pc:sldMkLst>
        <pc:spChg chg="mod">
          <ac:chgData name="Jake Brohn" userId="1ad28408cfbfd9db" providerId="LiveId" clId="{B6A9784F-FF84-45DE-BAED-01C8CCB2F5F1}" dt="2026-01-23T16:07:47.038" v="155" actId="27636"/>
          <ac:spMkLst>
            <pc:docMk/>
            <pc:sldMk cId="0" sldId="48314100"/>
            <ac:spMk id="2" creationId="{00000000-0000-0000-0000-000000000000}"/>
          </ac:spMkLst>
        </pc:spChg>
        <pc:spChg chg="mod">
          <ac:chgData name="Jake Brohn" userId="1ad28408cfbfd9db" providerId="LiveId" clId="{B6A9784F-FF84-45DE-BAED-01C8CCB2F5F1}" dt="2026-01-23T16:07:58.375" v="161" actId="27636"/>
          <ac:spMkLst>
            <pc:docMk/>
            <pc:sldMk cId="0" sldId="48314100"/>
            <ac:spMk id="6" creationId="{00000000-0000-0000-0000-000000000000}"/>
          </ac:spMkLst>
        </pc:spChg>
      </pc:sldChg>
      <pc:sldChg chg="add ord">
        <pc:chgData name="Jake Brohn" userId="1ad28408cfbfd9db" providerId="LiveId" clId="{B6A9784F-FF84-45DE-BAED-01C8CCB2F5F1}" dt="2026-01-23T16:07:51.919" v="158"/>
        <pc:sldMkLst>
          <pc:docMk/>
          <pc:sldMk cId="2060657375" sldId="48314101"/>
        </pc:sldMkLst>
      </pc:sldChg>
      <pc:sldChg chg="addSp delSp modSp add mod delAnim modAnim">
        <pc:chgData name="Jake Brohn" userId="1ad28408cfbfd9db" providerId="LiveId" clId="{B6A9784F-FF84-45DE-BAED-01C8CCB2F5F1}" dt="2026-01-23T16:11:59.245" v="191"/>
        <pc:sldMkLst>
          <pc:docMk/>
          <pc:sldMk cId="3680530154" sldId="48314102"/>
        </pc:sldMkLst>
        <pc:picChg chg="del">
          <ac:chgData name="Jake Brohn" userId="1ad28408cfbfd9db" providerId="LiveId" clId="{B6A9784F-FF84-45DE-BAED-01C8CCB2F5F1}" dt="2026-01-23T16:11:54.785" v="189" actId="478"/>
          <ac:picMkLst>
            <pc:docMk/>
            <pc:sldMk cId="3680530154" sldId="48314102"/>
            <ac:picMk id="7" creationId="{0FBC7930-88EB-D1BB-2752-6DCD58FB1E7C}"/>
          </ac:picMkLst>
        </pc:picChg>
        <pc:picChg chg="add mod">
          <ac:chgData name="Jake Brohn" userId="1ad28408cfbfd9db" providerId="LiveId" clId="{B6A9784F-FF84-45DE-BAED-01C8CCB2F5F1}" dt="2026-01-23T16:11:55.793" v="190"/>
          <ac:picMkLst>
            <pc:docMk/>
            <pc:sldMk cId="3680530154" sldId="48314102"/>
            <ac:picMk id="8" creationId="{4E5E4FFA-48F4-4BF8-515F-1537D79CCD55}"/>
          </ac:picMkLst>
        </pc:picChg>
      </pc:sldChg>
      <pc:sldMasterChg chg="setBg modSldLayout">
        <pc:chgData name="Jake Brohn" userId="1ad28408cfbfd9db" providerId="LiveId" clId="{B6A9784F-FF84-45DE-BAED-01C8CCB2F5F1}" dt="2026-01-23T16:01:11.898" v="26"/>
        <pc:sldMasterMkLst>
          <pc:docMk/>
          <pc:sldMasterMk cId="2860345847" sldId="2147483671"/>
        </pc:sldMasterMkLst>
        <pc:sldLayoutChg chg="setBg">
          <pc:chgData name="Jake Brohn" userId="1ad28408cfbfd9db" providerId="LiveId" clId="{B6A9784F-FF84-45DE-BAED-01C8CCB2F5F1}" dt="2026-01-23T16:01:11.898" v="26"/>
          <pc:sldLayoutMkLst>
            <pc:docMk/>
            <pc:sldMasterMk cId="2860345847" sldId="2147483671"/>
            <pc:sldLayoutMk cId="4240600828" sldId="2147483672"/>
          </pc:sldLayoutMkLst>
        </pc:sldLayoutChg>
        <pc:sldLayoutChg chg="setBg">
          <pc:chgData name="Jake Brohn" userId="1ad28408cfbfd9db" providerId="LiveId" clId="{B6A9784F-FF84-45DE-BAED-01C8CCB2F5F1}" dt="2026-01-23T16:01:11.898" v="26"/>
          <pc:sldLayoutMkLst>
            <pc:docMk/>
            <pc:sldMasterMk cId="2860345847" sldId="2147483671"/>
            <pc:sldLayoutMk cId="2576036537" sldId="2147483673"/>
          </pc:sldLayoutMkLst>
        </pc:sldLayoutChg>
        <pc:sldLayoutChg chg="setBg">
          <pc:chgData name="Jake Brohn" userId="1ad28408cfbfd9db" providerId="LiveId" clId="{B6A9784F-FF84-45DE-BAED-01C8CCB2F5F1}" dt="2026-01-23T16:01:11.898" v="26"/>
          <pc:sldLayoutMkLst>
            <pc:docMk/>
            <pc:sldMasterMk cId="2860345847" sldId="2147483671"/>
            <pc:sldLayoutMk cId="586138968" sldId="2147483674"/>
          </pc:sldLayoutMkLst>
        </pc:sldLayoutChg>
        <pc:sldLayoutChg chg="setBg">
          <pc:chgData name="Jake Brohn" userId="1ad28408cfbfd9db" providerId="LiveId" clId="{B6A9784F-FF84-45DE-BAED-01C8CCB2F5F1}" dt="2026-01-23T16:01:11.898" v="26"/>
          <pc:sldLayoutMkLst>
            <pc:docMk/>
            <pc:sldMasterMk cId="2860345847" sldId="2147483671"/>
            <pc:sldLayoutMk cId="875998506" sldId="2147483675"/>
          </pc:sldLayoutMkLst>
        </pc:sldLayoutChg>
        <pc:sldLayoutChg chg="setBg">
          <pc:chgData name="Jake Brohn" userId="1ad28408cfbfd9db" providerId="LiveId" clId="{B6A9784F-FF84-45DE-BAED-01C8CCB2F5F1}" dt="2026-01-23T16:01:11.898" v="26"/>
          <pc:sldLayoutMkLst>
            <pc:docMk/>
            <pc:sldMasterMk cId="2860345847" sldId="2147483671"/>
            <pc:sldLayoutMk cId="2488783518" sldId="2147483676"/>
          </pc:sldLayoutMkLst>
        </pc:sldLayoutChg>
        <pc:sldLayoutChg chg="setBg">
          <pc:chgData name="Jake Brohn" userId="1ad28408cfbfd9db" providerId="LiveId" clId="{B6A9784F-FF84-45DE-BAED-01C8CCB2F5F1}" dt="2026-01-23T16:01:11.898" v="26"/>
          <pc:sldLayoutMkLst>
            <pc:docMk/>
            <pc:sldMasterMk cId="2860345847" sldId="2147483671"/>
            <pc:sldLayoutMk cId="2396578782" sldId="2147483677"/>
          </pc:sldLayoutMkLst>
        </pc:sldLayoutChg>
        <pc:sldLayoutChg chg="setBg">
          <pc:chgData name="Jake Brohn" userId="1ad28408cfbfd9db" providerId="LiveId" clId="{B6A9784F-FF84-45DE-BAED-01C8CCB2F5F1}" dt="2026-01-23T16:01:11.898" v="26"/>
          <pc:sldLayoutMkLst>
            <pc:docMk/>
            <pc:sldMasterMk cId="2860345847" sldId="2147483671"/>
            <pc:sldLayoutMk cId="2265318090" sldId="2147483678"/>
          </pc:sldLayoutMkLst>
        </pc:sldLayoutChg>
        <pc:sldLayoutChg chg="setBg">
          <pc:chgData name="Jake Brohn" userId="1ad28408cfbfd9db" providerId="LiveId" clId="{B6A9784F-FF84-45DE-BAED-01C8CCB2F5F1}" dt="2026-01-23T16:01:11.898" v="26"/>
          <pc:sldLayoutMkLst>
            <pc:docMk/>
            <pc:sldMasterMk cId="2860345847" sldId="2147483671"/>
            <pc:sldLayoutMk cId="3462225953" sldId="2147483679"/>
          </pc:sldLayoutMkLst>
        </pc:sldLayoutChg>
        <pc:sldLayoutChg chg="setBg">
          <pc:chgData name="Jake Brohn" userId="1ad28408cfbfd9db" providerId="LiveId" clId="{B6A9784F-FF84-45DE-BAED-01C8CCB2F5F1}" dt="2026-01-23T16:01:11.898" v="26"/>
          <pc:sldLayoutMkLst>
            <pc:docMk/>
            <pc:sldMasterMk cId="2860345847" sldId="2147483671"/>
            <pc:sldLayoutMk cId="2798148907" sldId="2147483680"/>
          </pc:sldLayoutMkLst>
        </pc:sldLayoutChg>
        <pc:sldLayoutChg chg="setBg">
          <pc:chgData name="Jake Brohn" userId="1ad28408cfbfd9db" providerId="LiveId" clId="{B6A9784F-FF84-45DE-BAED-01C8CCB2F5F1}" dt="2026-01-23T16:01:11.898" v="26"/>
          <pc:sldLayoutMkLst>
            <pc:docMk/>
            <pc:sldMasterMk cId="2860345847" sldId="2147483671"/>
            <pc:sldLayoutMk cId="1592651179" sldId="2147483681"/>
          </pc:sldLayoutMkLst>
        </pc:sldLayoutChg>
        <pc:sldLayoutChg chg="setBg">
          <pc:chgData name="Jake Brohn" userId="1ad28408cfbfd9db" providerId="LiveId" clId="{B6A9784F-FF84-45DE-BAED-01C8CCB2F5F1}" dt="2026-01-23T16:01:11.898" v="26"/>
          <pc:sldLayoutMkLst>
            <pc:docMk/>
            <pc:sldMasterMk cId="2860345847" sldId="2147483671"/>
            <pc:sldLayoutMk cId="2789143902" sldId="2147483682"/>
          </pc:sldLayoutMkLst>
        </pc:sldLayoutChg>
        <pc:sldLayoutChg chg="setBg">
          <pc:chgData name="Jake Brohn" userId="1ad28408cfbfd9db" providerId="LiveId" clId="{B6A9784F-FF84-45DE-BAED-01C8CCB2F5F1}" dt="2026-01-23T16:01:11.898" v="26"/>
          <pc:sldLayoutMkLst>
            <pc:docMk/>
            <pc:sldMasterMk cId="2860345847" sldId="2147483671"/>
            <pc:sldLayoutMk cId="3656081838" sldId="214748370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03FB87-790C-4850-A90C-12C5FF4B94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27921-F9C4-44F3-AC5F-130B6A406C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59275-AFE1-4999-B78A-D0D76B9F2B0B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5E047-F1CB-4066-A459-9EDC95F2E6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77EF5-5277-4BAF-8BB4-2E02103988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68C69-0C3E-40A2-B4A0-B2C8B71D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86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ADD7A-FE61-48EE-BE0E-8546E5401374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00EEB-8338-48D7-8EE8-EE0082EF76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70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09AC2-47F7-2053-8B05-1D0473CD6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BA4DB2-3FAF-B108-EA5A-D991825D8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16108-2916-4E11-96D8-4B0C9C57D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0320E-0833-BC89-1672-42B324612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517D4-10B3-C182-E1FE-FB871202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60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8E31-DD30-FE3E-FBC5-F4E65BA5C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7ED9C-F80C-22E6-F423-3622D508C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8720F-3911-5950-B224-2DA52F9E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B9DFE-2E9D-80B6-ED67-566A9D1E9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92EE4-394D-43E2-C8C5-DB7777CD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651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4539FA-EDA0-C21D-FFD4-95B9536602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2A65-4FF3-0A3E-AB70-34CEEF405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1C31E-7B45-BC0E-A097-7859F1019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A93A2-3F47-C432-1C7D-3CC43BD7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0F320-7698-8D33-5FA8-DA4621F94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143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53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92">
              <a:buNone/>
              <a:defRPr sz="2813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081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107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224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7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01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547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311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483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1935-DBCE-08CC-6CDA-52FEAAC7B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F00E1-0AEF-95A8-60CD-740D05DB1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B14CB-2A31-6A40-7C22-D7E56543D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7C62-3852-980F-F205-64250CE6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DC245-41DA-F9AF-6543-A12D6553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36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098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890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198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726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3701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72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400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5132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603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401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7992E-14C2-F38E-ACA9-73BEE7DCE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6713B-D58A-9C3B-0240-F87F42ED4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14B4-91C2-A719-BF64-52F219CA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0EE6E-8055-D6FF-8FD9-41B1A1C01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55038-1B44-F717-685E-689332F9C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38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170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217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122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071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507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238125" y="178594"/>
            <a:ext cx="11715750" cy="45445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375034">
              <a:buNone/>
              <a:defRPr sz="2953" b="1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238125" y="633044"/>
            <a:ext cx="11715750" cy="6046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357175">
              <a:buNone/>
              <a:defRPr sz="2812" b="0" i="0" u="none">
                <a:solidFill>
                  <a:srgbClr val="000000"/>
                </a:solidFill>
                <a:uLnTx/>
                <a:uFillTx/>
                <a:latin typeface="Verdana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81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5700-B256-28BE-CCF9-2ED44BBE1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2DD7F-ADCD-86A5-B394-01A31AE5BF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34EB65-1359-AA9D-5C91-8CA419D49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7E059-905C-FE61-F905-30238DF5D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B3D1C-CC34-0781-4BAD-66EDB10D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5E9EB-A864-C81D-0B29-9452AAD1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98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CA3A0-6D21-15B5-6983-256468F3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1E1CA-FC55-B92F-A686-B5B723A7F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831C7-4474-8F7C-F6F6-D4203DC06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E8556F-CBF8-BEB5-0E13-1EB04D5023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82C4AA-44BF-C506-F855-06AC99162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F3107-4C16-6E68-5F73-DF662775F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A61A8F-A16E-B69D-25E3-16F0C300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009BE6-0570-8519-EF93-DB39157F5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78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E54AF-2B78-DAA5-6451-2D495C5A5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E978-4E38-781B-0A18-6A26542A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D3663-D258-52E5-6BE8-5C77973C5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ADAD1-9929-0D85-8EA1-D4D2406C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7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FE743-44DB-B6C5-A7C3-6DD7ED224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3A8900-09B0-E0FA-EEB9-00185B15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873AE-D78B-B8D4-5AD7-B4EA15337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1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E72F8-9F5C-0558-7F9B-4CC2C0EA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751AE-1668-1F3E-CCDE-33D383BB6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D50A9-F6C4-5C81-57E1-800E6D508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8180F-A526-622D-0DED-02AEC91C5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54839-157E-ADDF-0757-FD4ED13E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77DD1-5FB1-915E-14D4-79A395815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2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23801-3612-1A47-BF34-FA682C9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BC5296-3013-98DF-72BC-A54C7628C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C77A2-87A5-D0E2-6019-E23751386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F26D-2F59-2CC7-F7D7-8194F656B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DF8A2-D52D-8EEF-70E4-EF2D5765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0C466-BDCA-AB89-E494-EEBCAA9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148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42EA0B-13C6-F664-E6A9-84E49F07D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B70BF-D027-49BE-4F6D-0B0EC565E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FA4D6-E8E8-4177-E55C-6E913203A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1/23/2026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3D53B-4841-3DF5-731C-42F396CC5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A419F-F3E0-A8D6-5B1F-517874D5C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3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  <p:sldLayoutId id="2147483723" r:id="rId34"/>
    <p:sldLayoutId id="2147483724" r:id="rId35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AF6B9-E2F1-DA11-3DFB-B6EB080E3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35EE0A-AF0C-39FC-FED0-45CE1ABA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5"/>
            <a:ext cx="8786544" cy="9088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27C The LORD Is My Light and My Salvation</a:t>
            </a:r>
          </a:p>
        </p:txBody>
      </p:sp>
      <p:pic>
        <p:nvPicPr>
          <p:cNvPr id="3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1087570"/>
            <a:ext cx="8786544" cy="1415203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702728" y="2502773"/>
            <a:ext cx="8786544" cy="1350876"/>
          </a:xfrm>
          <a:prstGeom prst="rect">
            <a:avLst/>
          </a:prstGeom>
        </p:spPr>
      </p:pic>
      <p:pic>
        <p:nvPicPr>
          <p:cNvPr id="8" name="004_-_27C_The_LORD_Is_My_Light_and_My_Salvation_Psalm_27C">
            <a:hlinkClick r:id="" action="ppaction://media"/>
            <a:extLst>
              <a:ext uri="{FF2B5EF4-FFF2-40B4-BE49-F238E27FC236}">
                <a16:creationId xmlns:a16="http://schemas.microsoft.com/office/drawing/2014/main" id="{4E5E4FFA-48F4-4BF8-515F-1537D79CC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5651" y="55087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3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5"/>
            <a:ext cx="8786544" cy="9088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27C The LORD Is My Light and My Salvation</a:t>
            </a:r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1702728" y="2799338"/>
            <a:ext cx="8786544" cy="298537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357175" algn="l"/>
                <a:tab pos="714350" algn="l"/>
                <a:tab pos="1071524" algn="l"/>
                <a:tab pos="1428699" algn="l"/>
                <a:tab pos="1785874" algn="l"/>
                <a:tab pos="2143049" algn="l"/>
                <a:tab pos="2500224" algn="l"/>
                <a:tab pos="2857398" algn="l"/>
                <a:tab pos="3214573" algn="l"/>
                <a:tab pos="3571748" algn="l"/>
                <a:tab pos="3928923" algn="l"/>
              </a:tabLst>
              <a:defRPr sz="40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rPr sz="2400" dirty="0"/>
              <a:t>Hear my voice when I / call, </a:t>
            </a:r>
            <a:r>
              <a:rPr sz="2400" cap="small" dirty="0">
                <a:uLnTx/>
                <a:uFillTx/>
              </a:rPr>
              <a:t>Lord</a:t>
            </a:r>
            <a:r>
              <a:rPr sz="2400" dirty="0"/>
              <a:t>;</a:t>
            </a:r>
            <a:br>
              <a:rPr sz="2400" dirty="0"/>
            </a:br>
            <a:r>
              <a:rPr sz="2400" dirty="0"/>
              <a:t>   be merciful to me and / answer me.</a:t>
            </a:r>
            <a:br>
              <a:rPr sz="2400" dirty="0"/>
            </a:br>
            <a:r>
              <a:rPr sz="2400" dirty="0"/>
              <a:t>Do not hide your / face from me,</a:t>
            </a:r>
            <a:br>
              <a:rPr sz="2400" dirty="0"/>
            </a:br>
            <a:r>
              <a:rPr sz="2400" dirty="0"/>
              <a:t>   do not turn your servant away in anger; you have been my / helper.</a:t>
            </a:r>
            <a:br>
              <a:rPr sz="2400" dirty="0"/>
            </a:br>
            <a:r>
              <a:rPr sz="2400" dirty="0"/>
              <a:t>Do not reject me or for- / sake me,</a:t>
            </a:r>
            <a:br>
              <a:rPr sz="2400" dirty="0"/>
            </a:br>
            <a:r>
              <a:rPr sz="2400" dirty="0"/>
              <a:t>   God my / Savior.    </a:t>
            </a:r>
            <a:r>
              <a:rPr sz="2400" i="1" dirty="0"/>
              <a:t>Refrain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357175" algn="l"/>
                <a:tab pos="714350" algn="l"/>
                <a:tab pos="1071524" algn="l"/>
                <a:tab pos="1428699" algn="l"/>
                <a:tab pos="1785874" algn="l"/>
                <a:tab pos="2143049" algn="l"/>
                <a:tab pos="2500224" algn="l"/>
                <a:tab pos="2857398" algn="l"/>
                <a:tab pos="3214573" algn="l"/>
                <a:tab pos="3571748" algn="l"/>
                <a:tab pos="3928923" algn="l"/>
              </a:tabLst>
              <a:defRPr sz="40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rPr sz="2400" dirty="0"/>
              <a:t> 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3D6FB9B6-046F-E450-9588-FA43D9C047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974381"/>
            <a:ext cx="6896523" cy="16563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7E69C-3E43-80E0-E494-EEEC81A6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>
            <a:extLst>
              <a:ext uri="{FF2B5EF4-FFF2-40B4-BE49-F238E27FC236}">
                <a16:creationId xmlns:a16="http://schemas.microsoft.com/office/drawing/2014/main" id="{03DA8355-D5B4-272F-5E32-7451F3890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2728" y="178695"/>
            <a:ext cx="8786544" cy="9088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27C The LORD Is My Light and My Salvation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A174F41A-3D05-61E0-C5A1-5EB3499DE6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1087570"/>
            <a:ext cx="8786544" cy="1415203"/>
          </a:xfrm>
          <a:prstGeom prst="rect">
            <a:avLst/>
          </a:prstGeom>
        </p:spPr>
      </p:pic>
      <p:pic>
        <p:nvPicPr>
          <p:cNvPr id="4" name="Picture">
            <a:extLst>
              <a:ext uri="{FF2B5EF4-FFF2-40B4-BE49-F238E27FC236}">
                <a16:creationId xmlns:a16="http://schemas.microsoft.com/office/drawing/2014/main" id="{CE673BE7-2A5D-659F-9536-73F144F4558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2502773"/>
            <a:ext cx="8786544" cy="1350876"/>
          </a:xfrm>
          <a:prstGeom prst="rect">
            <a:avLst/>
          </a:prstGeom>
        </p:spPr>
      </p:pic>
      <p:sp>
        <p:nvSpPr>
          <p:cNvPr id="6" name="TextBox">
            <a:extLst>
              <a:ext uri="{FF2B5EF4-FFF2-40B4-BE49-F238E27FC236}">
                <a16:creationId xmlns:a16="http://schemas.microsoft.com/office/drawing/2014/main" id="{710FC827-686C-DF69-F17D-0F2779A42C3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02728" y="6122654"/>
            <a:ext cx="8786544" cy="43279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357175" algn="l"/>
                <a:tab pos="714350" algn="l"/>
                <a:tab pos="1071524" algn="l"/>
                <a:tab pos="1428699" algn="l"/>
                <a:tab pos="1785874" algn="l"/>
                <a:tab pos="2143049" algn="l"/>
                <a:tab pos="2500224" algn="l"/>
                <a:tab pos="2857398" algn="l"/>
                <a:tab pos="3214573" algn="l"/>
                <a:tab pos="3571748" algn="l"/>
                <a:tab pos="3928923" algn="l"/>
              </a:tabLst>
              <a:defRPr sz="40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93147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5"/>
            <a:ext cx="8786544" cy="9088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27C The LORD Is My Light and My Salvation</a:t>
            </a:r>
          </a:p>
        </p:txBody>
      </p:sp>
      <p:sp>
        <p:nvSpPr>
          <p:cNvPr id="3" name="TextBox"/>
          <p:cNvSpPr>
            <a:spLocks noGrp="1"/>
          </p:cNvSpPr>
          <p:nvPr>
            <p:ph type="body" idx="2"/>
          </p:nvPr>
        </p:nvSpPr>
        <p:spPr>
          <a:xfrm>
            <a:off x="1579511" y="2715031"/>
            <a:ext cx="8786544" cy="389517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357175" algn="l"/>
                <a:tab pos="714350" algn="l"/>
                <a:tab pos="1071524" algn="l"/>
                <a:tab pos="1428699" algn="l"/>
                <a:tab pos="1785874" algn="l"/>
                <a:tab pos="2143049" algn="l"/>
                <a:tab pos="2500224" algn="l"/>
                <a:tab pos="2857398" algn="l"/>
                <a:tab pos="3214573" algn="l"/>
                <a:tab pos="3571748" algn="l"/>
                <a:tab pos="3928923" algn="l"/>
              </a:tabLst>
              <a:defRPr sz="40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rPr lang="en-US" sz="2400" dirty="0"/>
              <a:t>Though my father and mother for- / sake me,</a:t>
            </a:r>
            <a:br>
              <a:rPr lang="en-US" sz="2400" dirty="0"/>
            </a:br>
            <a:r>
              <a:rPr lang="en-US" sz="2400" dirty="0"/>
              <a:t>   the </a:t>
            </a:r>
            <a:r>
              <a:rPr lang="en-US" sz="2400" cap="small" dirty="0"/>
              <a:t>Lord </a:t>
            </a:r>
            <a:r>
              <a:rPr lang="en-US" sz="2400" dirty="0"/>
              <a:t>will re- / </a:t>
            </a:r>
            <a:r>
              <a:rPr lang="en-US" sz="2400" dirty="0" err="1"/>
              <a:t>ceive</a:t>
            </a:r>
            <a:r>
              <a:rPr lang="en-US" sz="2400" dirty="0"/>
              <a:t> me.</a:t>
            </a:r>
            <a:br>
              <a:rPr lang="en-US" sz="2400" dirty="0"/>
            </a:br>
            <a:r>
              <a:rPr lang="en-US" sz="2400" dirty="0"/>
              <a:t>I remain </a:t>
            </a:r>
            <a:r>
              <a:rPr lang="en-US" sz="2400" dirty="0" err="1"/>
              <a:t>confi</a:t>
            </a:r>
            <a:r>
              <a:rPr lang="en-US" sz="2400" dirty="0"/>
              <a:t>- / dent of this:</a:t>
            </a:r>
            <a:br>
              <a:rPr lang="en-US" sz="2400" dirty="0"/>
            </a:br>
            <a:r>
              <a:rPr lang="en-US" sz="2400" dirty="0"/>
              <a:t>   I will see the goodness of the </a:t>
            </a:r>
            <a:r>
              <a:rPr lang="en-US" sz="2400" cap="small" dirty="0"/>
              <a:t>Lord </a:t>
            </a:r>
            <a:r>
              <a:rPr lang="en-US" sz="2400" dirty="0"/>
              <a:t>in the land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357175" algn="l"/>
                <a:tab pos="714350" algn="l"/>
                <a:tab pos="1071524" algn="l"/>
                <a:tab pos="1428699" algn="l"/>
                <a:tab pos="1785874" algn="l"/>
                <a:tab pos="2143049" algn="l"/>
                <a:tab pos="2500224" algn="l"/>
                <a:tab pos="2857398" algn="l"/>
                <a:tab pos="3214573" algn="l"/>
                <a:tab pos="3571748" algn="l"/>
                <a:tab pos="3928923" algn="l"/>
              </a:tabLst>
              <a:defRPr sz="40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rPr lang="en-US" sz="2400" dirty="0"/>
              <a:t>of the / living. 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357175" algn="l"/>
                <a:tab pos="714350" algn="l"/>
                <a:tab pos="1071524" algn="l"/>
                <a:tab pos="1428699" algn="l"/>
                <a:tab pos="1785874" algn="l"/>
                <a:tab pos="2143049" algn="l"/>
                <a:tab pos="2500224" algn="l"/>
                <a:tab pos="2857398" algn="l"/>
                <a:tab pos="3214573" algn="l"/>
                <a:tab pos="3571748" algn="l"/>
                <a:tab pos="3928923" algn="l"/>
              </a:tabLst>
              <a:defRPr sz="40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357175" algn="l"/>
                <a:tab pos="714350" algn="l"/>
                <a:tab pos="1071524" algn="l"/>
                <a:tab pos="1428699" algn="l"/>
                <a:tab pos="1785874" algn="l"/>
                <a:tab pos="2143049" algn="l"/>
                <a:tab pos="2500224" algn="l"/>
                <a:tab pos="2857398" algn="l"/>
                <a:tab pos="3214573" algn="l"/>
                <a:tab pos="3571748" algn="l"/>
                <a:tab pos="3928923" algn="l"/>
              </a:tabLst>
              <a:defRPr sz="40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rPr sz="2400" dirty="0"/>
              <a:t>Wait / for the </a:t>
            </a:r>
            <a:r>
              <a:rPr sz="2400" cap="small" dirty="0">
                <a:uLnTx/>
                <a:uFillTx/>
              </a:rPr>
              <a:t>Lord</a:t>
            </a:r>
            <a:r>
              <a:rPr sz="2400" dirty="0"/>
              <a:t>;</a:t>
            </a:r>
            <a:br>
              <a:rPr sz="2400" dirty="0"/>
            </a:br>
            <a:r>
              <a:rPr sz="2400" dirty="0"/>
              <a:t>   be strong and take heart and wait / for the </a:t>
            </a:r>
            <a:r>
              <a:rPr sz="2400" cap="small" dirty="0">
                <a:uLnTx/>
                <a:uFillTx/>
              </a:rPr>
              <a:t>Lord</a:t>
            </a:r>
            <a:r>
              <a:rPr sz="2400" dirty="0"/>
              <a:t>.</a:t>
            </a:r>
            <a:br>
              <a:rPr sz="2400" dirty="0"/>
            </a:br>
            <a:r>
              <a:rPr sz="2400" b="1" dirty="0"/>
              <a:t>Glory be to the Father and</a:t>
            </a:r>
            <a:r>
              <a:rPr sz="2400" dirty="0"/>
              <a:t> /</a:t>
            </a:r>
            <a:r>
              <a:rPr sz="2400" b="1" dirty="0"/>
              <a:t> to the Son</a:t>
            </a:r>
            <a:br>
              <a:rPr sz="2400" dirty="0"/>
            </a:br>
            <a:r>
              <a:rPr sz="2400" b="1" dirty="0"/>
              <a:t>   and to the Holy</a:t>
            </a:r>
            <a:r>
              <a:rPr sz="2400" dirty="0"/>
              <a:t> /</a:t>
            </a:r>
            <a:r>
              <a:rPr sz="2400" b="1" dirty="0"/>
              <a:t> Spirit,</a:t>
            </a:r>
            <a:br>
              <a:rPr sz="2400" dirty="0"/>
            </a:br>
            <a:r>
              <a:rPr sz="2400" b="1" dirty="0"/>
              <a:t>as it was in the be-</a:t>
            </a:r>
            <a:r>
              <a:rPr sz="2400" dirty="0"/>
              <a:t> /</a:t>
            </a:r>
            <a:r>
              <a:rPr sz="2400" b="1" dirty="0"/>
              <a:t> ginning,</a:t>
            </a:r>
            <a:br>
              <a:rPr sz="2400" dirty="0"/>
            </a:br>
            <a:r>
              <a:rPr sz="2400" b="1" dirty="0"/>
              <a:t>   is now, and will be forever.</a:t>
            </a:r>
            <a:r>
              <a:rPr sz="2400" dirty="0"/>
              <a:t> /</a:t>
            </a:r>
            <a:r>
              <a:rPr sz="2400" b="1" dirty="0"/>
              <a:t> Amen. </a:t>
            </a:r>
            <a:r>
              <a:rPr sz="2400" dirty="0"/>
              <a:t>   </a:t>
            </a:r>
            <a:r>
              <a:rPr sz="2400" i="1" dirty="0"/>
              <a:t>Refrain</a:t>
            </a:r>
          </a:p>
        </p:txBody>
      </p:sp>
      <p:pic>
        <p:nvPicPr>
          <p:cNvPr id="5" name="Picture">
            <a:extLst>
              <a:ext uri="{FF2B5EF4-FFF2-40B4-BE49-F238E27FC236}">
                <a16:creationId xmlns:a16="http://schemas.microsoft.com/office/drawing/2014/main" id="{4C6286F0-0726-DA77-BC59-5C97921034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974381"/>
            <a:ext cx="6896523" cy="165634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9C353-D42B-F7B6-EAE3-75A5940AA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>
            <a:extLst>
              <a:ext uri="{FF2B5EF4-FFF2-40B4-BE49-F238E27FC236}">
                <a16:creationId xmlns:a16="http://schemas.microsoft.com/office/drawing/2014/main" id="{5A3397B2-5CC9-B5DD-5DC0-B78BC0994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2728" y="178695"/>
            <a:ext cx="8786544" cy="9088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27C The LORD Is My Light and My Salvation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6D758A1F-2A1A-AA4F-6E6E-D2A67639E2B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579511" y="2715031"/>
            <a:ext cx="8786544" cy="389517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357175" algn="l"/>
                <a:tab pos="714350" algn="l"/>
                <a:tab pos="1071524" algn="l"/>
                <a:tab pos="1428699" algn="l"/>
                <a:tab pos="1785874" algn="l"/>
                <a:tab pos="2143049" algn="l"/>
                <a:tab pos="2500224" algn="l"/>
                <a:tab pos="2857398" algn="l"/>
                <a:tab pos="3214573" algn="l"/>
                <a:tab pos="3571748" algn="l"/>
                <a:tab pos="3928923" algn="l"/>
              </a:tabLst>
              <a:defRPr sz="40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rPr sz="2400" dirty="0"/>
              <a:t>Wait / for the </a:t>
            </a:r>
            <a:r>
              <a:rPr sz="2400" cap="small" dirty="0">
                <a:uLnTx/>
                <a:uFillTx/>
              </a:rPr>
              <a:t>Lord</a:t>
            </a:r>
            <a:r>
              <a:rPr sz="2400" dirty="0"/>
              <a:t>;</a:t>
            </a:r>
            <a:br>
              <a:rPr sz="2400" dirty="0"/>
            </a:br>
            <a:r>
              <a:rPr sz="2400" dirty="0"/>
              <a:t>   be strong and take heart and wait / for the </a:t>
            </a:r>
            <a:r>
              <a:rPr sz="2400" cap="small" dirty="0">
                <a:uLnTx/>
                <a:uFillTx/>
              </a:rPr>
              <a:t>Lord</a:t>
            </a:r>
            <a:r>
              <a:rPr sz="2400" dirty="0"/>
              <a:t>.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357175" algn="l"/>
                <a:tab pos="714350" algn="l"/>
                <a:tab pos="1071524" algn="l"/>
                <a:tab pos="1428699" algn="l"/>
                <a:tab pos="1785874" algn="l"/>
                <a:tab pos="2143049" algn="l"/>
                <a:tab pos="2500224" algn="l"/>
                <a:tab pos="2857398" algn="l"/>
                <a:tab pos="3214573" algn="l"/>
                <a:tab pos="3571748" algn="l"/>
                <a:tab pos="3928923" algn="l"/>
              </a:tabLst>
              <a:defRPr sz="40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br>
              <a:rPr sz="2400" dirty="0"/>
            </a:br>
            <a:r>
              <a:rPr sz="2400" b="1" dirty="0"/>
              <a:t>Glory be to the Father and</a:t>
            </a:r>
            <a:r>
              <a:rPr sz="2400" dirty="0"/>
              <a:t> /</a:t>
            </a:r>
            <a:r>
              <a:rPr sz="2400" b="1" dirty="0"/>
              <a:t> to the Son</a:t>
            </a:r>
            <a:br>
              <a:rPr sz="2400" dirty="0"/>
            </a:br>
            <a:r>
              <a:rPr sz="2400" b="1" dirty="0"/>
              <a:t>   and to the Holy</a:t>
            </a:r>
            <a:r>
              <a:rPr sz="2400" dirty="0"/>
              <a:t> /</a:t>
            </a:r>
            <a:r>
              <a:rPr sz="2400" b="1" dirty="0"/>
              <a:t> Spirit,</a:t>
            </a:r>
            <a:br>
              <a:rPr sz="2400" dirty="0"/>
            </a:br>
            <a:r>
              <a:rPr sz="2400" b="1" dirty="0"/>
              <a:t>as it was in the be-</a:t>
            </a:r>
            <a:r>
              <a:rPr sz="2400" dirty="0"/>
              <a:t> /</a:t>
            </a:r>
            <a:r>
              <a:rPr sz="2400" b="1" dirty="0"/>
              <a:t> ginning,</a:t>
            </a:r>
            <a:br>
              <a:rPr sz="2400" dirty="0"/>
            </a:br>
            <a:r>
              <a:rPr sz="2400" b="1" dirty="0"/>
              <a:t>   is now, and will be forever.</a:t>
            </a:r>
            <a:r>
              <a:rPr sz="2400" dirty="0"/>
              <a:t> /</a:t>
            </a:r>
            <a:r>
              <a:rPr sz="2400" b="1" dirty="0"/>
              <a:t> Amen. </a:t>
            </a:r>
            <a:r>
              <a:rPr sz="2400" dirty="0"/>
              <a:t>   </a:t>
            </a:r>
            <a:r>
              <a:rPr sz="2400" i="1" dirty="0"/>
              <a:t>Refrain</a:t>
            </a:r>
          </a:p>
        </p:txBody>
      </p:sp>
      <p:pic>
        <p:nvPicPr>
          <p:cNvPr id="5" name="Picture">
            <a:extLst>
              <a:ext uri="{FF2B5EF4-FFF2-40B4-BE49-F238E27FC236}">
                <a16:creationId xmlns:a16="http://schemas.microsoft.com/office/drawing/2014/main" id="{69D68BFD-2081-1BC0-286E-214E4F615A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974381"/>
            <a:ext cx="6896523" cy="165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4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42703-4B41-CE22-629E-64FA5F39B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>
            <a:extLst>
              <a:ext uri="{FF2B5EF4-FFF2-40B4-BE49-F238E27FC236}">
                <a16:creationId xmlns:a16="http://schemas.microsoft.com/office/drawing/2014/main" id="{630F81A2-C186-808A-6D9F-D9400F2C7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2728" y="178695"/>
            <a:ext cx="8786544" cy="9088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27C The LORD Is My Light and My Salvation</a:t>
            </a:r>
          </a:p>
        </p:txBody>
      </p:sp>
      <p:pic>
        <p:nvPicPr>
          <p:cNvPr id="3" name="Picture">
            <a:extLst>
              <a:ext uri="{FF2B5EF4-FFF2-40B4-BE49-F238E27FC236}">
                <a16:creationId xmlns:a16="http://schemas.microsoft.com/office/drawing/2014/main" id="{F8AE0B6F-BD86-F2C0-7640-B56AD3CFE9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1087570"/>
            <a:ext cx="8786544" cy="1415203"/>
          </a:xfrm>
          <a:prstGeom prst="rect">
            <a:avLst/>
          </a:prstGeom>
        </p:spPr>
      </p:pic>
      <p:pic>
        <p:nvPicPr>
          <p:cNvPr id="4" name="Picture">
            <a:extLst>
              <a:ext uri="{FF2B5EF4-FFF2-40B4-BE49-F238E27FC236}">
                <a16:creationId xmlns:a16="http://schemas.microsoft.com/office/drawing/2014/main" id="{D0381E3D-DE33-DBB9-AA05-570AE138275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2502773"/>
            <a:ext cx="8786544" cy="1350876"/>
          </a:xfrm>
          <a:prstGeom prst="rect">
            <a:avLst/>
          </a:prstGeom>
        </p:spPr>
      </p:pic>
      <p:sp>
        <p:nvSpPr>
          <p:cNvPr id="6" name="TextBox">
            <a:extLst>
              <a:ext uri="{FF2B5EF4-FFF2-40B4-BE49-F238E27FC236}">
                <a16:creationId xmlns:a16="http://schemas.microsoft.com/office/drawing/2014/main" id="{43DFEEA4-8D80-7CF5-B13C-A9129F971DA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02728" y="6122654"/>
            <a:ext cx="8786544" cy="43279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357175" algn="l"/>
                <a:tab pos="714350" algn="l"/>
                <a:tab pos="1071524" algn="l"/>
                <a:tab pos="1428699" algn="l"/>
                <a:tab pos="1785874" algn="l"/>
                <a:tab pos="2143049" algn="l"/>
                <a:tab pos="2500224" algn="l"/>
                <a:tab pos="2857398" algn="l"/>
                <a:tab pos="3214573" algn="l"/>
                <a:tab pos="3571748" algn="l"/>
                <a:tab pos="3928923" algn="l"/>
              </a:tabLst>
              <a:defRPr sz="40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 </a:t>
            </a:r>
          </a:p>
        </p:txBody>
      </p:sp>
      <p:sp>
        <p:nvSpPr>
          <p:cNvPr id="7" name="TextBox"/>
          <p:cNvSpPr txBox="1">
            <a:spLocks/>
          </p:cNvSpPr>
          <p:nvPr/>
        </p:nvSpPr>
        <p:spPr>
          <a:xfrm>
            <a:off x="1624907" y="5489112"/>
            <a:ext cx="8786544" cy="1190193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rPr lang="en-US" sz="1100">
                <a:solidFill>
                  <a:srgbClr val="000000"/>
                </a:solidFill>
                <a:latin typeface="Verdana"/>
              </a:rPr>
              <a:t>Tune: David Haas</a:t>
            </a:r>
            <a:br>
              <a:rPr lang="en-US" sz="1100">
                <a:solidFill>
                  <a:srgbClr val="000000"/>
                </a:solidFill>
                <a:latin typeface="Verdana"/>
              </a:rPr>
            </a:br>
            <a:r>
              <a:rPr lang="en-US" sz="1100">
                <a:solidFill>
                  <a:srgbClr val="000000"/>
                </a:solidFill>
                <a:latin typeface="Verdana"/>
              </a:rPr>
              <a:t>Setting: Kermit G. Moldenhauer</a:t>
            </a:r>
            <a:br>
              <a:rPr lang="en-US" sz="1100">
                <a:solidFill>
                  <a:srgbClr val="000000"/>
                </a:solidFill>
                <a:latin typeface="Verdana"/>
              </a:rPr>
            </a:br>
            <a:r>
              <a:rPr lang="en-US" sz="1100">
                <a:solidFill>
                  <a:srgbClr val="000000"/>
                </a:solidFill>
                <a:latin typeface="Verdana"/>
              </a:rPr>
              <a:t>Tune: © 1983 GIA Publications, Inc. Used by permission: OneLicense no. 716099</a:t>
            </a:r>
            <a:br>
              <a:rPr lang="en-US" sz="1100">
                <a:solidFill>
                  <a:srgbClr val="000000"/>
                </a:solidFill>
                <a:latin typeface="Verdana"/>
              </a:rPr>
            </a:br>
            <a:r>
              <a:rPr lang="en-US" sz="1100">
                <a:solidFill>
                  <a:srgbClr val="000000"/>
                </a:solidFill>
                <a:latin typeface="Verdana"/>
              </a:rPr>
              <a:t>Setting: © 1993 Kermit G. Moldenhauer, admin. Northwestern Publishing House. Used by permission: OneLicense no. 716099</a:t>
            </a:r>
            <a:endParaRPr lang="en-US" sz="11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45975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D00F6-4DA0-2B80-9D69-AADB19844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7F8DCC-033B-B8BA-8CDF-FD34BC847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45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904 O Christ, Our True and Only Light</a:t>
            </a:r>
          </a:p>
        </p:txBody>
      </p:sp>
      <p:pic>
        <p:nvPicPr>
          <p:cNvPr id="3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633132"/>
            <a:ext cx="8786544" cy="1088080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702728" y="1721213"/>
            <a:ext cx="8786544" cy="1307451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702728" y="3028664"/>
            <a:ext cx="8786544" cy="1313301"/>
          </a:xfrm>
          <a:prstGeom prst="rect">
            <a:avLst/>
          </a:prstGeom>
        </p:spPr>
      </p:pic>
      <p:pic>
        <p:nvPicPr>
          <p:cNvPr id="6" name="005_-_904_O_Christ__Our_True_and_Only_Light">
            <a:hlinkClick r:id="" action="ppaction://media"/>
            <a:extLst>
              <a:ext uri="{FF2B5EF4-FFF2-40B4-BE49-F238E27FC236}">
                <a16:creationId xmlns:a16="http://schemas.microsoft.com/office/drawing/2014/main" id="{8ABFB683-3109-6219-7063-A67C9ADF7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498" y="529454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904 O Christ, Our True and Only Light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2"/>
            <a:ext cx="8786544" cy="1067606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700738"/>
            <a:ext cx="8786544" cy="1286977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87715"/>
            <a:ext cx="8786544" cy="12694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904 O Christ, Our True and Only Light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2"/>
            <a:ext cx="8786544" cy="1067606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700738"/>
            <a:ext cx="8786544" cy="1292827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93565"/>
            <a:ext cx="8786544" cy="13162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792 O Trinity, Most Blessed Light</a:t>
            </a:r>
          </a:p>
        </p:txBody>
      </p:sp>
      <p:pic>
        <p:nvPicPr>
          <p:cNvPr id="3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633132"/>
            <a:ext cx="8786544" cy="1088080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702728" y="1721213"/>
            <a:ext cx="8786544" cy="1313301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702728" y="3034511"/>
            <a:ext cx="8786544" cy="1319152"/>
          </a:xfrm>
          <a:prstGeom prst="rect">
            <a:avLst/>
          </a:prstGeom>
        </p:spPr>
      </p:pic>
      <p:pic>
        <p:nvPicPr>
          <p:cNvPr id="6" name="001_-_792_O_Trinity__Most_Blessed_Light">
            <a:hlinkClick r:id="" action="ppaction://media"/>
            <a:extLst>
              <a:ext uri="{FF2B5EF4-FFF2-40B4-BE49-F238E27FC236}">
                <a16:creationId xmlns:a16="http://schemas.microsoft.com/office/drawing/2014/main" id="{A1C03F66-3757-BF7A-701E-F13346FE8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260" y="542425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904 O Christ, Our True and Only Light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2"/>
            <a:ext cx="8786544" cy="1058831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691963"/>
            <a:ext cx="8786544" cy="1289902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81865"/>
            <a:ext cx="8786544" cy="128990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904 O Christ, Our True and Only Light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2"/>
            <a:ext cx="8786544" cy="1055906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689038"/>
            <a:ext cx="8786544" cy="1266503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55541"/>
            <a:ext cx="8786544" cy="1275277"/>
          </a:xfrm>
          <a:prstGeom prst="rect">
            <a:avLst/>
          </a:prstGeom>
        </p:spPr>
      </p:pic>
      <p:sp>
        <p:nvSpPr>
          <p:cNvPr id="6" name="TextBox"/>
          <p:cNvSpPr>
            <a:spLocks noGrp="1"/>
          </p:cNvSpPr>
          <p:nvPr>
            <p:ph type="body" idx="2"/>
          </p:nvPr>
        </p:nvSpPr>
        <p:spPr>
          <a:xfrm>
            <a:off x="1702728" y="5965191"/>
            <a:ext cx="8786544" cy="71411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22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Text: Johann Heermann, 1585–1647; tr. Catherine Winkworth, 1827–1878, alt.</a:t>
            </a:r>
            <a:br/>
            <a:r>
              <a:t>Tune: Andächtige Haus-Kirche, Nürnberg, 1676, alt.</a:t>
            </a:r>
            <a:br/>
            <a:r>
              <a:t>Text and tune: Public domain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78896-CBEF-AB05-A2B7-E16BAFB83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FE01FB-CDA2-45FD-D375-65A7E5B27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00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575 By Grace I’m Saved</a:t>
            </a:r>
          </a:p>
        </p:txBody>
      </p:sp>
      <p:pic>
        <p:nvPicPr>
          <p:cNvPr id="3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633132"/>
            <a:ext cx="8786544" cy="1088080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702728" y="1721213"/>
            <a:ext cx="8786544" cy="1310376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702728" y="3031589"/>
            <a:ext cx="8786544" cy="1307451"/>
          </a:xfrm>
          <a:prstGeom prst="rect">
            <a:avLst/>
          </a:prstGeom>
        </p:spPr>
      </p:pic>
      <p:pic>
        <p:nvPicPr>
          <p:cNvPr id="6" name="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702728" y="4339040"/>
            <a:ext cx="8786544" cy="1304526"/>
          </a:xfrm>
          <a:prstGeom prst="rect">
            <a:avLst/>
          </a:prstGeom>
        </p:spPr>
      </p:pic>
      <p:pic>
        <p:nvPicPr>
          <p:cNvPr id="7" name="006_-_575_By_Grace_I_m_Saved">
            <a:hlinkClick r:id="" action="ppaction://media"/>
            <a:extLst>
              <a:ext uri="{FF2B5EF4-FFF2-40B4-BE49-F238E27FC236}">
                <a16:creationId xmlns:a16="http://schemas.microsoft.com/office/drawing/2014/main" id="{4F121CE9-9EA2-D66C-E2AA-6117302F7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9813" y="56435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575 By Grace I’m Saved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2"/>
            <a:ext cx="8786544" cy="1067606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700738"/>
            <a:ext cx="8786544" cy="1286977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87715"/>
            <a:ext cx="8786544" cy="1292827"/>
          </a:xfrm>
          <a:prstGeom prst="rect">
            <a:avLst/>
          </a:prstGeom>
        </p:spPr>
      </p:pic>
      <p:pic>
        <p:nvPicPr>
          <p:cNvPr id="6" name="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702728" y="4280542"/>
            <a:ext cx="8786544" cy="128405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575 By Grace I’m Saved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2"/>
            <a:ext cx="8786544" cy="1067606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700738"/>
            <a:ext cx="8786544" cy="1289902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90640"/>
            <a:ext cx="8786544" cy="1289902"/>
          </a:xfrm>
          <a:prstGeom prst="rect">
            <a:avLst/>
          </a:prstGeom>
        </p:spPr>
      </p:pic>
      <p:pic>
        <p:nvPicPr>
          <p:cNvPr id="6" name="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702728" y="4280542"/>
            <a:ext cx="8786544" cy="128405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575 By Grace I’m Saved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2"/>
            <a:ext cx="8786544" cy="1067606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700738"/>
            <a:ext cx="8786544" cy="1289902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90640"/>
            <a:ext cx="8786544" cy="1286977"/>
          </a:xfrm>
          <a:prstGeom prst="rect">
            <a:avLst/>
          </a:prstGeom>
        </p:spPr>
      </p:pic>
      <p:pic>
        <p:nvPicPr>
          <p:cNvPr id="6" name="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702728" y="4277617"/>
            <a:ext cx="8786544" cy="128405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575 By Grace I’m Saved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3"/>
            <a:ext cx="8786544" cy="1047131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680264"/>
            <a:ext cx="8786544" cy="1269427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49691"/>
            <a:ext cx="8786544" cy="1272352"/>
          </a:xfrm>
          <a:prstGeom prst="rect">
            <a:avLst/>
          </a:prstGeom>
        </p:spPr>
      </p:pic>
      <p:pic>
        <p:nvPicPr>
          <p:cNvPr id="6" name="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702728" y="4222043"/>
            <a:ext cx="8786544" cy="1263578"/>
          </a:xfrm>
          <a:prstGeom prst="rect">
            <a:avLst/>
          </a:prstGeom>
        </p:spPr>
      </p:pic>
      <p:sp>
        <p:nvSpPr>
          <p:cNvPr id="7" name="TextBox"/>
          <p:cNvSpPr>
            <a:spLocks noGrp="1"/>
          </p:cNvSpPr>
          <p:nvPr>
            <p:ph type="body" idx="2"/>
          </p:nvPr>
        </p:nvSpPr>
        <p:spPr>
          <a:xfrm>
            <a:off x="1702728" y="5965191"/>
            <a:ext cx="8786544" cy="71411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22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rPr sz="1100" dirty="0"/>
              <a:t>Text: Christian L. Scheidt, 1709–1761, abr.; tr. The Lutheran Hymnal, 1941, alt.</a:t>
            </a:r>
            <a:br>
              <a:rPr sz="1100" dirty="0"/>
            </a:br>
            <a:r>
              <a:rPr sz="1100" dirty="0"/>
              <a:t>Tune: Cornelius H. </a:t>
            </a:r>
            <a:r>
              <a:rPr sz="1100" dirty="0" err="1"/>
              <a:t>Dretzel</a:t>
            </a:r>
            <a:r>
              <a:rPr sz="1100" dirty="0"/>
              <a:t>, 1697–1775</a:t>
            </a:r>
            <a:br>
              <a:rPr sz="1100" dirty="0"/>
            </a:br>
            <a:r>
              <a:rPr sz="1100" dirty="0"/>
              <a:t>Text and tune: Public domain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CF451-69B9-5E3B-F94D-E38B84D8A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70684-789C-17EF-26D2-1E5381E69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55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381 The People Who in Darkness Walked</a:t>
            </a:r>
          </a:p>
        </p:txBody>
      </p:sp>
      <p:pic>
        <p:nvPicPr>
          <p:cNvPr id="3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633132"/>
            <a:ext cx="8786544" cy="1085155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702728" y="1718288"/>
            <a:ext cx="8786544" cy="1310376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702728" y="3028664"/>
            <a:ext cx="8786544" cy="1307451"/>
          </a:xfrm>
          <a:prstGeom prst="rect">
            <a:avLst/>
          </a:prstGeom>
        </p:spPr>
      </p:pic>
      <p:pic>
        <p:nvPicPr>
          <p:cNvPr id="6" name="007_-_381_The_People_Who_in_Darkness_Walked">
            <a:hlinkClick r:id="" action="ppaction://media"/>
            <a:extLst>
              <a:ext uri="{FF2B5EF4-FFF2-40B4-BE49-F238E27FC236}">
                <a16:creationId xmlns:a16="http://schemas.microsoft.com/office/drawing/2014/main" id="{1D344BDF-124F-2127-3DD8-90B89F571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460" y="546964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792 O Trinity, Most Blessed Light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2"/>
            <a:ext cx="8786544" cy="1067606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700738"/>
            <a:ext cx="8786544" cy="1295752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96490"/>
            <a:ext cx="8786544" cy="130160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381 The People Who in Darkness Walked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2"/>
            <a:ext cx="8786544" cy="1067606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700738"/>
            <a:ext cx="8786544" cy="1284052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84790"/>
            <a:ext cx="8786544" cy="128990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381 The People Who in Darkness Walked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2"/>
            <a:ext cx="8786544" cy="1067606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700738"/>
            <a:ext cx="8786544" cy="1284052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84790"/>
            <a:ext cx="8786544" cy="129282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381 The People Who in Darkness Walked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2"/>
            <a:ext cx="8786544" cy="1067606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700738"/>
            <a:ext cx="8786544" cy="1295752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96490"/>
            <a:ext cx="8786544" cy="128697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381 The People Who in Darkness Walked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2"/>
            <a:ext cx="8786544" cy="1050056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683189"/>
            <a:ext cx="8786544" cy="1272352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55541"/>
            <a:ext cx="8786544" cy="1269427"/>
          </a:xfrm>
          <a:prstGeom prst="rect">
            <a:avLst/>
          </a:prstGeom>
        </p:spPr>
      </p:pic>
      <p:sp>
        <p:nvSpPr>
          <p:cNvPr id="6" name="TextBox"/>
          <p:cNvSpPr>
            <a:spLocks noGrp="1"/>
          </p:cNvSpPr>
          <p:nvPr>
            <p:ph type="body" idx="2"/>
          </p:nvPr>
        </p:nvSpPr>
        <p:spPr>
          <a:xfrm>
            <a:off x="1702728" y="5996510"/>
            <a:ext cx="8786544" cy="71411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22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rPr sz="1100" dirty="0"/>
              <a:t>Text: John Morison, 1749–1798, abr., alt.</a:t>
            </a:r>
            <a:br>
              <a:rPr sz="1100" dirty="0"/>
            </a:br>
            <a:r>
              <a:rPr sz="1100" dirty="0"/>
              <a:t>Tune: Nicolaus Herman, c. 1480–1561</a:t>
            </a:r>
            <a:br>
              <a:rPr sz="1100" dirty="0"/>
            </a:br>
            <a:r>
              <a:rPr sz="1100" dirty="0"/>
              <a:t>Text and tune: Public domain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58FE2-B9D7-2AAF-574D-E3B5EFDE8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83146-A604-69BC-41E1-233C9D948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57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792 O Trinity, Most Blessed Light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3"/>
            <a:ext cx="8786544" cy="1047131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680264"/>
            <a:ext cx="8786544" cy="1275277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2955541"/>
            <a:ext cx="8786544" cy="1278202"/>
          </a:xfrm>
          <a:prstGeom prst="rect">
            <a:avLst/>
          </a:prstGeom>
        </p:spPr>
      </p:pic>
      <p:sp>
        <p:nvSpPr>
          <p:cNvPr id="6" name="TextBox"/>
          <p:cNvSpPr>
            <a:spLocks noGrp="1"/>
          </p:cNvSpPr>
          <p:nvPr>
            <p:ph type="body" idx="2"/>
          </p:nvPr>
        </p:nvSpPr>
        <p:spPr>
          <a:xfrm>
            <a:off x="1702728" y="5489116"/>
            <a:ext cx="8786544" cy="119019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22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rPr sz="1100" dirty="0"/>
              <a:t>Text (</a:t>
            </a:r>
            <a:r>
              <a:rPr sz="1100" dirty="0" err="1"/>
              <a:t>sts</a:t>
            </a:r>
            <a:r>
              <a:rPr sz="1100" dirty="0"/>
              <a:t>. 1–2): Ambrose of Milan, 340–397; (</a:t>
            </a:r>
            <a:r>
              <a:rPr sz="1100" dirty="0" err="1"/>
              <a:t>sts</a:t>
            </a:r>
            <a:r>
              <a:rPr sz="1100" dirty="0"/>
              <a:t>. 1–2): tr. John Mason Neale, 1818–1866, alt; (</a:t>
            </a:r>
            <a:r>
              <a:rPr sz="1100" dirty="0" err="1"/>
              <a:t>st.</a:t>
            </a:r>
            <a:r>
              <a:rPr sz="1100" dirty="0"/>
              <a:t> 3): Charles Coffin, 1676–1749; (</a:t>
            </a:r>
            <a:r>
              <a:rPr sz="1100" dirty="0" err="1"/>
              <a:t>st.</a:t>
            </a:r>
            <a:r>
              <a:rPr sz="1100" dirty="0"/>
              <a:t> 3): tr. John Chandler, 1806–1876, alt.</a:t>
            </a:r>
            <a:br>
              <a:rPr sz="1100" dirty="0"/>
            </a:br>
            <a:r>
              <a:rPr sz="1100" dirty="0"/>
              <a:t>Tune: Nicolaus Herman, c. 1480–1561</a:t>
            </a:r>
            <a:br>
              <a:rPr sz="1100" dirty="0"/>
            </a:br>
            <a:r>
              <a:rPr sz="1100" dirty="0"/>
              <a:t>Text and tune: Public domain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563D4-BCAC-7CD8-2ABE-D03C3396B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CCC5F-FFBE-91D5-1567-C18253FEB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04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1015 Gloria (Brit) - AURELIA</a:t>
            </a:r>
          </a:p>
        </p:txBody>
      </p:sp>
      <p:pic>
        <p:nvPicPr>
          <p:cNvPr id="3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633132"/>
            <a:ext cx="8786544" cy="1284052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702728" y="1917182"/>
            <a:ext cx="8786544" cy="1322077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702728" y="3239259"/>
            <a:ext cx="8786544" cy="1325001"/>
          </a:xfrm>
          <a:prstGeom prst="rect">
            <a:avLst/>
          </a:prstGeom>
        </p:spPr>
      </p:pic>
      <p:pic>
        <p:nvPicPr>
          <p:cNvPr id="6" name="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702728" y="4564260"/>
            <a:ext cx="8786544" cy="1322077"/>
          </a:xfrm>
          <a:prstGeom prst="rect">
            <a:avLst/>
          </a:prstGeom>
        </p:spPr>
      </p:pic>
      <p:pic>
        <p:nvPicPr>
          <p:cNvPr id="7" name="002_-_1015_Gloria__Brit__-_AURELIA">
            <a:hlinkClick r:id="" action="ppaction://media"/>
            <a:extLst>
              <a:ext uri="{FF2B5EF4-FFF2-40B4-BE49-F238E27FC236}">
                <a16:creationId xmlns:a16="http://schemas.microsoft.com/office/drawing/2014/main" id="{76B96124-A5CE-F177-D4BC-4E3C716DD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536" y="576147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3"/>
            <a:ext cx="8786544" cy="45443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1015 Gloria (Brit) - AURELIA</a:t>
            </a:r>
          </a:p>
        </p:txBody>
      </p:sp>
      <p:pic>
        <p:nvPicPr>
          <p:cNvPr id="3" name="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28" y="633130"/>
            <a:ext cx="8786544" cy="1243103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702728" y="1876235"/>
            <a:ext cx="8786544" cy="1284052"/>
          </a:xfrm>
          <a:prstGeom prst="rect">
            <a:avLst/>
          </a:prstGeom>
        </p:spPr>
      </p:pic>
      <p:pic>
        <p:nvPicPr>
          <p:cNvPr id="5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3160287"/>
            <a:ext cx="8786544" cy="1284052"/>
          </a:xfrm>
          <a:prstGeom prst="rect">
            <a:avLst/>
          </a:prstGeom>
        </p:spPr>
      </p:pic>
      <p:pic>
        <p:nvPicPr>
          <p:cNvPr id="6" name="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702728" y="4444339"/>
            <a:ext cx="8786544" cy="1284052"/>
          </a:xfrm>
          <a:prstGeom prst="rect">
            <a:avLst/>
          </a:prstGeom>
        </p:spPr>
      </p:pic>
      <p:sp>
        <p:nvSpPr>
          <p:cNvPr id="7" name="TextBox"/>
          <p:cNvSpPr>
            <a:spLocks noGrp="1"/>
          </p:cNvSpPr>
          <p:nvPr>
            <p:ph type="body" idx="2"/>
          </p:nvPr>
        </p:nvSpPr>
        <p:spPr>
          <a:xfrm>
            <a:off x="1702728" y="5975499"/>
            <a:ext cx="8786544" cy="119019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2200" b="0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rPr sz="1100" dirty="0"/>
              <a:t>Text: Michael D. Schultz</a:t>
            </a:r>
            <a:br>
              <a:rPr sz="1100" dirty="0"/>
            </a:br>
            <a:r>
              <a:rPr sz="1100" dirty="0"/>
              <a:t>Tune: Samuel S. Wesley</a:t>
            </a:r>
            <a:br>
              <a:rPr sz="1100" dirty="0"/>
            </a:br>
            <a:r>
              <a:rPr sz="1100" dirty="0"/>
              <a:t>Text: © 2021 Northwestern Publishing House. Used by permission: </a:t>
            </a:r>
            <a:r>
              <a:rPr sz="1100" dirty="0" err="1"/>
              <a:t>OneLicense</a:t>
            </a:r>
            <a:r>
              <a:rPr sz="1100" dirty="0"/>
              <a:t> no. 716099</a:t>
            </a:r>
            <a:br>
              <a:rPr sz="1100" dirty="0"/>
            </a:br>
            <a:r>
              <a:rPr sz="1100" dirty="0"/>
              <a:t>Tune: Public domain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A4DC0-9DEA-E1A5-2EAE-2079B8958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104F5-3B19-4CA9-4737-961F0E5AD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1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>
            <a:spLocks noGrp="1"/>
          </p:cNvSpPr>
          <p:nvPr>
            <p:ph type="body" idx="1"/>
          </p:nvPr>
        </p:nvSpPr>
        <p:spPr>
          <a:xfrm>
            <a:off x="1702728" y="178695"/>
            <a:ext cx="8786544" cy="90887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32628006" algn="r"/>
              </a:tabLst>
              <a:defRPr sz="4200" b="1" i="0" u="none">
                <a:solidFill>
                  <a:srgbClr val="000000"/>
                </a:solidFill>
                <a:uLnTx/>
                <a:uFillTx/>
                <a:latin typeface="Verdana"/>
              </a:defRPr>
            </a:pPr>
            <a:r>
              <a:t>27C The LORD Is My Light and My Salvation</a:t>
            </a:r>
          </a:p>
        </p:txBody>
      </p:sp>
      <p:pic>
        <p:nvPicPr>
          <p:cNvPr id="3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702728" y="1087570"/>
            <a:ext cx="8786544" cy="1415203"/>
          </a:xfrm>
          <a:prstGeom prst="rect">
            <a:avLst/>
          </a:prstGeom>
        </p:spPr>
      </p:pic>
      <p:pic>
        <p:nvPicPr>
          <p:cNvPr id="4" name="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702728" y="2502773"/>
            <a:ext cx="8786544" cy="1350876"/>
          </a:xfrm>
          <a:prstGeom prst="rect">
            <a:avLst/>
          </a:prstGeom>
        </p:spPr>
      </p:pic>
      <p:pic>
        <p:nvPicPr>
          <p:cNvPr id="7" name="003_-_27C_The_LORD_Is_My_Light_and_My_Salvation_New_Track">
            <a:hlinkClick r:id="" action="ppaction://media"/>
            <a:extLst>
              <a:ext uri="{FF2B5EF4-FFF2-40B4-BE49-F238E27FC236}">
                <a16:creationId xmlns:a16="http://schemas.microsoft.com/office/drawing/2014/main" id="{0FBC7930-88EB-D1BB-2752-6DCD58FB1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5651" y="489487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C30393A-FEC6-4A44-9E4A-6EA49F1F7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16958A-754B-4396-9457-FD7A427A37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8C88F1-1664-415F-AFCE-F6CF4580981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1393</TotalTime>
  <Words>703</Words>
  <Application>Microsoft Office PowerPoint</Application>
  <PresentationFormat>Widescreen</PresentationFormat>
  <Paragraphs>43</Paragraphs>
  <Slides>34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DESIGN</dc:title>
  <dc:creator>Jake Brohn</dc:creator>
  <cp:lastModifiedBy>Jake Brohn</cp:lastModifiedBy>
  <cp:revision>24</cp:revision>
  <dcterms:created xsi:type="dcterms:W3CDTF">2024-04-19T10:31:47Z</dcterms:created>
  <dcterms:modified xsi:type="dcterms:W3CDTF">2026-01-23T16:14:12Z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