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96" r:id="rId6"/>
  </p:sldMasterIdLst>
  <p:notesMasterIdLst>
    <p:notesMasterId r:id="rId57"/>
  </p:notesMasterIdLst>
  <p:handoutMasterIdLst>
    <p:handoutMasterId r:id="rId58"/>
  </p:handoutMasterIdLst>
  <p:sldIdLst>
    <p:sldId id="438" r:id="rId7"/>
    <p:sldId id="1100" r:id="rId8"/>
    <p:sldId id="991" r:id="rId9"/>
    <p:sldId id="1082" r:id="rId10"/>
    <p:sldId id="1164" r:id="rId11"/>
    <p:sldId id="1104" r:id="rId12"/>
    <p:sldId id="940" r:id="rId13"/>
    <p:sldId id="803" r:id="rId14"/>
    <p:sldId id="750" r:id="rId15"/>
    <p:sldId id="1121" r:id="rId16"/>
    <p:sldId id="966" r:id="rId17"/>
    <p:sldId id="1122" r:id="rId18"/>
    <p:sldId id="608" r:id="rId19"/>
    <p:sldId id="937" r:id="rId20"/>
    <p:sldId id="1153" r:id="rId21"/>
    <p:sldId id="683" r:id="rId22"/>
    <p:sldId id="1154" r:id="rId23"/>
    <p:sldId id="1157" r:id="rId24"/>
    <p:sldId id="977" r:id="rId25"/>
    <p:sldId id="1156" r:id="rId26"/>
    <p:sldId id="1076" r:id="rId27"/>
    <p:sldId id="1163" r:id="rId28"/>
    <p:sldId id="951" r:id="rId29"/>
    <p:sldId id="1158" r:id="rId30"/>
    <p:sldId id="1077" r:id="rId31"/>
    <p:sldId id="1123" r:id="rId32"/>
    <p:sldId id="920" r:id="rId33"/>
    <p:sldId id="334" r:id="rId34"/>
    <p:sldId id="1162" r:id="rId35"/>
    <p:sldId id="1127" r:id="rId36"/>
    <p:sldId id="1023" r:id="rId37"/>
    <p:sldId id="1124" r:id="rId38"/>
    <p:sldId id="1148" r:id="rId39"/>
    <p:sldId id="1026" r:id="rId40"/>
    <p:sldId id="1161" r:id="rId41"/>
    <p:sldId id="1160" r:id="rId42"/>
    <p:sldId id="1028" r:id="rId43"/>
    <p:sldId id="1080" r:id="rId44"/>
    <p:sldId id="1034" r:id="rId45"/>
    <p:sldId id="1033" r:id="rId46"/>
    <p:sldId id="1031" r:id="rId47"/>
    <p:sldId id="1149" r:id="rId48"/>
    <p:sldId id="909" r:id="rId49"/>
    <p:sldId id="798" r:id="rId50"/>
    <p:sldId id="1096" r:id="rId51"/>
    <p:sldId id="984" r:id="rId52"/>
    <p:sldId id="1102" r:id="rId53"/>
    <p:sldId id="1029" r:id="rId54"/>
    <p:sldId id="620" r:id="rId55"/>
    <p:sldId id="954" r:id="rId56"/>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9"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B482"/>
    <a:srgbClr val="84B493"/>
    <a:srgbClr val="FFB83A"/>
    <a:srgbClr val="7A3A00"/>
    <a:srgbClr val="1D8B5E"/>
    <a:srgbClr val="24B078"/>
    <a:srgbClr val="E68422"/>
    <a:srgbClr val="4DB482"/>
    <a:srgbClr val="FF9300"/>
    <a:srgbClr val="E396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38BF22-435B-83E9-B9C6-22090E03594C}" v="193" dt="2026-01-22T23:39:10.592"/>
    <p1510:client id="{ABD0B87E-6416-784D-B64E-0E9C7133BEF4}" v="255" dt="2026-01-22T06:38:04.210"/>
    <p1510:client id="{E105D8B3-6AA8-42C2-BF3B-10DD5E3B63C2}" v="670" dt="2026-01-22T05:58:37.8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24" autoAdjust="0"/>
    <p:restoredTop sz="94599"/>
  </p:normalViewPr>
  <p:slideViewPr>
    <p:cSldViewPr snapToGrid="0">
      <p:cViewPr>
        <p:scale>
          <a:sx n="45" d="100"/>
          <a:sy n="45" d="100"/>
        </p:scale>
        <p:origin x="72" y="389"/>
      </p:cViewPr>
      <p:guideLst>
        <p:guide orient="horz" pos="2069"/>
        <p:guide pos="38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sz="quarter" idx="1"/>
          </p:nvPr>
        </p:nvSpPr>
        <p:spPr>
          <a:xfrm>
            <a:off x="3884614" y="0"/>
            <a:ext cx="2971800" cy="465693"/>
          </a:xfrm>
          <a:prstGeom prst="rect">
            <a:avLst/>
          </a:prstGeom>
        </p:spPr>
        <p:txBody>
          <a:bodyPr vert="horz" lIns="88410" tIns="44206" rIns="88410" bIns="44206" rtlCol="0"/>
          <a:lstStyle>
            <a:lvl1pPr algn="r">
              <a:defRPr sz="1100"/>
            </a:lvl1pPr>
          </a:lstStyle>
          <a:p>
            <a:fld id="{FFEE4A6F-2ABE-42B1-9FDF-BCF81D1B941E}" type="datetimeFigureOut">
              <a:rPr lang="en-AU" smtClean="0"/>
              <a:t>23/01/2026</a:t>
            </a:fld>
            <a:endParaRPr lang="en-AU"/>
          </a:p>
        </p:txBody>
      </p:sp>
      <p:sp>
        <p:nvSpPr>
          <p:cNvPr id="4" name="Footer Placeholder 3"/>
          <p:cNvSpPr>
            <a:spLocks noGrp="1"/>
          </p:cNvSpPr>
          <p:nvPr>
            <p:ph type="ftr" sz="quarter" idx="2"/>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5" name="Slide Number Placeholder 4"/>
          <p:cNvSpPr>
            <a:spLocks noGrp="1"/>
          </p:cNvSpPr>
          <p:nvPr>
            <p:ph type="sldNum" sz="quarter" idx="3"/>
          </p:nvPr>
        </p:nvSpPr>
        <p:spPr>
          <a:xfrm>
            <a:off x="3884614" y="8846553"/>
            <a:ext cx="2971800" cy="465693"/>
          </a:xfrm>
          <a:prstGeom prst="rect">
            <a:avLst/>
          </a:prstGeom>
        </p:spPr>
        <p:txBody>
          <a:bodyPr vert="horz" lIns="88410" tIns="44206" rIns="88410" bIns="44206" rtlCol="0" anchor="b"/>
          <a:lstStyle>
            <a:lvl1pPr algn="r">
              <a:defRPr sz="1100"/>
            </a:lvl1pPr>
          </a:lstStyle>
          <a:p>
            <a:fld id="{EB742345-020E-4B9C-B64C-79CA4B135A1F}" type="slidenum">
              <a:rPr lang="en-AU" smtClean="0"/>
              <a:t>‹#›</a:t>
            </a:fld>
            <a:endParaRPr lang="en-AU"/>
          </a:p>
        </p:txBody>
      </p:sp>
    </p:spTree>
    <p:extLst>
      <p:ext uri="{BB962C8B-B14F-4D97-AF65-F5344CB8AC3E}">
        <p14:creationId xmlns:p14="http://schemas.microsoft.com/office/powerpoint/2010/main" val="3758270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idx="1"/>
          </p:nvPr>
        </p:nvSpPr>
        <p:spPr>
          <a:xfrm>
            <a:off x="3884614" y="0"/>
            <a:ext cx="2971800" cy="465693"/>
          </a:xfrm>
          <a:prstGeom prst="rect">
            <a:avLst/>
          </a:prstGeom>
        </p:spPr>
        <p:txBody>
          <a:bodyPr vert="horz" lIns="88410" tIns="44206" rIns="88410" bIns="44206" rtlCol="0"/>
          <a:lstStyle>
            <a:lvl1pPr algn="r">
              <a:defRPr sz="1100"/>
            </a:lvl1pPr>
          </a:lstStyle>
          <a:p>
            <a:fld id="{B91D4E05-14D5-49F1-8F6E-B7CEC6E3B187}" type="datetimeFigureOut">
              <a:rPr lang="en-AU" smtClean="0"/>
              <a:t>23/01/2026</a:t>
            </a:fld>
            <a:endParaRPr lang="en-AU"/>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88410" tIns="44206" rIns="88410" bIns="44206" rtlCol="0" anchor="ctr"/>
          <a:lstStyle/>
          <a:p>
            <a:endParaRPr lang="en-AU"/>
          </a:p>
        </p:txBody>
      </p:sp>
      <p:sp>
        <p:nvSpPr>
          <p:cNvPr id="5" name="Notes Placeholder 4"/>
          <p:cNvSpPr>
            <a:spLocks noGrp="1"/>
          </p:cNvSpPr>
          <p:nvPr>
            <p:ph type="body" sz="quarter" idx="3"/>
          </p:nvPr>
        </p:nvSpPr>
        <p:spPr>
          <a:xfrm>
            <a:off x="685801" y="4424086"/>
            <a:ext cx="5486400" cy="4191238"/>
          </a:xfrm>
          <a:prstGeom prst="rect">
            <a:avLst/>
          </a:prstGeom>
        </p:spPr>
        <p:txBody>
          <a:bodyPr vert="horz" lIns="88410" tIns="44206" rIns="88410" bIns="442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7" name="Slide Number Placeholder 6"/>
          <p:cNvSpPr>
            <a:spLocks noGrp="1"/>
          </p:cNvSpPr>
          <p:nvPr>
            <p:ph type="sldNum" sz="quarter" idx="5"/>
          </p:nvPr>
        </p:nvSpPr>
        <p:spPr>
          <a:xfrm>
            <a:off x="3884614" y="8846553"/>
            <a:ext cx="2971800" cy="465693"/>
          </a:xfrm>
          <a:prstGeom prst="rect">
            <a:avLst/>
          </a:prstGeom>
        </p:spPr>
        <p:txBody>
          <a:bodyPr vert="horz" lIns="88410" tIns="44206" rIns="88410" bIns="44206" rtlCol="0" anchor="b"/>
          <a:lstStyle>
            <a:lvl1pPr algn="r">
              <a:defRPr sz="1100"/>
            </a:lvl1pPr>
          </a:lstStyle>
          <a:p>
            <a:fld id="{39BD0D58-009C-4B34-BD04-760FE23A9F8A}" type="slidenum">
              <a:rPr lang="en-AU" smtClean="0"/>
              <a:t>‹#›</a:t>
            </a:fld>
            <a:endParaRPr lang="en-AU"/>
          </a:p>
        </p:txBody>
      </p:sp>
    </p:spTree>
    <p:extLst>
      <p:ext uri="{BB962C8B-B14F-4D97-AF65-F5344CB8AC3E}">
        <p14:creationId xmlns:p14="http://schemas.microsoft.com/office/powerpoint/2010/main" val="21646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a:t>Used Lent 2022</a:t>
            </a:r>
          </a:p>
        </p:txBody>
      </p:sp>
      <p:sp>
        <p:nvSpPr>
          <p:cNvPr id="4" name="Slide Number Placeholder 3"/>
          <p:cNvSpPr>
            <a:spLocks noGrp="1"/>
          </p:cNvSpPr>
          <p:nvPr>
            <p:ph type="sldNum" sz="quarter" idx="5"/>
          </p:nvPr>
        </p:nvSpPr>
        <p:spPr/>
        <p:txBody>
          <a:bodyPr/>
          <a:lstStyle/>
          <a:p>
            <a:fld id="{39BD0D58-009C-4B34-BD04-760FE23A9F8A}" type="slidenum">
              <a:rPr lang="en-AU" smtClean="0"/>
              <a:t>2</a:t>
            </a:fld>
            <a:endParaRPr lang="en-AU"/>
          </a:p>
        </p:txBody>
      </p:sp>
    </p:spTree>
    <p:extLst>
      <p:ext uri="{BB962C8B-B14F-4D97-AF65-F5344CB8AC3E}">
        <p14:creationId xmlns:p14="http://schemas.microsoft.com/office/powerpoint/2010/main" val="1355111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9BD0D58-009C-4B34-BD04-760FE23A9F8A}" type="slidenum">
              <a:rPr lang="en-AU" smtClean="0"/>
              <a:t>42</a:t>
            </a:fld>
            <a:endParaRPr lang="en-AU"/>
          </a:p>
        </p:txBody>
      </p:sp>
    </p:spTree>
    <p:extLst>
      <p:ext uri="{BB962C8B-B14F-4D97-AF65-F5344CB8AC3E}">
        <p14:creationId xmlns:p14="http://schemas.microsoft.com/office/powerpoint/2010/main" val="3745202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44</a:t>
            </a:fld>
            <a:endParaRPr lang="en-AU"/>
          </a:p>
        </p:txBody>
      </p:sp>
    </p:spTree>
    <p:extLst>
      <p:ext uri="{BB962C8B-B14F-4D97-AF65-F5344CB8AC3E}">
        <p14:creationId xmlns:p14="http://schemas.microsoft.com/office/powerpoint/2010/main" val="3182565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48</a:t>
            </a:fld>
            <a:endParaRPr lang="en-AU"/>
          </a:p>
        </p:txBody>
      </p:sp>
    </p:spTree>
    <p:extLst>
      <p:ext uri="{BB962C8B-B14F-4D97-AF65-F5344CB8AC3E}">
        <p14:creationId xmlns:p14="http://schemas.microsoft.com/office/powerpoint/2010/main" val="2997522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50</a:t>
            </a:fld>
            <a:endParaRPr lang="en-AU"/>
          </a:p>
        </p:txBody>
      </p:sp>
    </p:spTree>
    <p:extLst>
      <p:ext uri="{BB962C8B-B14F-4D97-AF65-F5344CB8AC3E}">
        <p14:creationId xmlns:p14="http://schemas.microsoft.com/office/powerpoint/2010/main" val="734595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9</a:t>
            </a:fld>
            <a:endParaRPr lang="en-AU"/>
          </a:p>
        </p:txBody>
      </p:sp>
    </p:spTree>
    <p:extLst>
      <p:ext uri="{BB962C8B-B14F-4D97-AF65-F5344CB8AC3E}">
        <p14:creationId xmlns:p14="http://schemas.microsoft.com/office/powerpoint/2010/main" val="3882450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BD0D58-009C-4B34-BD04-760FE23A9F8A}" type="slidenum">
              <a:rPr lang="en-AU" smtClean="0"/>
              <a:t>26</a:t>
            </a:fld>
            <a:endParaRPr lang="en-AU"/>
          </a:p>
        </p:txBody>
      </p:sp>
    </p:spTree>
    <p:extLst>
      <p:ext uri="{BB962C8B-B14F-4D97-AF65-F5344CB8AC3E}">
        <p14:creationId xmlns:p14="http://schemas.microsoft.com/office/powerpoint/2010/main" val="2143647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29</a:t>
            </a:fld>
            <a:endParaRPr lang="en-AU"/>
          </a:p>
        </p:txBody>
      </p:sp>
    </p:spTree>
    <p:extLst>
      <p:ext uri="{BB962C8B-B14F-4D97-AF65-F5344CB8AC3E}">
        <p14:creationId xmlns:p14="http://schemas.microsoft.com/office/powerpoint/2010/main" val="3255743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E0A4D-8695-D3F0-D977-1221942C13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9C4813-95B9-5EC3-5382-7B5B96BAA5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F5B9A0-0127-322B-147D-81373D8F9E4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B7D97CA-3D64-DD24-7CC0-D06070AE432B}"/>
              </a:ext>
            </a:extLst>
          </p:cNvPr>
          <p:cNvSpPr>
            <a:spLocks noGrp="1"/>
          </p:cNvSpPr>
          <p:nvPr>
            <p:ph type="sldNum" sz="quarter" idx="5"/>
          </p:nvPr>
        </p:nvSpPr>
        <p:spPr/>
        <p:txBody>
          <a:bodyPr/>
          <a:lstStyle/>
          <a:p>
            <a:fld id="{39BD0D58-009C-4B34-BD04-760FE23A9F8A}" type="slidenum">
              <a:rPr lang="en-AU" smtClean="0"/>
              <a:t>30</a:t>
            </a:fld>
            <a:endParaRPr lang="en-AU"/>
          </a:p>
        </p:txBody>
      </p:sp>
    </p:spTree>
    <p:extLst>
      <p:ext uri="{BB962C8B-B14F-4D97-AF65-F5344CB8AC3E}">
        <p14:creationId xmlns:p14="http://schemas.microsoft.com/office/powerpoint/2010/main" val="2883688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54E42-3E5B-2DE8-71DE-5916C46EC3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30A2B6-1635-29E6-42B8-8FDA2171F31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658E026-A892-CC4B-875C-852751AF0F7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55C87FA-976C-692F-480D-D599109D098A}"/>
              </a:ext>
            </a:extLst>
          </p:cNvPr>
          <p:cNvSpPr>
            <a:spLocks noGrp="1"/>
          </p:cNvSpPr>
          <p:nvPr>
            <p:ph type="sldNum" sz="quarter" idx="5"/>
          </p:nvPr>
        </p:nvSpPr>
        <p:spPr/>
        <p:txBody>
          <a:bodyPr/>
          <a:lstStyle/>
          <a:p>
            <a:fld id="{39BD0D58-009C-4B34-BD04-760FE23A9F8A}" type="slidenum">
              <a:rPr lang="en-AU" smtClean="0"/>
              <a:t>35</a:t>
            </a:fld>
            <a:endParaRPr lang="en-AU"/>
          </a:p>
        </p:txBody>
      </p:sp>
    </p:spTree>
    <p:extLst>
      <p:ext uri="{BB962C8B-B14F-4D97-AF65-F5344CB8AC3E}">
        <p14:creationId xmlns:p14="http://schemas.microsoft.com/office/powerpoint/2010/main" val="2464757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BA6F1-B3AF-BDB0-AF8A-6DCA11A75B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3AFC17-E151-3F4A-F7C8-7EBE689FEFE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581F7A4-F674-1F02-B99F-1CE71C4AA03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62B09FF-D85D-2240-B26E-FA5CF29FB062}"/>
              </a:ext>
            </a:extLst>
          </p:cNvPr>
          <p:cNvSpPr>
            <a:spLocks noGrp="1"/>
          </p:cNvSpPr>
          <p:nvPr>
            <p:ph type="sldNum" sz="quarter" idx="5"/>
          </p:nvPr>
        </p:nvSpPr>
        <p:spPr/>
        <p:txBody>
          <a:bodyPr/>
          <a:lstStyle/>
          <a:p>
            <a:fld id="{39BD0D58-009C-4B34-BD04-760FE23A9F8A}" type="slidenum">
              <a:rPr lang="en-AU" smtClean="0"/>
              <a:t>36</a:t>
            </a:fld>
            <a:endParaRPr lang="en-AU"/>
          </a:p>
        </p:txBody>
      </p:sp>
    </p:spTree>
    <p:extLst>
      <p:ext uri="{BB962C8B-B14F-4D97-AF65-F5344CB8AC3E}">
        <p14:creationId xmlns:p14="http://schemas.microsoft.com/office/powerpoint/2010/main" val="2715072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ED7850-BC1E-48CF-AB47-13CB67CCDFA7}" type="slidenum">
              <a:rPr lang="en-AU" smtClean="0"/>
              <a:pPr/>
              <a:t>37</a:t>
            </a:fld>
            <a:endParaRPr lang="en-AU"/>
          </a:p>
        </p:txBody>
      </p:sp>
    </p:spTree>
    <p:extLst>
      <p:ext uri="{BB962C8B-B14F-4D97-AF65-F5344CB8AC3E}">
        <p14:creationId xmlns:p14="http://schemas.microsoft.com/office/powerpoint/2010/main" val="2684991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39</a:t>
            </a:fld>
            <a:endParaRPr lang="en-AU"/>
          </a:p>
        </p:txBody>
      </p:sp>
    </p:spTree>
    <p:extLst>
      <p:ext uri="{BB962C8B-B14F-4D97-AF65-F5344CB8AC3E}">
        <p14:creationId xmlns:p14="http://schemas.microsoft.com/office/powerpoint/2010/main" val="16748076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DEB7D2-BC1D-4ED6-83B3-A069ABD4C6C8}" type="datetime1">
              <a:rPr lang="en-AU" smtClean="0"/>
              <a:t>23/01/2026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405063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1DBF993-715E-42EA-B7DD-311503B1CC79}" type="datetime1">
              <a:rPr lang="en-AU" smtClean="0"/>
              <a:t>23/01/2026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10889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2D9757C-DA17-4466-8A7C-AC1A9B366AA7}" type="datetime1">
              <a:rPr lang="en-AU" smtClean="0"/>
              <a:t>23/01/2026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76415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BA3209-8532-45C5-A75D-19C2F22A7C67}" type="datetime1">
              <a:rPr lang="en-AU" smtClean="0"/>
              <a:t>23/01/2026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52291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291053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84653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894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091773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64000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279485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188132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F47067-3DDE-4F0F-B84A-224D82052008}" type="datetime1">
              <a:rPr lang="en-AU" smtClean="0"/>
              <a:t>23/01/2026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3288425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196345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866448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074503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95033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20E9ABCB-CE9C-4A72-A0FF-D1D1530210BB}" type="datetime1">
              <a:rPr lang="en-AU" smtClean="0"/>
              <a:t>23/01/2026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743082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489FB4B-ECBF-4725-9A1D-D98E41B076CA}" type="datetime1">
              <a:rPr lang="en-AU" smtClean="0"/>
              <a:t>23/01/2026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40261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1B67CCD-9942-46D0-A69D-0FAB2F317F24}" type="datetime1">
              <a:rPr lang="en-AU" smtClean="0"/>
              <a:t>23/01/2026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177196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CBFC8-00BE-4796-8D42-7BD3F438998E}" type="datetime1">
              <a:rPr lang="en-AU" smtClean="0"/>
              <a:t>23/01/2026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6BAAE04-8869-45BD-9FC4-571BC1F4B92A}" type="slidenum">
              <a:rPr lang="en-AU" smtClean="0"/>
              <a:t>‹#›</a:t>
            </a:fld>
            <a:endParaRPr lang="en-AU"/>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60490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B3EB60-CAB5-4678-B649-BE46521CE30F}" type="datetime1">
              <a:rPr lang="en-AU" smtClean="0"/>
              <a:t>23/01/2026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1032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854D8F-69FE-432F-BBDC-0FF4875597DA}" type="datetime1">
              <a:rPr lang="en-AU" smtClean="0"/>
              <a:t>23/01/2026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11668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lum/>
          </a:blip>
          <a:srcRect/>
          <a:stretch>
            <a:fillRect t="-16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CDEB8-F001-4609-86F8-4C1C1243880A}" type="datetime1">
              <a:rPr lang="en-AU" smtClean="0"/>
              <a:t>23/01/2026</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AAE04-8869-45BD-9FC4-571BC1F4B92A}" type="slidenum">
              <a:rPr lang="en-AU" smtClean="0"/>
              <a:t>‹#›</a:t>
            </a:fld>
            <a:endParaRPr lang="en-AU"/>
          </a:p>
        </p:txBody>
      </p:sp>
    </p:spTree>
    <p:extLst>
      <p:ext uri="{BB962C8B-B14F-4D97-AF65-F5344CB8AC3E}">
        <p14:creationId xmlns:p14="http://schemas.microsoft.com/office/powerpoint/2010/main" val="2573750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lum/>
          </a:blip>
          <a:srcRect/>
          <a:stretch>
            <a:fillRect t="-16000" b="-9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lum/>
          </a:blip>
          <a:srcRect/>
          <a:stretch>
            <a:fillRect t="-16000" b="-9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370976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holyhermits.com.au/collections/help" TargetMode="External"/><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t-R5kbbecdk"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hyperlink" Target="https://www.youtube.com/watch?v=HT-fry-aRos"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holyhermits.com.au/events/holy-hermit-st-anthony-the-great/2026-02-01"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40XnnmvaQ2I" TargetMode="External"/><Relationship Id="rId2" Type="http://schemas.openxmlformats.org/officeDocument/2006/relationships/hyperlink" Target="https://www.youtube.com/watch?v=to35u8KbWis"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hyperlink" Target="https://www.youtube.com/watch?v=XNyDd9qtuk0"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holyhermits.com.au/events/a-lenten-study" TargetMode="External"/><Relationship Id="rId2" Type="http://schemas.openxmlformats.org/officeDocument/2006/relationships/hyperlink" Target="https://holyhermits.com.au/events/companion-animal-ministry-workshop/2026-02-01" TargetMode="External"/><Relationship Id="rId1" Type="http://schemas.openxmlformats.org/officeDocument/2006/relationships/slideLayout" Target="../slideLayouts/slideLayout7.xml"/><Relationship Id="rId4" Type="http://schemas.openxmlformats.org/officeDocument/2006/relationships/hyperlink" Target="https://holyhermits.com.au/events"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holyhermits.com.au/give"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mailto:holyhermits@anglicanchurchsq.org.au"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B7a7LdgRh-k"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7738" y="766214"/>
            <a:ext cx="11005857" cy="2308324"/>
          </a:xfrm>
          <a:prstGeom prst="rect">
            <a:avLst/>
          </a:prstGeom>
          <a:noFill/>
        </p:spPr>
        <p:txBody>
          <a:bodyPr wrap="square" lIns="91440" tIns="45720" rIns="91440" bIns="45720" rtlCol="0" anchor="t">
            <a:spAutoFit/>
          </a:bodyPr>
          <a:lstStyle/>
          <a:p>
            <a:pPr algn="ctr"/>
            <a:r>
              <a:rPr lang="en-AU" sz="2400" b="1" dirty="0">
                <a:solidFill>
                  <a:srgbClr val="00B050"/>
                </a:solidFill>
                <a:latin typeface="Comic Sans MS"/>
                <a:cs typeface="MV Boli"/>
              </a:rPr>
              <a:t>Leader: </a:t>
            </a:r>
            <a:r>
              <a:rPr lang="en-AU" sz="3600" b="1" dirty="0">
                <a:solidFill>
                  <a:srgbClr val="00B050"/>
                </a:solidFill>
                <a:latin typeface="Comic Sans MS"/>
                <a:cs typeface="MV Boli"/>
              </a:rPr>
              <a:t>Welcome to Holy Hermits Online Worship</a:t>
            </a:r>
          </a:p>
          <a:p>
            <a:pPr algn="ctr"/>
            <a:r>
              <a:rPr lang="en-AU" sz="3600" b="1" dirty="0">
                <a:solidFill>
                  <a:srgbClr val="00B050"/>
                </a:solidFill>
                <a:latin typeface="Comic Sans MS"/>
                <a:cs typeface="MV Boli"/>
              </a:rPr>
              <a:t>3</a:t>
            </a:r>
            <a:r>
              <a:rPr lang="en-AU" sz="3600" b="1" baseline="30000" dirty="0">
                <a:solidFill>
                  <a:srgbClr val="00B050"/>
                </a:solidFill>
                <a:latin typeface="Comic Sans MS"/>
                <a:cs typeface="MV Boli"/>
              </a:rPr>
              <a:t>rd</a:t>
            </a:r>
            <a:r>
              <a:rPr lang="en-AU" sz="3600" b="1" dirty="0">
                <a:solidFill>
                  <a:srgbClr val="00B050"/>
                </a:solidFill>
                <a:latin typeface="Comic Sans MS"/>
                <a:cs typeface="MV Boli"/>
              </a:rPr>
              <a:t> Sunday after Epiphany</a:t>
            </a:r>
          </a:p>
          <a:p>
            <a:pPr algn="ctr"/>
            <a:r>
              <a:rPr lang="en-AU" sz="3600" b="1" dirty="0">
                <a:solidFill>
                  <a:srgbClr val="00B050"/>
                </a:solidFill>
                <a:latin typeface="Comic Sans MS"/>
                <a:cs typeface="MV Boli"/>
              </a:rPr>
              <a:t>Today, we remember Holy Hermit </a:t>
            </a:r>
          </a:p>
          <a:p>
            <a:pPr algn="ctr"/>
            <a:r>
              <a:rPr lang="en-AU" sz="3600" b="1" dirty="0">
                <a:solidFill>
                  <a:srgbClr val="00B050"/>
                </a:solidFill>
                <a:latin typeface="Comic Sans MS"/>
                <a:cs typeface="MV Boli"/>
              </a:rPr>
              <a:t>St Anthony the Great</a:t>
            </a:r>
          </a:p>
        </p:txBody>
      </p:sp>
      <p:sp>
        <p:nvSpPr>
          <p:cNvPr id="7" name="TextBox 6">
            <a:extLst>
              <a:ext uri="{FF2B5EF4-FFF2-40B4-BE49-F238E27FC236}">
                <a16:creationId xmlns:a16="http://schemas.microsoft.com/office/drawing/2014/main" id="{69862248-D4FC-A4D3-ED9D-2108CC3F6118}"/>
              </a:ext>
            </a:extLst>
          </p:cNvPr>
          <p:cNvSpPr txBox="1"/>
          <p:nvPr/>
        </p:nvSpPr>
        <p:spPr>
          <a:xfrm rot="16200000">
            <a:off x="-1435680" y="4859052"/>
            <a:ext cx="3918060" cy="307777"/>
          </a:xfrm>
          <a:prstGeom prst="rect">
            <a:avLst/>
          </a:prstGeom>
          <a:noFill/>
        </p:spPr>
        <p:txBody>
          <a:bodyPr wrap="none" lIns="91440" tIns="45720" rIns="91440" bIns="45720" rtlCol="0" anchor="t">
            <a:spAutoFit/>
          </a:bodyPr>
          <a:lstStyle/>
          <a:p>
            <a:r>
              <a:rPr lang="en-US" sz="1400" dirty="0">
                <a:solidFill>
                  <a:srgbClr val="00B050"/>
                </a:solidFill>
                <a:latin typeface="Comic Sans MS"/>
              </a:rPr>
              <a:t>Prep: 22/01/2026 Proofed:22/01/2026🌸 </a:t>
            </a:r>
            <a:endParaRPr lang="en-US" sz="1400" dirty="0">
              <a:solidFill>
                <a:srgbClr val="00B050"/>
              </a:solidFill>
              <a:latin typeface="Comic Sans MS"/>
              <a:cs typeface="Times New Roman"/>
            </a:endParaRPr>
          </a:p>
        </p:txBody>
      </p:sp>
      <p:graphicFrame>
        <p:nvGraphicFramePr>
          <p:cNvPr id="3" name="Table 2">
            <a:extLst>
              <a:ext uri="{FF2B5EF4-FFF2-40B4-BE49-F238E27FC236}">
                <a16:creationId xmlns:a16="http://schemas.microsoft.com/office/drawing/2014/main" id="{3A460401-102D-1A4D-8A11-FB3EE439D7F0}"/>
              </a:ext>
            </a:extLst>
          </p:cNvPr>
          <p:cNvGraphicFramePr>
            <a:graphicFrameLocks noGrp="1"/>
          </p:cNvGraphicFramePr>
          <p:nvPr>
            <p:extLst>
              <p:ext uri="{D42A27DB-BD31-4B8C-83A1-F6EECF244321}">
                <p14:modId xmlns:p14="http://schemas.microsoft.com/office/powerpoint/2010/main" val="334376288"/>
              </p:ext>
            </p:extLst>
          </p:nvPr>
        </p:nvGraphicFramePr>
        <p:xfrm>
          <a:off x="1250854" y="3429000"/>
          <a:ext cx="10699560" cy="2593807"/>
        </p:xfrm>
        <a:graphic>
          <a:graphicData uri="http://schemas.openxmlformats.org/drawingml/2006/table">
            <a:tbl>
              <a:tblPr firstRow="1" bandRow="1">
                <a:tableStyleId>{2D5ABB26-0587-4C30-8999-92F81FD0307C}</a:tableStyleId>
              </a:tblPr>
              <a:tblGrid>
                <a:gridCol w="3566520">
                  <a:extLst>
                    <a:ext uri="{9D8B030D-6E8A-4147-A177-3AD203B41FA5}">
                      <a16:colId xmlns:a16="http://schemas.microsoft.com/office/drawing/2014/main" val="1738739509"/>
                    </a:ext>
                  </a:extLst>
                </a:gridCol>
                <a:gridCol w="3566520">
                  <a:extLst>
                    <a:ext uri="{9D8B030D-6E8A-4147-A177-3AD203B41FA5}">
                      <a16:colId xmlns:a16="http://schemas.microsoft.com/office/drawing/2014/main" val="4139255324"/>
                    </a:ext>
                  </a:extLst>
                </a:gridCol>
                <a:gridCol w="3566520">
                  <a:extLst>
                    <a:ext uri="{9D8B030D-6E8A-4147-A177-3AD203B41FA5}">
                      <a16:colId xmlns:a16="http://schemas.microsoft.com/office/drawing/2014/main" val="1978999015"/>
                    </a:ext>
                  </a:extLst>
                </a:gridCol>
              </a:tblGrid>
              <a:tr h="459947">
                <a:tc>
                  <a:txBody>
                    <a:bodyPr/>
                    <a:lstStyle/>
                    <a:p>
                      <a:r>
                        <a:rPr lang="en-AU" sz="1800" b="0" i="0" dirty="0">
                          <a:solidFill>
                            <a:srgbClr val="00B050"/>
                          </a:solidFill>
                          <a:latin typeface="Comic Sans MS"/>
                        </a:rPr>
                        <a:t>Service Prep: Lauren</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Chat Host: Rachel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00B050"/>
                          </a:solidFill>
                          <a:latin typeface="Comic Sans MS"/>
                        </a:rPr>
                        <a:t>First Reader: Helen</a:t>
                      </a: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1800" b="0" i="0" dirty="0">
                          <a:solidFill>
                            <a:srgbClr val="00B050"/>
                          </a:solidFill>
                          <a:latin typeface="Comic Sans MS"/>
                        </a:rPr>
                        <a:t>Music: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Welcomer: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00B050"/>
                          </a:solidFill>
                          <a:latin typeface="Comic Sans MS"/>
                        </a:rPr>
                        <a:t>Second Reader: Vanessa</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26772">
                <a:tc>
                  <a:txBody>
                    <a:bodyPr/>
                    <a:lstStyle/>
                    <a:p>
                      <a:r>
                        <a:rPr lang="en-AU" sz="1800" b="0" i="0" dirty="0">
                          <a:solidFill>
                            <a:srgbClr val="00B050"/>
                          </a:solidFill>
                          <a:latin typeface="Comic Sans MS"/>
                        </a:rPr>
                        <a:t>Proof-reader: Chris</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00B050"/>
                          </a:solidFill>
                          <a:latin typeface="Comic Sans MS"/>
                        </a:rPr>
                        <a:t>Preacher: Flashback</a:t>
                      </a:r>
                      <a:endParaRPr lang="en-US" dirty="0">
                        <a:solidFill>
                          <a:srgbClr val="00B050"/>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26772">
                <a:tc>
                  <a:txBody>
                    <a:bodyPr/>
                    <a:lstStyle/>
                    <a:p>
                      <a:r>
                        <a:rPr lang="en-AU" sz="1800" b="0" i="0" dirty="0">
                          <a:solidFill>
                            <a:srgbClr val="00B050"/>
                          </a:solidFill>
                          <a:latin typeface="Comic Sans MS"/>
                        </a:rPr>
                        <a:t>Broadcaster: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00B050"/>
                          </a:solidFill>
                          <a:latin typeface="Comic Sans MS"/>
                        </a:rPr>
                        <a:t>Fellowship: Julie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Backup Broadcaster: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Leader: Jeremy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00B050"/>
                          </a:solidFill>
                          <a:latin typeface="Comic Sans MS"/>
                        </a:rPr>
                        <a:t>Safety Officer: Chris/Julie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Zoom Buttons: Viki</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Cantor: Margo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1800" b="0" i="0" dirty="0">
                          <a:solidFill>
                            <a:srgbClr val="00B050"/>
                          </a:solidFill>
                          <a:latin typeface="Comic Sans MS"/>
                        </a:rPr>
                        <a:t>Attendance: Rachel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3567630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10</a:t>
            </a:fld>
            <a:endParaRPr lang="en-AU" altLang="en-US">
              <a:solidFill>
                <a:prstClr val="black">
                  <a:tint val="75000"/>
                </a:prstClr>
              </a:solidFill>
            </a:endParaRPr>
          </a:p>
        </p:txBody>
      </p:sp>
      <p:sp>
        <p:nvSpPr>
          <p:cNvPr id="3" name="Rectangle 2"/>
          <p:cNvSpPr/>
          <p:nvPr/>
        </p:nvSpPr>
        <p:spPr>
          <a:xfrm>
            <a:off x="839416" y="548680"/>
            <a:ext cx="10511069" cy="5191486"/>
          </a:xfrm>
          <a:prstGeom prst="rect">
            <a:avLst/>
          </a:prstGeom>
        </p:spPr>
        <p:txBody>
          <a:bodyPr wrap="square" lIns="91440" tIns="45720" rIns="91440" bIns="45720" anchor="t">
            <a:spAutoFit/>
          </a:bodyPr>
          <a:lstStyle/>
          <a:p>
            <a:pPr algn="ctr">
              <a:lnSpc>
                <a:spcPct val="150000"/>
              </a:lnSpc>
            </a:pPr>
            <a:r>
              <a:rPr lang="en-AU" sz="3200" i="1" dirty="0">
                <a:solidFill>
                  <a:srgbClr val="00B050"/>
                </a:solidFill>
                <a:latin typeface="Comic Sans MS"/>
              </a:rPr>
              <a:t>The Deacon or LA Introduces Confession</a:t>
            </a:r>
            <a:r>
              <a:rPr lang="en-US" sz="3200" i="1" dirty="0">
                <a:solidFill>
                  <a:srgbClr val="00B050"/>
                </a:solidFill>
                <a:latin typeface="Comic Sans MS"/>
              </a:rPr>
              <a:t>​</a:t>
            </a:r>
            <a:endParaRPr lang="en-US" sz="3200" i="1" dirty="0">
              <a:solidFill>
                <a:srgbClr val="00B050"/>
              </a:solidFill>
              <a:cs typeface="Times New Roman"/>
            </a:endParaRPr>
          </a:p>
          <a:p>
            <a:pPr algn="ctr">
              <a:lnSpc>
                <a:spcPct val="150000"/>
              </a:lnSpc>
            </a:pPr>
            <a:endParaRPr lang="en-US" sz="2400" dirty="0">
              <a:solidFill>
                <a:srgbClr val="F5801F"/>
              </a:solidFill>
              <a:latin typeface="Comic Sans MS"/>
              <a:ea typeface="Tahoma"/>
              <a:cs typeface="Tahoma"/>
            </a:endParaRPr>
          </a:p>
          <a:p>
            <a:pPr>
              <a:lnSpc>
                <a:spcPct val="150000"/>
              </a:lnSpc>
            </a:pPr>
            <a:r>
              <a:rPr lang="en-US" sz="2800" dirty="0">
                <a:latin typeface="Comic Sans MS" panose="030F0702030302020204" pitchFamily="66" charset="0"/>
              </a:rPr>
              <a:t>Christ the Son of God has been revealed as a light to the nations.</a:t>
            </a:r>
            <a:r>
              <a:rPr lang="en-AU" sz="2800" dirty="0">
                <a:latin typeface="Comic Sans MS" panose="030F0702030302020204" pitchFamily="66" charset="0"/>
                <a:cs typeface="Times New Roman"/>
              </a:rPr>
              <a:t>​​</a:t>
            </a:r>
          </a:p>
          <a:p>
            <a:pPr fontAlgn="base">
              <a:lnSpc>
                <a:spcPct val="150000"/>
              </a:lnSpc>
            </a:pPr>
            <a:r>
              <a:rPr lang="en-US" sz="2800" dirty="0">
                <a:solidFill>
                  <a:srgbClr val="00B050"/>
                </a:solidFill>
                <a:latin typeface="Comic Sans MS" panose="030F0702030302020204" pitchFamily="66" charset="0"/>
              </a:rPr>
              <a:t>Silence may be kept.​..</a:t>
            </a:r>
          </a:p>
          <a:p>
            <a:pPr fontAlgn="base">
              <a:lnSpc>
                <a:spcPct val="150000"/>
              </a:lnSpc>
            </a:pPr>
            <a:r>
              <a:rPr lang="en-AU" sz="2800" dirty="0">
                <a:latin typeface="Comic Sans MS" panose="030F0702030302020204" pitchFamily="66" charset="0"/>
                <a:cs typeface="Times New Roman"/>
              </a:rPr>
              <a:t>​</a:t>
            </a:r>
          </a:p>
          <a:p>
            <a:pPr>
              <a:lnSpc>
                <a:spcPct val="150000"/>
              </a:lnSpc>
            </a:pPr>
            <a:r>
              <a:rPr lang="en-US" sz="2800" dirty="0">
                <a:latin typeface="Comic Sans MS" panose="030F0702030302020204" pitchFamily="66" charset="0"/>
              </a:rPr>
              <a:t>Let us bring our darkness to his light, confessing our sins in penitence and faith.</a:t>
            </a:r>
            <a:endParaRPr lang="en-AU" sz="2800" dirty="0">
              <a:latin typeface="Comic Sans MS" panose="030F0702030302020204" pitchFamily="66" charset="0"/>
              <a:ea typeface="Tahoma"/>
              <a:cs typeface="Tahoma"/>
            </a:endParaRPr>
          </a:p>
        </p:txBody>
      </p:sp>
    </p:spTree>
    <p:extLst>
      <p:ext uri="{BB962C8B-B14F-4D97-AF65-F5344CB8AC3E}">
        <p14:creationId xmlns:p14="http://schemas.microsoft.com/office/powerpoint/2010/main" val="3810468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11</a:t>
            </a:fld>
            <a:endParaRPr lang="en-AU" altLang="en-US">
              <a:solidFill>
                <a:prstClr val="black">
                  <a:tint val="75000"/>
                </a:prstClr>
              </a:solidFill>
            </a:endParaRPr>
          </a:p>
        </p:txBody>
      </p:sp>
      <p:sp>
        <p:nvSpPr>
          <p:cNvPr id="3" name="Rectangle 2"/>
          <p:cNvSpPr/>
          <p:nvPr/>
        </p:nvSpPr>
        <p:spPr>
          <a:xfrm>
            <a:off x="943429" y="593094"/>
            <a:ext cx="10203543" cy="5621154"/>
          </a:xfrm>
          <a:prstGeom prst="rect">
            <a:avLst/>
          </a:prstGeom>
        </p:spPr>
        <p:txBody>
          <a:bodyPr wrap="square" lIns="91440" tIns="45720" rIns="91440" bIns="45720" anchor="t">
            <a:spAutoFit/>
          </a:bodyPr>
          <a:lstStyle/>
          <a:p>
            <a:r>
              <a:rPr lang="en-AU" sz="2800" b="1" dirty="0">
                <a:solidFill>
                  <a:srgbClr val="00B050"/>
                </a:solidFill>
                <a:latin typeface="Comic Sans MS"/>
              </a:rPr>
              <a:t>All: </a:t>
            </a:r>
            <a:r>
              <a:rPr lang="en-AU" sz="2400" b="1" dirty="0">
                <a:solidFill>
                  <a:srgbClr val="E68422"/>
                </a:solidFill>
                <a:latin typeface="Comic Sans MS"/>
              </a:rPr>
              <a:t>​</a:t>
            </a:r>
            <a:r>
              <a:rPr lang="en-AU" sz="2800" b="1" dirty="0">
                <a:solidFill>
                  <a:srgbClr val="000000"/>
                </a:solidFill>
                <a:latin typeface="Comic Sans MS"/>
              </a:rPr>
              <a:t>Merciful God, our maker and our judge, </a:t>
            </a:r>
            <a:r>
              <a:rPr lang="en-US" sz="2800" dirty="0">
                <a:solidFill>
                  <a:srgbClr val="000000"/>
                </a:solidFill>
                <a:latin typeface="Comic Sans MS"/>
              </a:rPr>
              <a:t>​</a:t>
            </a:r>
          </a:p>
          <a:p>
            <a:pPr fontAlgn="base">
              <a:lnSpc>
                <a:spcPct val="150000"/>
              </a:lnSpc>
            </a:pPr>
            <a:r>
              <a:rPr lang="en-AU" sz="2800" b="1" dirty="0">
                <a:solidFill>
                  <a:srgbClr val="000000"/>
                </a:solidFill>
                <a:latin typeface="Comic Sans MS"/>
              </a:rPr>
              <a:t>we have sinned against you </a:t>
            </a:r>
            <a:r>
              <a:rPr lang="en-AU" sz="2800" dirty="0">
                <a:solidFill>
                  <a:srgbClr val="000000"/>
                </a:solidFill>
                <a:latin typeface="Comic Sans MS"/>
              </a:rPr>
              <a:t>​</a:t>
            </a:r>
            <a:r>
              <a:rPr lang="en-AU" sz="2800" b="1" dirty="0">
                <a:solidFill>
                  <a:srgbClr val="000000"/>
                </a:solidFill>
                <a:latin typeface="Comic Sans MS"/>
              </a:rPr>
              <a:t>in thought, word, and deed, </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and in what we have failed to do: </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we have not loved you with our whole heart; </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we have not loved our neighbours as ourselves; </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we repent, and are sorry for all our sins.</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Father, forgive us. Strengthen us to love and obey you </a:t>
            </a:r>
          </a:p>
          <a:p>
            <a:pPr fontAlgn="base">
              <a:lnSpc>
                <a:spcPct val="150000"/>
              </a:lnSpc>
            </a:pPr>
            <a:r>
              <a:rPr lang="en-AU" sz="2800" b="1" dirty="0">
                <a:solidFill>
                  <a:srgbClr val="000000"/>
                </a:solidFill>
                <a:latin typeface="Comic Sans MS"/>
              </a:rPr>
              <a:t>in newness of life; </a:t>
            </a:r>
            <a:r>
              <a:rPr lang="en-AU" sz="2800" dirty="0">
                <a:solidFill>
                  <a:srgbClr val="000000"/>
                </a:solidFill>
                <a:latin typeface="Comic Sans MS"/>
              </a:rPr>
              <a:t>​</a:t>
            </a:r>
            <a:r>
              <a:rPr lang="en-AU" sz="2800" b="1" dirty="0">
                <a:solidFill>
                  <a:srgbClr val="000000"/>
                </a:solidFill>
                <a:latin typeface="Comic Sans MS"/>
              </a:rPr>
              <a:t>through Jesus Christ our Lord. </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Amen.</a:t>
            </a:r>
            <a:r>
              <a:rPr lang="en-AU" sz="2800" dirty="0">
                <a:solidFill>
                  <a:srgbClr val="000000"/>
                </a:solidFill>
                <a:latin typeface="Comic Sans MS"/>
              </a:rPr>
              <a:t>​</a:t>
            </a:r>
            <a:endParaRPr lang="en-AU" sz="2800" b="0" i="0" dirty="0">
              <a:solidFill>
                <a:srgbClr val="000000"/>
              </a:solidFill>
              <a:effectLst/>
              <a:latin typeface="Comic Sans MS"/>
            </a:endParaRPr>
          </a:p>
        </p:txBody>
      </p:sp>
    </p:spTree>
    <p:extLst>
      <p:ext uri="{BB962C8B-B14F-4D97-AF65-F5344CB8AC3E}">
        <p14:creationId xmlns:p14="http://schemas.microsoft.com/office/powerpoint/2010/main" val="4261842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12</a:t>
            </a:fld>
            <a:endParaRPr lang="en-AU" altLang="en-US">
              <a:solidFill>
                <a:prstClr val="black">
                  <a:tint val="75000"/>
                </a:prstClr>
              </a:solidFill>
            </a:endParaRPr>
          </a:p>
        </p:txBody>
      </p:sp>
      <p:sp>
        <p:nvSpPr>
          <p:cNvPr id="3" name="Rectangle 2"/>
          <p:cNvSpPr/>
          <p:nvPr/>
        </p:nvSpPr>
        <p:spPr>
          <a:xfrm>
            <a:off x="609600" y="127962"/>
            <a:ext cx="10804634" cy="6262484"/>
          </a:xfrm>
          <a:prstGeom prst="rect">
            <a:avLst/>
          </a:prstGeom>
        </p:spPr>
        <p:txBody>
          <a:bodyPr wrap="square" lIns="91440" tIns="45720" rIns="91440" bIns="45720" anchor="t">
            <a:spAutoFit/>
          </a:bodyPr>
          <a:lstStyle/>
          <a:p>
            <a:pPr algn="ctr">
              <a:lnSpc>
                <a:spcPct val="150000"/>
              </a:lnSpc>
            </a:pPr>
            <a:r>
              <a:rPr lang="en-AU" sz="3200" i="1" dirty="0">
                <a:solidFill>
                  <a:srgbClr val="00B050"/>
                </a:solidFill>
                <a:latin typeface="Comic Sans MS"/>
              </a:rPr>
              <a:t>Words of Assurance offered by the Deacon or LA </a:t>
            </a:r>
            <a:endParaRPr lang="en-US" i="1" dirty="0">
              <a:solidFill>
                <a:srgbClr val="00B050"/>
              </a:solidFill>
              <a:cs typeface="Times New Roman"/>
            </a:endParaRPr>
          </a:p>
          <a:p>
            <a:pPr algn="ctr">
              <a:lnSpc>
                <a:spcPct val="150000"/>
              </a:lnSpc>
            </a:pPr>
            <a:endParaRPr lang="en-AU" dirty="0">
              <a:cs typeface="Times New Roman"/>
            </a:endParaRPr>
          </a:p>
          <a:p>
            <a:pPr>
              <a:lnSpc>
                <a:spcPct val="150000"/>
              </a:lnSpc>
            </a:pPr>
            <a:r>
              <a:rPr lang="en-AU" sz="2400" dirty="0">
                <a:latin typeface="Comic Sans MS"/>
              </a:rPr>
              <a:t>These words of assurance from the First Letter of John declare that: </a:t>
            </a:r>
            <a:endParaRPr lang="en-AU" sz="2400" dirty="0">
              <a:latin typeface="Times New Roman"/>
              <a:cs typeface="Times New Roman"/>
            </a:endParaRPr>
          </a:p>
          <a:p>
            <a:pPr>
              <a:lnSpc>
                <a:spcPct val="150000"/>
              </a:lnSpc>
            </a:pPr>
            <a:endParaRPr lang="en-AU" sz="1600" dirty="0">
              <a:latin typeface="Comic Sans MS"/>
            </a:endParaRPr>
          </a:p>
          <a:p>
            <a:pPr>
              <a:lnSpc>
                <a:spcPct val="150000"/>
              </a:lnSpc>
            </a:pPr>
            <a:r>
              <a:rPr lang="en-AU" sz="2400" dirty="0">
                <a:latin typeface="Comic Sans MS"/>
              </a:rPr>
              <a:t>If anyone sins, we have an advocate with the Father, Jesus Christ the righteous. He is the perfect offering for our sin, and not for ours only, but for the sins of the whole world. </a:t>
            </a:r>
            <a:endParaRPr lang="en-AU" sz="2400" dirty="0">
              <a:solidFill>
                <a:srgbClr val="7030A0"/>
              </a:solidFill>
              <a:latin typeface="Times New Roman"/>
              <a:cs typeface="Times New Roman"/>
            </a:endParaRPr>
          </a:p>
          <a:p>
            <a:pPr algn="r">
              <a:lnSpc>
                <a:spcPct val="150000"/>
              </a:lnSpc>
            </a:pPr>
            <a:r>
              <a:rPr lang="en-AU" sz="2400" dirty="0">
                <a:solidFill>
                  <a:srgbClr val="00B050"/>
                </a:solidFill>
                <a:latin typeface="Comic Sans MS"/>
              </a:rPr>
              <a:t>(1 John 2: 1-2)</a:t>
            </a:r>
            <a:endParaRPr lang="en-AU" sz="2400" dirty="0">
              <a:solidFill>
                <a:srgbClr val="00B050"/>
              </a:solidFill>
              <a:cs typeface="Times New Roman"/>
            </a:endParaRPr>
          </a:p>
          <a:p>
            <a:pPr algn="r">
              <a:lnSpc>
                <a:spcPct val="150000"/>
              </a:lnSpc>
            </a:pPr>
            <a:endParaRPr lang="en-AU" sz="1050" dirty="0">
              <a:solidFill>
                <a:srgbClr val="7030A0"/>
              </a:solidFill>
              <a:latin typeface="Comic Sans MS"/>
            </a:endParaRPr>
          </a:p>
          <a:p>
            <a:pPr>
              <a:lnSpc>
                <a:spcPct val="150000"/>
              </a:lnSpc>
            </a:pPr>
            <a:r>
              <a:rPr lang="en-AU" sz="2400" dirty="0">
                <a:latin typeface="Comic Sans MS"/>
              </a:rPr>
              <a:t>In this is love, not that we loved God, but that he loved us and sent his Son to be the perfect offering for our sins. </a:t>
            </a:r>
          </a:p>
          <a:p>
            <a:pPr algn="r">
              <a:lnSpc>
                <a:spcPct val="150000"/>
              </a:lnSpc>
            </a:pPr>
            <a:r>
              <a:rPr lang="en-AU" sz="2400" dirty="0">
                <a:solidFill>
                  <a:srgbClr val="00B050"/>
                </a:solidFill>
                <a:latin typeface="Comic Sans MS"/>
              </a:rPr>
              <a:t>(1 John 4:10)</a:t>
            </a:r>
            <a:endParaRPr lang="en-AU" sz="2400" dirty="0">
              <a:solidFill>
                <a:srgbClr val="00B050"/>
              </a:solidFill>
              <a:cs typeface="Times New Roman"/>
            </a:endParaRPr>
          </a:p>
        </p:txBody>
      </p:sp>
    </p:spTree>
    <p:extLst>
      <p:ext uri="{BB962C8B-B14F-4D97-AF65-F5344CB8AC3E}">
        <p14:creationId xmlns:p14="http://schemas.microsoft.com/office/powerpoint/2010/main" val="1523252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501" y="162821"/>
            <a:ext cx="5638998" cy="584775"/>
          </a:xfrm>
          <a:prstGeom prst="rect">
            <a:avLst/>
          </a:prstGeom>
        </p:spPr>
        <p:txBody>
          <a:bodyPr wrap="square" lIns="91440" tIns="45720" rIns="91440" bIns="45720" anchor="t">
            <a:spAutoFit/>
          </a:bodyPr>
          <a:lstStyle/>
          <a:p>
            <a:pPr algn="ctr"/>
            <a:r>
              <a:rPr lang="en-US" sz="3200" i="1" kern="0" dirty="0">
                <a:solidFill>
                  <a:srgbClr val="00B050"/>
                </a:solidFill>
                <a:latin typeface="Comic Sans MS"/>
              </a:rPr>
              <a:t>Collect</a:t>
            </a:r>
          </a:p>
        </p:txBody>
      </p:sp>
      <p:sp>
        <p:nvSpPr>
          <p:cNvPr id="2" name="Rectangle 1"/>
          <p:cNvSpPr/>
          <p:nvPr/>
        </p:nvSpPr>
        <p:spPr>
          <a:xfrm>
            <a:off x="1999270" y="920460"/>
            <a:ext cx="8193460" cy="5017079"/>
          </a:xfrm>
          <a:prstGeom prst="rect">
            <a:avLst/>
          </a:prstGeom>
        </p:spPr>
        <p:txBody>
          <a:bodyPr wrap="square" lIns="91440" tIns="45720" rIns="91440" bIns="45720" anchor="t">
            <a:spAutoFit/>
          </a:bodyPr>
          <a:lstStyle/>
          <a:p>
            <a:pPr>
              <a:lnSpc>
                <a:spcPct val="150000"/>
              </a:lnSpc>
            </a:pPr>
            <a:r>
              <a:rPr lang="en-US" sz="2400" dirty="0">
                <a:solidFill>
                  <a:srgbClr val="00B050"/>
                </a:solidFill>
                <a:latin typeface="Comic Sans MS" panose="030F0702030302020204" pitchFamily="66" charset="0"/>
                <a:ea typeface="+mn-lt"/>
                <a:cs typeface="+mn-lt"/>
              </a:rPr>
              <a:t>Leader: </a:t>
            </a:r>
            <a:r>
              <a:rPr lang="en-US" sz="2400" dirty="0">
                <a:latin typeface="Comic Sans MS" panose="030F0702030302020204" pitchFamily="66" charset="0"/>
              </a:rPr>
              <a:t>O God,</a:t>
            </a:r>
          </a:p>
          <a:p>
            <a:pPr>
              <a:lnSpc>
                <a:spcPct val="150000"/>
              </a:lnSpc>
            </a:pPr>
            <a:r>
              <a:rPr lang="en-US" sz="2400" dirty="0">
                <a:latin typeface="Comic Sans MS" panose="030F0702030302020204" pitchFamily="66" charset="0"/>
              </a:rPr>
              <a:t>the strength of all those who put their trust in you:</a:t>
            </a:r>
          </a:p>
          <a:p>
            <a:pPr>
              <a:lnSpc>
                <a:spcPct val="150000"/>
              </a:lnSpc>
            </a:pPr>
            <a:r>
              <a:rPr lang="en-US" sz="2400" dirty="0">
                <a:latin typeface="Comic Sans MS" panose="030F0702030302020204" pitchFamily="66" charset="0"/>
              </a:rPr>
              <a:t>mercifully accept our prayers,</a:t>
            </a:r>
          </a:p>
          <a:p>
            <a:pPr>
              <a:lnSpc>
                <a:spcPct val="150000"/>
              </a:lnSpc>
            </a:pPr>
            <a:r>
              <a:rPr lang="en-US" sz="2400" dirty="0">
                <a:latin typeface="Comic Sans MS" panose="030F0702030302020204" pitchFamily="66" charset="0"/>
              </a:rPr>
              <a:t>and because through the weakness of our mortal nature</a:t>
            </a:r>
          </a:p>
          <a:p>
            <a:pPr>
              <a:lnSpc>
                <a:spcPct val="150000"/>
              </a:lnSpc>
            </a:pPr>
            <a:r>
              <a:rPr lang="en-US" sz="2400" dirty="0">
                <a:latin typeface="Comic Sans MS" panose="030F0702030302020204" pitchFamily="66" charset="0"/>
              </a:rPr>
              <a:t>we can do nothing good without you,</a:t>
            </a:r>
          </a:p>
          <a:p>
            <a:pPr>
              <a:lnSpc>
                <a:spcPct val="150000"/>
              </a:lnSpc>
            </a:pPr>
            <a:r>
              <a:rPr lang="en-US" sz="2400" dirty="0">
                <a:latin typeface="Comic Sans MS" panose="030F0702030302020204" pitchFamily="66" charset="0"/>
              </a:rPr>
              <a:t>grant us the help of your grace,</a:t>
            </a:r>
          </a:p>
          <a:p>
            <a:pPr>
              <a:lnSpc>
                <a:spcPct val="150000"/>
              </a:lnSpc>
            </a:pPr>
            <a:r>
              <a:rPr lang="en-US" sz="2400" dirty="0">
                <a:latin typeface="Comic Sans MS" panose="030F0702030302020204" pitchFamily="66" charset="0"/>
              </a:rPr>
              <a:t>that in keeping your commandments</a:t>
            </a:r>
          </a:p>
          <a:p>
            <a:pPr>
              <a:lnSpc>
                <a:spcPct val="150000"/>
              </a:lnSpc>
            </a:pPr>
            <a:r>
              <a:rPr lang="en-US" sz="2400" dirty="0">
                <a:latin typeface="Comic Sans MS" panose="030F0702030302020204" pitchFamily="66" charset="0"/>
              </a:rPr>
              <a:t>we may please you both in will and deed;</a:t>
            </a:r>
          </a:p>
          <a:p>
            <a:pPr>
              <a:lnSpc>
                <a:spcPct val="150000"/>
              </a:lnSpc>
            </a:pPr>
            <a:r>
              <a:rPr lang="en-US" sz="2400" dirty="0">
                <a:latin typeface="Comic Sans MS" panose="030F0702030302020204" pitchFamily="66" charset="0"/>
              </a:rPr>
              <a:t>through Jesus Christ our Lord. Amen.</a:t>
            </a:r>
          </a:p>
        </p:txBody>
      </p:sp>
    </p:spTree>
    <p:extLst>
      <p:ext uri="{BB962C8B-B14F-4D97-AF65-F5344CB8AC3E}">
        <p14:creationId xmlns:p14="http://schemas.microsoft.com/office/powerpoint/2010/main" val="1124251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0394" y="1521471"/>
            <a:ext cx="10604238" cy="461665"/>
          </a:xfrm>
          <a:prstGeom prst="rect">
            <a:avLst/>
          </a:prstGeom>
        </p:spPr>
        <p:txBody>
          <a:bodyPr wrap="square" lIns="91440" tIns="45720" rIns="91440" bIns="45720" anchor="t">
            <a:spAutoFit/>
          </a:bodyPr>
          <a:lstStyle/>
          <a:p>
            <a:pPr>
              <a:spcBef>
                <a:spcPts val="450"/>
              </a:spcBef>
              <a:spcAft>
                <a:spcPts val="450"/>
              </a:spcAft>
            </a:pPr>
            <a:r>
              <a:rPr lang="en-US" sz="2400" dirty="0">
                <a:solidFill>
                  <a:srgbClr val="00B050"/>
                </a:solidFill>
                <a:latin typeface="Comic Sans MS"/>
                <a:ea typeface="Tahoma"/>
                <a:cs typeface="Tahoma"/>
              </a:rPr>
              <a:t>Reader 1: </a:t>
            </a:r>
            <a:r>
              <a:rPr lang="en-US" sz="2400" dirty="0">
                <a:latin typeface="Comic Sans MS"/>
                <a:ea typeface="Tahoma"/>
                <a:cs typeface="Tahoma"/>
              </a:rPr>
              <a:t>The 1</a:t>
            </a:r>
            <a:r>
              <a:rPr lang="en-US" sz="2400" baseline="30000" dirty="0">
                <a:latin typeface="Comic Sans MS"/>
                <a:ea typeface="Tahoma"/>
                <a:cs typeface="Tahoma"/>
              </a:rPr>
              <a:t>st</a:t>
            </a:r>
            <a:r>
              <a:rPr lang="en-US" sz="2400" dirty="0">
                <a:latin typeface="Comic Sans MS"/>
                <a:ea typeface="Tahoma"/>
                <a:cs typeface="Tahoma"/>
              </a:rPr>
              <a:t> Reading is from Isaiah 9.1-4</a:t>
            </a:r>
            <a:endParaRPr lang="en-US" altLang="en-US" sz="2400" dirty="0">
              <a:latin typeface="Comic Sans MS" panose="030F0902030302020204" pitchFamily="66" charset="0"/>
            </a:endParaRPr>
          </a:p>
        </p:txBody>
      </p:sp>
      <p:sp>
        <p:nvSpPr>
          <p:cNvPr id="5" name="Title 1">
            <a:extLst>
              <a:ext uri="{FF2B5EF4-FFF2-40B4-BE49-F238E27FC236}">
                <a16:creationId xmlns:a16="http://schemas.microsoft.com/office/drawing/2014/main" id="{39EFAB09-BEBC-BB31-952F-32608A882C6A}"/>
              </a:ext>
            </a:extLst>
          </p:cNvPr>
          <p:cNvSpPr txBox="1">
            <a:spLocks/>
          </p:cNvSpPr>
          <p:nvPr/>
        </p:nvSpPr>
        <p:spPr>
          <a:xfrm>
            <a:off x="731412" y="215153"/>
            <a:ext cx="10703220" cy="1147657"/>
          </a:xfrm>
          <a:prstGeom prst="rect">
            <a:avLst/>
          </a:prstGeom>
        </p:spPr>
        <p:txBody>
          <a:bodyPr lIns="91440" tIns="45720" rIns="91440" bIns="45720"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400" dirty="0">
                <a:solidFill>
                  <a:srgbClr val="00B050"/>
                </a:solidFill>
                <a:latin typeface="Comic Sans MS"/>
              </a:rPr>
              <a:t>The 1st reader unmutes </a:t>
            </a:r>
            <a:endParaRPr lang="en-GB" sz="2200" dirty="0">
              <a:solidFill>
                <a:srgbClr val="00B050"/>
              </a:solidFill>
              <a:latin typeface="Comic Sans MS"/>
            </a:endParaRPr>
          </a:p>
          <a:p>
            <a:pPr algn="l"/>
            <a:r>
              <a:rPr lang="en-GB" sz="2400" dirty="0">
                <a:solidFill>
                  <a:srgbClr val="00B050"/>
                </a:solidFill>
                <a:latin typeface="Comic Sans MS"/>
              </a:rPr>
              <a:t>Leader: </a:t>
            </a:r>
            <a:r>
              <a:rPr lang="en-GB" sz="2400" dirty="0">
                <a:latin typeface="Comic Sans MS"/>
              </a:rPr>
              <a:t>I invite the 1st reader  to unmute and offer the 1st lesson when ready.</a:t>
            </a:r>
            <a:endParaRPr lang="en-US" sz="2400" dirty="0"/>
          </a:p>
        </p:txBody>
      </p:sp>
      <p:sp>
        <p:nvSpPr>
          <p:cNvPr id="7" name="Rectangle 6">
            <a:extLst>
              <a:ext uri="{FF2B5EF4-FFF2-40B4-BE49-F238E27FC236}">
                <a16:creationId xmlns:a16="http://schemas.microsoft.com/office/drawing/2014/main" id="{CA70304C-57F4-DF05-4EBA-736F2E392A20}"/>
              </a:ext>
            </a:extLst>
          </p:cNvPr>
          <p:cNvSpPr/>
          <p:nvPr/>
        </p:nvSpPr>
        <p:spPr>
          <a:xfrm>
            <a:off x="10083050" y="6070126"/>
            <a:ext cx="2035498" cy="400110"/>
          </a:xfrm>
          <a:prstGeom prst="rect">
            <a:avLst/>
          </a:prstGeom>
        </p:spPr>
        <p:txBody>
          <a:bodyPr wrap="square">
            <a:spAutoFit/>
          </a:bodyPr>
          <a:lstStyle/>
          <a:p>
            <a:r>
              <a:rPr lang="en-GB" sz="2000" i="1" dirty="0">
                <a:solidFill>
                  <a:srgbClr val="00B050"/>
                </a:solidFill>
                <a:latin typeface="Comic Sans MS"/>
              </a:rPr>
              <a:t>Continues…</a:t>
            </a:r>
            <a:endParaRPr lang="en-AU" sz="2000" i="1" dirty="0">
              <a:solidFill>
                <a:srgbClr val="00B050"/>
              </a:solidFill>
            </a:endParaRPr>
          </a:p>
        </p:txBody>
      </p:sp>
      <p:sp>
        <p:nvSpPr>
          <p:cNvPr id="2" name="TextBox 1">
            <a:extLst>
              <a:ext uri="{FF2B5EF4-FFF2-40B4-BE49-F238E27FC236}">
                <a16:creationId xmlns:a16="http://schemas.microsoft.com/office/drawing/2014/main" id="{CCB7257B-3D4B-58BD-3B72-5AA20D0F6960}"/>
              </a:ext>
            </a:extLst>
          </p:cNvPr>
          <p:cNvSpPr txBox="1"/>
          <p:nvPr/>
        </p:nvSpPr>
        <p:spPr>
          <a:xfrm>
            <a:off x="1119673" y="2141797"/>
            <a:ext cx="10177623" cy="4463081"/>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sz="2400" b="1" baseline="30000" dirty="0">
                <a:latin typeface="Comic Sans MS" panose="030F0702030302020204" pitchFamily="66" charset="0"/>
              </a:rPr>
              <a:t>1</a:t>
            </a:r>
            <a:r>
              <a:rPr lang="en-US" sz="2400" dirty="0">
                <a:latin typeface="Comic Sans MS" panose="030F0702030302020204" pitchFamily="66" charset="0"/>
              </a:rPr>
              <a:t> But there will be no gloom for those who were in anguish. In the former time he brought into contempt the land of Zebulun and the land of Naphtali, but in the latter time he will make glorious the way of the sea, the land beyond the Jordan, Galilee of the nations.</a:t>
            </a:r>
            <a:br>
              <a:rPr lang="en-US" sz="2400" dirty="0">
                <a:latin typeface="Comic Sans MS" panose="030F0702030302020204" pitchFamily="66" charset="0"/>
              </a:rPr>
            </a:br>
            <a:r>
              <a:rPr lang="en-US" sz="2400" b="1" baseline="30000" dirty="0">
                <a:latin typeface="Comic Sans MS" panose="030F0702030302020204" pitchFamily="66" charset="0"/>
              </a:rPr>
              <a:t>2</a:t>
            </a:r>
            <a:r>
              <a:rPr lang="en-US" sz="2400" dirty="0">
                <a:latin typeface="Comic Sans MS" panose="030F0702030302020204" pitchFamily="66" charset="0"/>
              </a:rPr>
              <a:t> The people who walked in darkness</a:t>
            </a:r>
            <a:br>
              <a:rPr lang="en-US" sz="2400" dirty="0">
                <a:latin typeface="Comic Sans MS" panose="030F0702030302020204" pitchFamily="66" charset="0"/>
              </a:rPr>
            </a:br>
            <a:r>
              <a:rPr lang="en-US" sz="2400" dirty="0">
                <a:latin typeface="Comic Sans MS" panose="030F0702030302020204" pitchFamily="66" charset="0"/>
              </a:rPr>
              <a:t>     have seen a great light;</a:t>
            </a:r>
            <a:br>
              <a:rPr lang="en-US" sz="2400" dirty="0">
                <a:latin typeface="Comic Sans MS" panose="030F0702030302020204" pitchFamily="66" charset="0"/>
              </a:rPr>
            </a:br>
            <a:r>
              <a:rPr lang="en-US" sz="2400" dirty="0">
                <a:latin typeface="Comic Sans MS" panose="030F0702030302020204" pitchFamily="66" charset="0"/>
              </a:rPr>
              <a:t>those who lived in a land of deep darkness—</a:t>
            </a:r>
            <a:br>
              <a:rPr lang="en-US" sz="2400" dirty="0">
                <a:latin typeface="Comic Sans MS" panose="030F0702030302020204" pitchFamily="66" charset="0"/>
              </a:rPr>
            </a:br>
            <a:r>
              <a:rPr lang="en-US" sz="2400" dirty="0">
                <a:latin typeface="Comic Sans MS" panose="030F0702030302020204" pitchFamily="66" charset="0"/>
              </a:rPr>
              <a:t>     on them light has shined.</a:t>
            </a:r>
            <a:endParaRPr lang="en-US" altLang="en-US" sz="2400" dirty="0">
              <a:latin typeface="Comic Sans MS" panose="030F0702030302020204" pitchFamily="66" charset="0"/>
              <a:ea typeface="Tahoma" panose="020B0604030504040204" pitchFamily="34" charset="0"/>
              <a:cs typeface="Tahoma" panose="020B0604030504040204" pitchFamily="34" charset="0"/>
            </a:endParaRPr>
          </a:p>
        </p:txBody>
      </p:sp>
      <p:sp>
        <p:nvSpPr>
          <p:cNvPr id="4" name="Rectangle 1">
            <a:extLst>
              <a:ext uri="{FF2B5EF4-FFF2-40B4-BE49-F238E27FC236}">
                <a16:creationId xmlns:a16="http://schemas.microsoft.com/office/drawing/2014/main" id="{546F7BE0-2977-DE9B-A590-C431DA4F55F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13237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CD511-9A46-5194-5A21-FA34E02E8172}"/>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3F2FA404-77CC-5881-467A-18761A1A3FE0}"/>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B136CF94-C2D4-FA43-AC14-BBE991A99382}"/>
              </a:ext>
            </a:extLst>
          </p:cNvPr>
          <p:cNvSpPr txBox="1"/>
          <p:nvPr/>
        </p:nvSpPr>
        <p:spPr>
          <a:xfrm>
            <a:off x="2609235" y="6305448"/>
            <a:ext cx="6973529" cy="461665"/>
          </a:xfrm>
          <a:prstGeom prst="rect">
            <a:avLst/>
          </a:prstGeom>
          <a:noFill/>
        </p:spPr>
        <p:txBody>
          <a:bodyPr wrap="square">
            <a:spAutoFit/>
          </a:bodyPr>
          <a:lstStyle/>
          <a:p>
            <a:pPr algn="ctr"/>
            <a:r>
              <a:rPr lang="en-US" sz="2400" dirty="0">
                <a:latin typeface="Comic Sans MS"/>
                <a:cs typeface="Segoe UI"/>
              </a:rPr>
              <a:t>For the word of the Lord. </a:t>
            </a:r>
            <a:r>
              <a:rPr lang="en-US" sz="2400" b="1" dirty="0">
                <a:latin typeface="Comic Sans MS"/>
                <a:cs typeface="Segoe UI"/>
              </a:rPr>
              <a:t>Thanks be to God.</a:t>
            </a:r>
            <a:r>
              <a:rPr lang="en-US" sz="2400" dirty="0">
                <a:latin typeface="Comic Sans MS"/>
                <a:cs typeface="Segoe UI"/>
              </a:rPr>
              <a:t>​</a:t>
            </a:r>
          </a:p>
        </p:txBody>
      </p:sp>
      <p:sp>
        <p:nvSpPr>
          <p:cNvPr id="5" name="TextBox 4">
            <a:extLst>
              <a:ext uri="{FF2B5EF4-FFF2-40B4-BE49-F238E27FC236}">
                <a16:creationId xmlns:a16="http://schemas.microsoft.com/office/drawing/2014/main" id="{60751D36-49A0-E347-E866-F1A4494C3D68}"/>
              </a:ext>
            </a:extLst>
          </p:cNvPr>
          <p:cNvSpPr txBox="1"/>
          <p:nvPr/>
        </p:nvSpPr>
        <p:spPr>
          <a:xfrm>
            <a:off x="2404964" y="918890"/>
            <a:ext cx="7382070" cy="5020220"/>
          </a:xfrm>
          <a:prstGeom prst="rect">
            <a:avLst/>
          </a:prstGeom>
          <a:noFill/>
        </p:spPr>
        <p:txBody>
          <a:bodyPr wrap="square">
            <a:spAutoFit/>
          </a:bodyPr>
          <a:lstStyle/>
          <a:p>
            <a:pPr>
              <a:lnSpc>
                <a:spcPct val="150000"/>
              </a:lnSpc>
            </a:pPr>
            <a:r>
              <a:rPr lang="en-US" sz="2400" b="1" baseline="30000" dirty="0">
                <a:latin typeface="Comic Sans MS" panose="030F0702030302020204" pitchFamily="66" charset="0"/>
              </a:rPr>
              <a:t>3</a:t>
            </a:r>
            <a:r>
              <a:rPr lang="en-US" sz="2400" dirty="0">
                <a:latin typeface="Comic Sans MS" panose="030F0702030302020204" pitchFamily="66" charset="0"/>
              </a:rPr>
              <a:t> You have multiplied the nation,</a:t>
            </a:r>
            <a:br>
              <a:rPr lang="en-US" sz="2400" dirty="0">
                <a:latin typeface="Comic Sans MS" panose="030F0702030302020204" pitchFamily="66" charset="0"/>
              </a:rPr>
            </a:br>
            <a:r>
              <a:rPr lang="en-US" sz="2400" dirty="0">
                <a:latin typeface="Comic Sans MS" panose="030F0702030302020204" pitchFamily="66" charset="0"/>
              </a:rPr>
              <a:t>     you have increased its joy;</a:t>
            </a:r>
            <a:br>
              <a:rPr lang="en-US" sz="2400" dirty="0">
                <a:latin typeface="Comic Sans MS" panose="030F0702030302020204" pitchFamily="66" charset="0"/>
              </a:rPr>
            </a:br>
            <a:r>
              <a:rPr lang="en-US" sz="2400" dirty="0">
                <a:latin typeface="Comic Sans MS" panose="030F0702030302020204" pitchFamily="66" charset="0"/>
              </a:rPr>
              <a:t>they rejoice before you</a:t>
            </a:r>
            <a:br>
              <a:rPr lang="en-US" sz="2400" dirty="0">
                <a:latin typeface="Comic Sans MS" panose="030F0702030302020204" pitchFamily="66" charset="0"/>
              </a:rPr>
            </a:br>
            <a:r>
              <a:rPr lang="en-US" sz="2400" dirty="0">
                <a:latin typeface="Comic Sans MS" panose="030F0702030302020204" pitchFamily="66" charset="0"/>
              </a:rPr>
              <a:t>     as with joy at the harvest,</a:t>
            </a:r>
            <a:br>
              <a:rPr lang="en-US" sz="2400" dirty="0">
                <a:latin typeface="Comic Sans MS" panose="030F0702030302020204" pitchFamily="66" charset="0"/>
              </a:rPr>
            </a:br>
            <a:r>
              <a:rPr lang="en-US" sz="2400" dirty="0">
                <a:latin typeface="Comic Sans MS" panose="030F0702030302020204" pitchFamily="66" charset="0"/>
              </a:rPr>
              <a:t>     as people exult when dividing plunder.</a:t>
            </a:r>
            <a:br>
              <a:rPr lang="en-US" sz="2400" dirty="0">
                <a:latin typeface="Comic Sans MS" panose="030F0702030302020204" pitchFamily="66" charset="0"/>
              </a:rPr>
            </a:br>
            <a:r>
              <a:rPr lang="en-US" sz="2400" b="1" baseline="30000" dirty="0">
                <a:latin typeface="Comic Sans MS" panose="030F0702030302020204" pitchFamily="66" charset="0"/>
              </a:rPr>
              <a:t>4</a:t>
            </a:r>
            <a:r>
              <a:rPr lang="en-US" sz="2400" dirty="0">
                <a:latin typeface="Comic Sans MS" panose="030F0702030302020204" pitchFamily="66" charset="0"/>
              </a:rPr>
              <a:t> For the yoke of their burden,</a:t>
            </a:r>
            <a:br>
              <a:rPr lang="en-US" sz="2400" dirty="0">
                <a:latin typeface="Comic Sans MS" panose="030F0702030302020204" pitchFamily="66" charset="0"/>
              </a:rPr>
            </a:br>
            <a:r>
              <a:rPr lang="en-US" sz="2400" dirty="0">
                <a:latin typeface="Comic Sans MS" panose="030F0702030302020204" pitchFamily="66" charset="0"/>
              </a:rPr>
              <a:t>     and the bar across their shoulders,</a:t>
            </a:r>
            <a:br>
              <a:rPr lang="en-US" sz="2400" dirty="0">
                <a:latin typeface="Comic Sans MS" panose="030F0702030302020204" pitchFamily="66" charset="0"/>
              </a:rPr>
            </a:br>
            <a:r>
              <a:rPr lang="en-US" sz="2400" dirty="0">
                <a:latin typeface="Comic Sans MS" panose="030F0702030302020204" pitchFamily="66" charset="0"/>
              </a:rPr>
              <a:t>     the rod of their oppressor,</a:t>
            </a:r>
            <a:br>
              <a:rPr lang="en-US" sz="2400" dirty="0">
                <a:latin typeface="Comic Sans MS" panose="030F0702030302020204" pitchFamily="66" charset="0"/>
              </a:rPr>
            </a:br>
            <a:r>
              <a:rPr lang="en-US" sz="2400" dirty="0">
                <a:latin typeface="Comic Sans MS" panose="030F0702030302020204" pitchFamily="66" charset="0"/>
              </a:rPr>
              <a:t>     you have broken as on the day of Midian.</a:t>
            </a:r>
            <a:endParaRPr lang="en-AU" sz="2400" dirty="0"/>
          </a:p>
        </p:txBody>
      </p:sp>
    </p:spTree>
    <p:extLst>
      <p:ext uri="{BB962C8B-B14F-4D97-AF65-F5344CB8AC3E}">
        <p14:creationId xmlns:p14="http://schemas.microsoft.com/office/powerpoint/2010/main" val="3182710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646" y="176847"/>
            <a:ext cx="11349319" cy="1139094"/>
          </a:xfrm>
          <a:prstGeom prst="rect">
            <a:avLst/>
          </a:prstGeom>
        </p:spPr>
        <p:txBody>
          <a:bodyPr wrap="square" lIns="91440" tIns="45720" rIns="91440" bIns="45720" anchor="t">
            <a:spAutoFit/>
          </a:bodyPr>
          <a:lstStyle/>
          <a:p>
            <a:pPr>
              <a:lnSpc>
                <a:spcPct val="150000"/>
              </a:lnSpc>
            </a:pPr>
            <a:r>
              <a:rPr lang="en-GB" sz="2400" dirty="0">
                <a:solidFill>
                  <a:srgbClr val="00B050"/>
                </a:solidFill>
                <a:latin typeface="Comic Sans MS"/>
              </a:rPr>
              <a:t>Leader: </a:t>
            </a:r>
            <a:r>
              <a:rPr lang="en-US" sz="2400" dirty="0">
                <a:latin typeface="Comic Sans MS"/>
              </a:rPr>
              <a:t>We now say the psalm antiphonally, I invite the first reader to lead, and we will all respond with our cantor as our voice. </a:t>
            </a:r>
            <a:endParaRPr lang="en-GB" sz="2400" dirty="0">
              <a:solidFill>
                <a:srgbClr val="E68422"/>
              </a:solidFill>
              <a:latin typeface="Comic Sans MS"/>
            </a:endParaRPr>
          </a:p>
        </p:txBody>
      </p:sp>
      <p:sp>
        <p:nvSpPr>
          <p:cNvPr id="7" name="Rectangle 6"/>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3" name="TextBox 2">
            <a:extLst>
              <a:ext uri="{FF2B5EF4-FFF2-40B4-BE49-F238E27FC236}">
                <a16:creationId xmlns:a16="http://schemas.microsoft.com/office/drawing/2014/main" id="{F3ABC77F-A785-653E-F132-EC54274C3CC6}"/>
              </a:ext>
            </a:extLst>
          </p:cNvPr>
          <p:cNvSpPr txBox="1"/>
          <p:nvPr/>
        </p:nvSpPr>
        <p:spPr>
          <a:xfrm>
            <a:off x="244930" y="1536588"/>
            <a:ext cx="2204356" cy="461665"/>
          </a:xfrm>
          <a:prstGeom prst="rect">
            <a:avLst/>
          </a:prstGeom>
          <a:noFill/>
          <a:ln>
            <a:noFill/>
          </a:ln>
        </p:spPr>
        <p:txBody>
          <a:bodyPr wrap="square" lIns="91440" tIns="45720" rIns="91440" bIns="45720" rtlCol="0" anchor="t">
            <a:spAutoFit/>
          </a:bodyPr>
          <a:lstStyle/>
          <a:p>
            <a:pPr algn="ctr">
              <a:spcBef>
                <a:spcPts val="450"/>
              </a:spcBef>
              <a:spcAft>
                <a:spcPts val="450"/>
              </a:spcAft>
            </a:pPr>
            <a:r>
              <a:rPr lang="en-AU" sz="2400" u="none" strike="noStrike" dirty="0">
                <a:effectLst/>
                <a:latin typeface="Comic Sans MS"/>
              </a:rPr>
              <a:t>Psalm </a:t>
            </a:r>
            <a:r>
              <a:rPr lang="en-AU" sz="2400" dirty="0">
                <a:latin typeface="Comic Sans MS"/>
              </a:rPr>
              <a:t>27. 1-10</a:t>
            </a:r>
            <a:endParaRPr lang="en-AU" sz="2400" b="1" u="none" strike="noStrike" dirty="0">
              <a:effectLst/>
              <a:latin typeface="Comic Sans MS"/>
            </a:endParaRPr>
          </a:p>
        </p:txBody>
      </p:sp>
      <p:sp>
        <p:nvSpPr>
          <p:cNvPr id="5" name="TextBox 4">
            <a:extLst>
              <a:ext uri="{FF2B5EF4-FFF2-40B4-BE49-F238E27FC236}">
                <a16:creationId xmlns:a16="http://schemas.microsoft.com/office/drawing/2014/main" id="{2E8F4112-D555-011A-133B-23BA9F5C6C6E}"/>
              </a:ext>
            </a:extLst>
          </p:cNvPr>
          <p:cNvSpPr txBox="1"/>
          <p:nvPr/>
        </p:nvSpPr>
        <p:spPr>
          <a:xfrm>
            <a:off x="2766527" y="1594615"/>
            <a:ext cx="7870371" cy="5017079"/>
          </a:xfrm>
          <a:prstGeom prst="rect">
            <a:avLst/>
          </a:prstGeom>
          <a:noFill/>
        </p:spPr>
        <p:txBody>
          <a:bodyPr wrap="square" lIns="91440" tIns="45720" rIns="91440" bIns="45720" anchor="t">
            <a:spAutoFit/>
          </a:bodyPr>
          <a:lstStyle/>
          <a:p>
            <a:pPr>
              <a:lnSpc>
                <a:spcPct val="150000"/>
              </a:lnSpc>
            </a:pPr>
            <a:r>
              <a:rPr lang="en-US" sz="2400" b="1" baseline="30000" dirty="0">
                <a:latin typeface="Comic Sans MS" panose="030F0702030302020204" pitchFamily="66" charset="0"/>
              </a:rPr>
              <a:t>1</a:t>
            </a:r>
            <a:r>
              <a:rPr lang="en-US" sz="2400" dirty="0">
                <a:latin typeface="Comic Sans MS" panose="030F0702030302020204" pitchFamily="66" charset="0"/>
              </a:rPr>
              <a:t> The Lord is my light and my salvation;</a:t>
            </a:r>
          </a:p>
          <a:p>
            <a:pPr>
              <a:lnSpc>
                <a:spcPct val="150000"/>
              </a:lnSpc>
            </a:pPr>
            <a:r>
              <a:rPr lang="en-US" sz="2400" dirty="0">
                <a:latin typeface="Comic Sans MS" panose="030F0702030302020204" pitchFamily="66" charset="0"/>
              </a:rPr>
              <a:t>whom then shall I fear?:</a:t>
            </a:r>
          </a:p>
          <a:p>
            <a:pPr>
              <a:lnSpc>
                <a:spcPct val="150000"/>
              </a:lnSpc>
            </a:pPr>
            <a:r>
              <a:rPr lang="en-US" sz="2400" dirty="0">
                <a:latin typeface="Comic Sans MS" panose="030F0702030302020204" pitchFamily="66" charset="0"/>
              </a:rPr>
              <a:t>the Lord is the stronghold of my life;</a:t>
            </a:r>
          </a:p>
          <a:p>
            <a:pPr>
              <a:lnSpc>
                <a:spcPct val="150000"/>
              </a:lnSpc>
            </a:pPr>
            <a:r>
              <a:rPr lang="en-US" sz="2400" dirty="0">
                <a:latin typeface="Comic Sans MS" panose="030F0702030302020204" pitchFamily="66" charset="0"/>
              </a:rPr>
              <a:t>of whom shall I be afraid?</a:t>
            </a:r>
          </a:p>
          <a:p>
            <a:pPr>
              <a:lnSpc>
                <a:spcPct val="150000"/>
              </a:lnSpc>
            </a:pPr>
            <a:r>
              <a:rPr lang="en-US" sz="2400" b="1" baseline="30000" dirty="0">
                <a:latin typeface="Comic Sans MS" panose="030F0702030302020204" pitchFamily="66" charset="0"/>
              </a:rPr>
              <a:t>2</a:t>
            </a:r>
            <a:r>
              <a:rPr lang="en-US" sz="2400" b="1" dirty="0">
                <a:latin typeface="Comic Sans MS" panose="030F0702030302020204" pitchFamily="66" charset="0"/>
              </a:rPr>
              <a:t> When the wicked, even my enemies and my foes,</a:t>
            </a:r>
          </a:p>
          <a:p>
            <a:pPr>
              <a:lnSpc>
                <a:spcPct val="150000"/>
              </a:lnSpc>
            </a:pPr>
            <a:r>
              <a:rPr lang="en-US" sz="2400" b="1" dirty="0">
                <a:latin typeface="Comic Sans MS" panose="030F0702030302020204" pitchFamily="66" charset="0"/>
              </a:rPr>
              <a:t>come upon me to devour me:</a:t>
            </a:r>
          </a:p>
          <a:p>
            <a:pPr>
              <a:lnSpc>
                <a:spcPct val="150000"/>
              </a:lnSpc>
            </a:pPr>
            <a:r>
              <a:rPr lang="en-US" sz="2400" b="1" dirty="0">
                <a:latin typeface="Comic Sans MS" panose="030F0702030302020204" pitchFamily="66" charset="0"/>
              </a:rPr>
              <a:t>they shall stumble and fall.</a:t>
            </a:r>
          </a:p>
          <a:p>
            <a:pPr>
              <a:lnSpc>
                <a:spcPct val="150000"/>
              </a:lnSpc>
            </a:pPr>
            <a:r>
              <a:rPr lang="en-US" sz="2400" b="1" baseline="30000" dirty="0">
                <a:latin typeface="Comic Sans MS" panose="030F0702030302020204" pitchFamily="66" charset="0"/>
              </a:rPr>
              <a:t>3</a:t>
            </a:r>
            <a:r>
              <a:rPr lang="en-US" sz="2400" dirty="0">
                <a:latin typeface="Comic Sans MS" panose="030F0702030302020204" pitchFamily="66" charset="0"/>
              </a:rPr>
              <a:t> If an army encamp against me,</a:t>
            </a:r>
          </a:p>
          <a:p>
            <a:pPr>
              <a:lnSpc>
                <a:spcPct val="150000"/>
              </a:lnSpc>
            </a:pPr>
            <a:r>
              <a:rPr lang="en-US" sz="2400" dirty="0">
                <a:latin typeface="Comic Sans MS" panose="030F0702030302020204" pitchFamily="66" charset="0"/>
              </a:rPr>
              <a:t>my heart shall not be afraid:</a:t>
            </a:r>
          </a:p>
        </p:txBody>
      </p:sp>
      <p:sp>
        <p:nvSpPr>
          <p:cNvPr id="9" name="Rectangle 8">
            <a:extLst>
              <a:ext uri="{FF2B5EF4-FFF2-40B4-BE49-F238E27FC236}">
                <a16:creationId xmlns:a16="http://schemas.microsoft.com/office/drawing/2014/main" id="{0FA562AF-DD5D-7B8E-AA27-8F2D5ADF8683}"/>
              </a:ext>
            </a:extLst>
          </p:cNvPr>
          <p:cNvSpPr/>
          <p:nvPr/>
        </p:nvSpPr>
        <p:spPr>
          <a:xfrm>
            <a:off x="7699987" y="6457890"/>
            <a:ext cx="2035498" cy="400110"/>
          </a:xfrm>
          <a:prstGeom prst="rect">
            <a:avLst/>
          </a:prstGeom>
        </p:spPr>
        <p:txBody>
          <a:bodyPr wrap="square">
            <a:spAutoFit/>
          </a:bodyPr>
          <a:lstStyle/>
          <a:p>
            <a:r>
              <a:rPr lang="en-GB" sz="2000" i="1" dirty="0">
                <a:solidFill>
                  <a:srgbClr val="00B050"/>
                </a:solidFill>
                <a:latin typeface="Comic Sans MS"/>
              </a:rPr>
              <a:t>Continues…</a:t>
            </a:r>
            <a:endParaRPr lang="en-AU" sz="2000" i="1" dirty="0">
              <a:solidFill>
                <a:srgbClr val="00B050"/>
              </a:solidFill>
            </a:endParaRPr>
          </a:p>
        </p:txBody>
      </p:sp>
    </p:spTree>
    <p:extLst>
      <p:ext uri="{BB962C8B-B14F-4D97-AF65-F5344CB8AC3E}">
        <p14:creationId xmlns:p14="http://schemas.microsoft.com/office/powerpoint/2010/main" val="4012354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1FABC-BFEB-C04A-E5FC-142F5A4D144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F961240-51EE-A018-328C-F0C9EAAE13AC}"/>
              </a:ext>
            </a:extLst>
          </p:cNvPr>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2" name="Rectangle 1">
            <a:extLst>
              <a:ext uri="{FF2B5EF4-FFF2-40B4-BE49-F238E27FC236}">
                <a16:creationId xmlns:a16="http://schemas.microsoft.com/office/drawing/2014/main" id="{38AD6CB3-43A8-95F3-5607-36703F6AC443}"/>
              </a:ext>
            </a:extLst>
          </p:cNvPr>
          <p:cNvSpPr/>
          <p:nvPr/>
        </p:nvSpPr>
        <p:spPr>
          <a:xfrm>
            <a:off x="7782633" y="6457890"/>
            <a:ext cx="2035498" cy="400110"/>
          </a:xfrm>
          <a:prstGeom prst="rect">
            <a:avLst/>
          </a:prstGeom>
        </p:spPr>
        <p:txBody>
          <a:bodyPr wrap="square">
            <a:spAutoFit/>
          </a:bodyPr>
          <a:lstStyle/>
          <a:p>
            <a:r>
              <a:rPr lang="en-GB" sz="2000" i="1" dirty="0">
                <a:solidFill>
                  <a:srgbClr val="00B050"/>
                </a:solidFill>
                <a:latin typeface="Comic Sans MS"/>
              </a:rPr>
              <a:t>Continues…</a:t>
            </a:r>
            <a:endParaRPr lang="en-AU" sz="2000" i="1" dirty="0">
              <a:solidFill>
                <a:srgbClr val="00B050"/>
              </a:solidFill>
            </a:endParaRPr>
          </a:p>
        </p:txBody>
      </p:sp>
      <p:sp>
        <p:nvSpPr>
          <p:cNvPr id="4" name="TextBox 3">
            <a:extLst>
              <a:ext uri="{FF2B5EF4-FFF2-40B4-BE49-F238E27FC236}">
                <a16:creationId xmlns:a16="http://schemas.microsoft.com/office/drawing/2014/main" id="{3D9D80B3-E972-808C-5784-3918507195FB}"/>
              </a:ext>
            </a:extLst>
          </p:cNvPr>
          <p:cNvSpPr txBox="1"/>
          <p:nvPr/>
        </p:nvSpPr>
        <p:spPr>
          <a:xfrm>
            <a:off x="1944850" y="332815"/>
            <a:ext cx="7873281" cy="6125075"/>
          </a:xfrm>
          <a:prstGeom prst="rect">
            <a:avLst/>
          </a:prstGeom>
          <a:noFill/>
        </p:spPr>
        <p:txBody>
          <a:bodyPr wrap="square">
            <a:spAutoFit/>
          </a:bodyPr>
          <a:lstStyle/>
          <a:p>
            <a:pPr>
              <a:lnSpc>
                <a:spcPct val="150000"/>
              </a:lnSpc>
            </a:pPr>
            <a:r>
              <a:rPr lang="en-US" sz="2400" dirty="0">
                <a:latin typeface="Comic Sans MS" panose="030F0702030302020204" pitchFamily="66" charset="0"/>
              </a:rPr>
              <a:t>and if war should rise against me, yet will I trust.</a:t>
            </a:r>
            <a:endParaRPr lang="en-US" sz="2400" b="1" dirty="0">
              <a:latin typeface="Comic Sans MS" panose="030F0702030302020204" pitchFamily="66" charset="0"/>
            </a:endParaRPr>
          </a:p>
          <a:p>
            <a:pPr>
              <a:lnSpc>
                <a:spcPct val="150000"/>
              </a:lnSpc>
            </a:pPr>
            <a:r>
              <a:rPr lang="en-US" sz="2400" b="1" baseline="30000" dirty="0">
                <a:latin typeface="Comic Sans MS" panose="030F0702030302020204" pitchFamily="66" charset="0"/>
              </a:rPr>
              <a:t>4</a:t>
            </a:r>
            <a:r>
              <a:rPr lang="en-US" sz="2400" b="1" dirty="0">
                <a:latin typeface="Comic Sans MS" panose="030F0702030302020204" pitchFamily="66" charset="0"/>
              </a:rPr>
              <a:t> One thing I have asked from the Lord,</a:t>
            </a:r>
          </a:p>
          <a:p>
            <a:pPr>
              <a:lnSpc>
                <a:spcPct val="150000"/>
              </a:lnSpc>
            </a:pPr>
            <a:r>
              <a:rPr lang="en-US" sz="2400" b="1" dirty="0">
                <a:latin typeface="Comic Sans MS" panose="030F0702030302020204" pitchFamily="66" charset="0"/>
              </a:rPr>
              <a:t>which I will require:</a:t>
            </a:r>
          </a:p>
          <a:p>
            <a:pPr>
              <a:lnSpc>
                <a:spcPct val="150000"/>
              </a:lnSpc>
            </a:pPr>
            <a:r>
              <a:rPr lang="en-US" sz="2400" b="1" dirty="0">
                <a:latin typeface="Comic Sans MS" panose="030F0702030302020204" pitchFamily="66" charset="0"/>
              </a:rPr>
              <a:t>that I may dwell in the house of the Lord</a:t>
            </a:r>
          </a:p>
          <a:p>
            <a:pPr>
              <a:lnSpc>
                <a:spcPct val="150000"/>
              </a:lnSpc>
            </a:pPr>
            <a:r>
              <a:rPr lang="en-US" sz="2400" b="1" dirty="0">
                <a:latin typeface="Comic Sans MS" panose="030F0702030302020204" pitchFamily="66" charset="0"/>
              </a:rPr>
              <a:t>all the days of my life,</a:t>
            </a:r>
          </a:p>
          <a:p>
            <a:pPr>
              <a:lnSpc>
                <a:spcPct val="150000"/>
              </a:lnSpc>
            </a:pPr>
            <a:r>
              <a:rPr lang="en-US" sz="2400" b="1" baseline="30000" dirty="0">
                <a:latin typeface="Comic Sans MS" panose="030F0702030302020204" pitchFamily="66" charset="0"/>
              </a:rPr>
              <a:t>5</a:t>
            </a:r>
            <a:r>
              <a:rPr lang="en-US" sz="2400" dirty="0">
                <a:latin typeface="Comic Sans MS" panose="030F0702030302020204" pitchFamily="66" charset="0"/>
              </a:rPr>
              <a:t> To see the fair beauty of the Lord:</a:t>
            </a:r>
          </a:p>
          <a:p>
            <a:pPr>
              <a:lnSpc>
                <a:spcPct val="150000"/>
              </a:lnSpc>
            </a:pPr>
            <a:r>
              <a:rPr lang="en-US" sz="2400" dirty="0">
                <a:latin typeface="Comic Sans MS" panose="030F0702030302020204" pitchFamily="66" charset="0"/>
              </a:rPr>
              <a:t>and to seek his will in his temple.</a:t>
            </a:r>
          </a:p>
          <a:p>
            <a:pPr>
              <a:lnSpc>
                <a:spcPct val="150000"/>
              </a:lnSpc>
            </a:pPr>
            <a:r>
              <a:rPr lang="en-US" sz="2400" b="1" baseline="30000" dirty="0">
                <a:latin typeface="Comic Sans MS" panose="030F0702030302020204" pitchFamily="66" charset="0"/>
              </a:rPr>
              <a:t>6</a:t>
            </a:r>
            <a:r>
              <a:rPr lang="en-US" sz="2400" b="1" dirty="0">
                <a:latin typeface="Comic Sans MS" panose="030F0702030302020204" pitchFamily="66" charset="0"/>
              </a:rPr>
              <a:t> For he will hide me under his shelter</a:t>
            </a:r>
          </a:p>
          <a:p>
            <a:pPr>
              <a:lnSpc>
                <a:spcPct val="150000"/>
              </a:lnSpc>
            </a:pPr>
            <a:r>
              <a:rPr lang="en-US" sz="2400" b="1" dirty="0">
                <a:latin typeface="Comic Sans MS" panose="030F0702030302020204" pitchFamily="66" charset="0"/>
              </a:rPr>
              <a:t>in the day of trouble:</a:t>
            </a:r>
          </a:p>
          <a:p>
            <a:pPr>
              <a:lnSpc>
                <a:spcPct val="150000"/>
              </a:lnSpc>
            </a:pPr>
            <a:r>
              <a:rPr lang="en-US" sz="2400" b="1" dirty="0">
                <a:latin typeface="Comic Sans MS" panose="030F0702030302020204" pitchFamily="66" charset="0"/>
              </a:rPr>
              <a:t>and conceal me in the shadow of his tent,</a:t>
            </a:r>
          </a:p>
          <a:p>
            <a:pPr>
              <a:lnSpc>
                <a:spcPct val="150000"/>
              </a:lnSpc>
            </a:pPr>
            <a:r>
              <a:rPr lang="en-US" sz="2400" b="1" dirty="0">
                <a:latin typeface="Comic Sans MS" panose="030F0702030302020204" pitchFamily="66" charset="0"/>
              </a:rPr>
              <a:t>and set me high upon a rock.</a:t>
            </a:r>
          </a:p>
        </p:txBody>
      </p:sp>
    </p:spTree>
    <p:extLst>
      <p:ext uri="{BB962C8B-B14F-4D97-AF65-F5344CB8AC3E}">
        <p14:creationId xmlns:p14="http://schemas.microsoft.com/office/powerpoint/2010/main" val="949437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EFB48-8113-69F9-15DC-B516590CFC2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36977FB-EA90-EF37-221E-F5A4E369035B}"/>
              </a:ext>
            </a:extLst>
          </p:cNvPr>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5" name="TextBox 4">
            <a:extLst>
              <a:ext uri="{FF2B5EF4-FFF2-40B4-BE49-F238E27FC236}">
                <a16:creationId xmlns:a16="http://schemas.microsoft.com/office/drawing/2014/main" id="{F13AC573-04D8-4F23-9F44-0613681557D6}"/>
              </a:ext>
            </a:extLst>
          </p:cNvPr>
          <p:cNvSpPr txBox="1"/>
          <p:nvPr/>
        </p:nvSpPr>
        <p:spPr>
          <a:xfrm>
            <a:off x="2375080" y="920460"/>
            <a:ext cx="7441840" cy="5017079"/>
          </a:xfrm>
          <a:prstGeom prst="rect">
            <a:avLst/>
          </a:prstGeom>
          <a:noFill/>
        </p:spPr>
        <p:txBody>
          <a:bodyPr wrap="square">
            <a:spAutoFit/>
          </a:bodyPr>
          <a:lstStyle/>
          <a:p>
            <a:pPr>
              <a:lnSpc>
                <a:spcPct val="150000"/>
              </a:lnSpc>
            </a:pPr>
            <a:r>
              <a:rPr lang="en-US" sz="2400" b="1" baseline="30000" dirty="0">
                <a:latin typeface="Comic Sans MS" panose="030F0702030302020204" pitchFamily="66" charset="0"/>
              </a:rPr>
              <a:t>7</a:t>
            </a:r>
            <a:r>
              <a:rPr lang="en-US" sz="2400" dirty="0">
                <a:latin typeface="Comic Sans MS" panose="030F0702030302020204" pitchFamily="66" charset="0"/>
              </a:rPr>
              <a:t> And now he will lift up my head:</a:t>
            </a:r>
          </a:p>
          <a:p>
            <a:pPr>
              <a:lnSpc>
                <a:spcPct val="150000"/>
              </a:lnSpc>
            </a:pPr>
            <a:r>
              <a:rPr lang="en-US" sz="2400" dirty="0">
                <a:latin typeface="Comic Sans MS" panose="030F0702030302020204" pitchFamily="66" charset="0"/>
              </a:rPr>
              <a:t>above my enemies round about me.</a:t>
            </a:r>
            <a:endParaRPr lang="en-US" sz="2400" b="1" dirty="0">
              <a:latin typeface="Comic Sans MS" panose="030F0702030302020204" pitchFamily="66" charset="0"/>
            </a:endParaRPr>
          </a:p>
          <a:p>
            <a:pPr>
              <a:lnSpc>
                <a:spcPct val="150000"/>
              </a:lnSpc>
            </a:pPr>
            <a:r>
              <a:rPr lang="en-US" sz="2400" b="1" baseline="30000" dirty="0">
                <a:latin typeface="Comic Sans MS" panose="030F0702030302020204" pitchFamily="66" charset="0"/>
              </a:rPr>
              <a:t>8</a:t>
            </a:r>
            <a:r>
              <a:rPr lang="en-US" sz="2400" b="1" dirty="0">
                <a:latin typeface="Comic Sans MS" panose="030F0702030302020204" pitchFamily="66" charset="0"/>
              </a:rPr>
              <a:t> And I will offer sacrifices in his sanctuary</a:t>
            </a:r>
          </a:p>
          <a:p>
            <a:pPr>
              <a:lnSpc>
                <a:spcPct val="150000"/>
              </a:lnSpc>
            </a:pPr>
            <a:r>
              <a:rPr lang="en-US" sz="2400" b="1" dirty="0">
                <a:latin typeface="Comic Sans MS" panose="030F0702030302020204" pitchFamily="66" charset="0"/>
              </a:rPr>
              <a:t>with exultation:</a:t>
            </a:r>
          </a:p>
          <a:p>
            <a:pPr>
              <a:lnSpc>
                <a:spcPct val="150000"/>
              </a:lnSpc>
            </a:pPr>
            <a:r>
              <a:rPr lang="en-US" sz="2400" b="1" dirty="0">
                <a:latin typeface="Comic Sans MS" panose="030F0702030302020204" pitchFamily="66" charset="0"/>
              </a:rPr>
              <a:t>I will sing, I will sing praises to the Lord.</a:t>
            </a:r>
          </a:p>
          <a:p>
            <a:pPr>
              <a:lnSpc>
                <a:spcPct val="150000"/>
              </a:lnSpc>
            </a:pPr>
            <a:r>
              <a:rPr lang="en-US" sz="2400" b="1" baseline="30000" dirty="0">
                <a:latin typeface="Comic Sans MS" panose="030F0702030302020204" pitchFamily="66" charset="0"/>
              </a:rPr>
              <a:t>9</a:t>
            </a:r>
            <a:r>
              <a:rPr lang="en-US" sz="2400" dirty="0">
                <a:latin typeface="Comic Sans MS" panose="030F0702030302020204" pitchFamily="66" charset="0"/>
              </a:rPr>
              <a:t> O Lord, hear my voice when I cry:</a:t>
            </a:r>
          </a:p>
          <a:p>
            <a:pPr>
              <a:lnSpc>
                <a:spcPct val="150000"/>
              </a:lnSpc>
            </a:pPr>
            <a:r>
              <a:rPr lang="en-US" sz="2400" dirty="0">
                <a:latin typeface="Comic Sans MS" panose="030F0702030302020204" pitchFamily="66" charset="0"/>
              </a:rPr>
              <a:t>have mercy upon me and answer me.</a:t>
            </a:r>
          </a:p>
          <a:p>
            <a:pPr>
              <a:lnSpc>
                <a:spcPct val="150000"/>
              </a:lnSpc>
            </a:pPr>
            <a:r>
              <a:rPr lang="en-US" sz="2400" b="1" baseline="30000" dirty="0">
                <a:latin typeface="Comic Sans MS" panose="030F0702030302020204" pitchFamily="66" charset="0"/>
              </a:rPr>
              <a:t>10</a:t>
            </a:r>
            <a:r>
              <a:rPr lang="en-US" sz="2400" b="1" dirty="0">
                <a:latin typeface="Comic Sans MS" panose="030F0702030302020204" pitchFamily="66" charset="0"/>
              </a:rPr>
              <a:t> My heart has said of you, ‘Seek his face’:</a:t>
            </a:r>
          </a:p>
          <a:p>
            <a:pPr>
              <a:lnSpc>
                <a:spcPct val="150000"/>
              </a:lnSpc>
            </a:pPr>
            <a:r>
              <a:rPr lang="en-US" sz="2400" b="1" dirty="0">
                <a:latin typeface="Comic Sans MS" panose="030F0702030302020204" pitchFamily="66" charset="0"/>
              </a:rPr>
              <a:t>your face, Lord, I will seek.</a:t>
            </a:r>
          </a:p>
        </p:txBody>
      </p:sp>
    </p:spTree>
    <p:extLst>
      <p:ext uri="{BB962C8B-B14F-4D97-AF65-F5344CB8AC3E}">
        <p14:creationId xmlns:p14="http://schemas.microsoft.com/office/powerpoint/2010/main" val="3216030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95100F-4EBF-355F-BC28-7BEFD8EFC152}"/>
              </a:ext>
            </a:extLst>
          </p:cNvPr>
          <p:cNvSpPr>
            <a:spLocks noGrp="1"/>
          </p:cNvSpPr>
          <p:nvPr>
            <p:ph type="sldNum" sz="quarter" idx="12"/>
          </p:nvPr>
        </p:nvSpPr>
        <p:spPr/>
        <p:txBody>
          <a:bodyPr/>
          <a:lstStyle/>
          <a:p>
            <a:pPr>
              <a:defRPr/>
            </a:pPr>
            <a:fld id="{EBC57D59-8F18-4E33-9885-CA1B9A361622}" type="slidenum">
              <a:rPr lang="en-AU" altLang="en-US" dirty="0">
                <a:solidFill>
                  <a:prstClr val="black">
                    <a:tint val="75000"/>
                  </a:prstClr>
                </a:solidFill>
              </a:rPr>
              <a:pPr>
                <a:defRPr/>
              </a:pPr>
              <a:t>19</a:t>
            </a:fld>
            <a:endParaRPr lang="en-AU" altLang="en-US">
              <a:solidFill>
                <a:prstClr val="black">
                  <a:tint val="75000"/>
                </a:prstClr>
              </a:solidFill>
            </a:endParaRPr>
          </a:p>
        </p:txBody>
      </p:sp>
      <p:sp>
        <p:nvSpPr>
          <p:cNvPr id="3" name="TextBox 2">
            <a:extLst>
              <a:ext uri="{FF2B5EF4-FFF2-40B4-BE49-F238E27FC236}">
                <a16:creationId xmlns:a16="http://schemas.microsoft.com/office/drawing/2014/main" id="{75882D0F-0826-C649-648B-0C1075CFC63B}"/>
              </a:ext>
            </a:extLst>
          </p:cNvPr>
          <p:cNvSpPr txBox="1"/>
          <p:nvPr/>
        </p:nvSpPr>
        <p:spPr>
          <a:xfrm>
            <a:off x="597639" y="1639336"/>
            <a:ext cx="994738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450"/>
              </a:spcBef>
              <a:spcAft>
                <a:spcPts val="450"/>
              </a:spcAft>
            </a:pPr>
            <a:r>
              <a:rPr lang="en-AU" sz="2400" dirty="0">
                <a:solidFill>
                  <a:srgbClr val="00B050"/>
                </a:solidFill>
                <a:latin typeface="Comic Sans MS"/>
                <a:ea typeface="Tahoma"/>
                <a:cs typeface="Tahoma"/>
              </a:rPr>
              <a:t>Reader 2: </a:t>
            </a:r>
            <a:r>
              <a:rPr lang="en-AU" sz="2400" dirty="0">
                <a:latin typeface="Comic Sans MS"/>
                <a:ea typeface="Tahoma"/>
                <a:cs typeface="Tahoma"/>
              </a:rPr>
              <a:t>The 2</a:t>
            </a:r>
            <a:r>
              <a:rPr lang="en-AU" sz="2400" baseline="30000" dirty="0">
                <a:latin typeface="Comic Sans MS"/>
                <a:ea typeface="Tahoma"/>
                <a:cs typeface="Tahoma"/>
              </a:rPr>
              <a:t>nd</a:t>
            </a:r>
            <a:r>
              <a:rPr lang="en-AU" sz="2400" dirty="0">
                <a:latin typeface="Comic Sans MS"/>
                <a:ea typeface="Tahoma"/>
                <a:cs typeface="Tahoma"/>
              </a:rPr>
              <a:t> Reading is from 1 Corinthians 1.10-18 </a:t>
            </a:r>
            <a:endParaRPr lang="en-US" altLang="en-US" sz="1600" dirty="0">
              <a:latin typeface="Tahoma"/>
              <a:ea typeface="Tahoma"/>
              <a:cs typeface="Tahoma"/>
            </a:endParaRPr>
          </a:p>
        </p:txBody>
      </p:sp>
      <p:sp>
        <p:nvSpPr>
          <p:cNvPr id="6" name="TextBox 5">
            <a:extLst>
              <a:ext uri="{FF2B5EF4-FFF2-40B4-BE49-F238E27FC236}">
                <a16:creationId xmlns:a16="http://schemas.microsoft.com/office/drawing/2014/main" id="{7230E5D6-517C-DE5C-FB2E-24281056D5BA}"/>
              </a:ext>
            </a:extLst>
          </p:cNvPr>
          <p:cNvSpPr txBox="1"/>
          <p:nvPr/>
        </p:nvSpPr>
        <p:spPr>
          <a:xfrm>
            <a:off x="597639" y="288646"/>
            <a:ext cx="10984761"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00B050"/>
                </a:solidFill>
                <a:latin typeface="Comic Sans MS"/>
              </a:rPr>
              <a:t>The 2nd reader unmutes </a:t>
            </a:r>
            <a:endParaRPr lang="en-GB" sz="2400" dirty="0">
              <a:solidFill>
                <a:srgbClr val="00B050"/>
              </a:solidFill>
              <a:latin typeface="Comic Sans MS"/>
            </a:endParaRPr>
          </a:p>
          <a:p>
            <a:r>
              <a:rPr lang="en-GB" sz="2400" dirty="0">
                <a:solidFill>
                  <a:srgbClr val="00B050"/>
                </a:solidFill>
                <a:latin typeface="Comic Sans MS"/>
              </a:rPr>
              <a:t>Leader: </a:t>
            </a:r>
            <a:r>
              <a:rPr lang="en-GB" sz="2400" dirty="0">
                <a:latin typeface="Comic Sans MS"/>
              </a:rPr>
              <a:t>Thank you, I invite the 2nd reader to unmute and offer the 2nd lesson when ready.</a:t>
            </a:r>
            <a:endParaRPr lang="en-US" sz="2400" dirty="0">
              <a:ea typeface="Calibri"/>
              <a:cs typeface="Calibri"/>
            </a:endParaRPr>
          </a:p>
        </p:txBody>
      </p:sp>
      <p:sp>
        <p:nvSpPr>
          <p:cNvPr id="10" name="Rectangle 1">
            <a:extLst>
              <a:ext uri="{FF2B5EF4-FFF2-40B4-BE49-F238E27FC236}">
                <a16:creationId xmlns:a16="http://schemas.microsoft.com/office/drawing/2014/main" id="{7CB4C260-8668-716B-44CA-6847DE35689A}"/>
              </a:ext>
            </a:extLst>
          </p:cNvPr>
          <p:cNvSpPr>
            <a:spLocks noChangeArrowheads="1"/>
          </p:cNvSpPr>
          <p:nvPr/>
        </p:nvSpPr>
        <p:spPr bwMode="auto">
          <a:xfrm>
            <a:off x="0" y="53679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endParaRPr>
          </a:p>
        </p:txBody>
      </p:sp>
      <p:sp>
        <p:nvSpPr>
          <p:cNvPr id="5" name="Rectangle 4">
            <a:extLst>
              <a:ext uri="{FF2B5EF4-FFF2-40B4-BE49-F238E27FC236}">
                <a16:creationId xmlns:a16="http://schemas.microsoft.com/office/drawing/2014/main" id="{E94A548D-40F6-8AC7-F497-DBD3674DDCD1}"/>
              </a:ext>
            </a:extLst>
          </p:cNvPr>
          <p:cNvSpPr/>
          <p:nvPr/>
        </p:nvSpPr>
        <p:spPr>
          <a:xfrm>
            <a:off x="10003319" y="6044318"/>
            <a:ext cx="2035498" cy="400110"/>
          </a:xfrm>
          <a:prstGeom prst="rect">
            <a:avLst/>
          </a:prstGeom>
        </p:spPr>
        <p:txBody>
          <a:bodyPr wrap="square">
            <a:spAutoFit/>
          </a:bodyPr>
          <a:lstStyle/>
          <a:p>
            <a:r>
              <a:rPr lang="en-GB" sz="2000" i="1" dirty="0">
                <a:solidFill>
                  <a:srgbClr val="00B050"/>
                </a:solidFill>
                <a:latin typeface="Comic Sans MS"/>
              </a:rPr>
              <a:t>Continues…</a:t>
            </a:r>
            <a:endParaRPr lang="en-AU" sz="2000" i="1" dirty="0">
              <a:solidFill>
                <a:srgbClr val="00B050"/>
              </a:solidFill>
            </a:endParaRPr>
          </a:p>
        </p:txBody>
      </p:sp>
      <p:sp>
        <p:nvSpPr>
          <p:cNvPr id="8" name="TextBox 7">
            <a:extLst>
              <a:ext uri="{FF2B5EF4-FFF2-40B4-BE49-F238E27FC236}">
                <a16:creationId xmlns:a16="http://schemas.microsoft.com/office/drawing/2014/main" id="{17C409C4-FAB0-A1A2-6937-04DD62F3FF99}"/>
              </a:ext>
            </a:extLst>
          </p:cNvPr>
          <p:cNvSpPr txBox="1"/>
          <p:nvPr/>
        </p:nvSpPr>
        <p:spPr>
          <a:xfrm>
            <a:off x="597639" y="2101001"/>
            <a:ext cx="10984761" cy="3909083"/>
          </a:xfrm>
          <a:prstGeom prst="rect">
            <a:avLst/>
          </a:prstGeom>
          <a:noFill/>
        </p:spPr>
        <p:txBody>
          <a:bodyPr wrap="square">
            <a:spAutoFit/>
          </a:bodyPr>
          <a:lstStyle/>
          <a:p>
            <a:pPr>
              <a:lnSpc>
                <a:spcPct val="150000"/>
              </a:lnSpc>
            </a:pPr>
            <a:r>
              <a:rPr lang="en-US" sz="2400" b="1" baseline="30000" dirty="0">
                <a:latin typeface="Comic Sans MS" panose="030F0702030302020204" pitchFamily="66" charset="0"/>
              </a:rPr>
              <a:t>10</a:t>
            </a:r>
            <a:r>
              <a:rPr lang="en-US" sz="2400" dirty="0">
                <a:latin typeface="Comic Sans MS" panose="030F0702030302020204" pitchFamily="66" charset="0"/>
              </a:rPr>
              <a:t> Now I appeal to you, brothers and sisters, by the name of our Lord Jesus Christ, that all of you should be in agreement and that there should be no divisions among you, but that you should be united in the same mind and the same purpose. </a:t>
            </a:r>
            <a:r>
              <a:rPr lang="en-US" sz="2400" b="1" baseline="30000" dirty="0">
                <a:latin typeface="Comic Sans MS" panose="030F0702030302020204" pitchFamily="66" charset="0"/>
              </a:rPr>
              <a:t>11</a:t>
            </a:r>
            <a:r>
              <a:rPr lang="en-US" sz="2400" dirty="0">
                <a:latin typeface="Comic Sans MS" panose="030F0702030302020204" pitchFamily="66" charset="0"/>
              </a:rPr>
              <a:t> For it has been reported to me by Chloe’s people that there are quarrels among you, my brothers and sisters. </a:t>
            </a:r>
            <a:r>
              <a:rPr lang="en-US" sz="2400" b="1" baseline="30000" dirty="0">
                <a:latin typeface="Comic Sans MS" panose="030F0702030302020204" pitchFamily="66" charset="0"/>
              </a:rPr>
              <a:t>12</a:t>
            </a:r>
            <a:r>
              <a:rPr lang="en-US" sz="2400" dirty="0">
                <a:latin typeface="Comic Sans MS" panose="030F0702030302020204" pitchFamily="66" charset="0"/>
              </a:rPr>
              <a:t> What I mean is that each of you says, ‘I belong to Paul’, or ‘I belong to Apollos’, or ‘I belong to Cephas’, or ‘I belong to Christ.’ </a:t>
            </a:r>
            <a:r>
              <a:rPr lang="en-US" sz="2400" b="1" baseline="30000" dirty="0">
                <a:latin typeface="Comic Sans MS" panose="030F0702030302020204" pitchFamily="66" charset="0"/>
              </a:rPr>
              <a:t>13</a:t>
            </a:r>
            <a:r>
              <a:rPr lang="en-US" sz="2400" dirty="0">
                <a:latin typeface="Comic Sans MS" panose="030F0702030302020204" pitchFamily="66" charset="0"/>
              </a:rPr>
              <a:t> Has Christ been divided? </a:t>
            </a:r>
            <a:endParaRPr lang="en-AU" sz="2800" dirty="0">
              <a:latin typeface="Comic Sans MS" panose="030F0702030302020204" pitchFamily="66" charset="0"/>
            </a:endParaRPr>
          </a:p>
        </p:txBody>
      </p:sp>
    </p:spTree>
    <p:extLst>
      <p:ext uri="{BB962C8B-B14F-4D97-AF65-F5344CB8AC3E}">
        <p14:creationId xmlns:p14="http://schemas.microsoft.com/office/powerpoint/2010/main" val="918620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AF71D7-335C-9E74-167D-F59E2F6FAE02}"/>
              </a:ext>
            </a:extLst>
          </p:cNvPr>
          <p:cNvSpPr txBox="1"/>
          <p:nvPr/>
        </p:nvSpPr>
        <p:spPr>
          <a:xfrm>
            <a:off x="220444" y="89821"/>
            <a:ext cx="11824137" cy="6463308"/>
          </a:xfrm>
          <a:prstGeom prst="rect">
            <a:avLst/>
          </a:prstGeom>
          <a:noFill/>
        </p:spPr>
        <p:txBody>
          <a:bodyPr wrap="square" lIns="91440" tIns="45720" rIns="91440" bIns="45720" rtlCol="0" anchor="t">
            <a:spAutoFit/>
          </a:bodyPr>
          <a:lstStyle/>
          <a:p>
            <a:pPr algn="ctr"/>
            <a:r>
              <a:rPr lang="en-US" sz="3200" i="1" dirty="0">
                <a:solidFill>
                  <a:srgbClr val="00B050"/>
                </a:solidFill>
                <a:latin typeface="Comic Sans MS" panose="030F0702030302020204" pitchFamily="66" charset="0"/>
              </a:rPr>
              <a:t>Hospitality</a:t>
            </a:r>
            <a:r>
              <a:rPr lang="en-US" sz="3200" b="1" dirty="0">
                <a:solidFill>
                  <a:srgbClr val="E3960B"/>
                </a:solidFill>
                <a:latin typeface="Comic Sans MS" panose="030F0702030302020204" pitchFamily="66" charset="0"/>
              </a:rPr>
              <a:t> </a:t>
            </a:r>
            <a:endParaRPr lang="en-US" sz="3200" b="1" dirty="0">
              <a:solidFill>
                <a:srgbClr val="E3960B"/>
              </a:solidFill>
              <a:latin typeface="Comic Sans MS" panose="030F0702030302020204" pitchFamily="66" charset="0"/>
              <a:cs typeface="Times New Roman"/>
            </a:endParaRPr>
          </a:p>
          <a:p>
            <a:pPr>
              <a:spcBef>
                <a:spcPts val="600"/>
              </a:spcBef>
              <a:spcAft>
                <a:spcPts val="1200"/>
              </a:spcAft>
            </a:pPr>
            <a:r>
              <a:rPr lang="en-US" sz="2400" dirty="0">
                <a:solidFill>
                  <a:srgbClr val="00B050"/>
                </a:solidFill>
                <a:latin typeface="Comic Sans MS"/>
              </a:rPr>
              <a:t>Leader: </a:t>
            </a:r>
          </a:p>
          <a:p>
            <a:pPr>
              <a:spcBef>
                <a:spcPts val="600"/>
              </a:spcBef>
              <a:spcAft>
                <a:spcPts val="1200"/>
              </a:spcAft>
            </a:pPr>
            <a:r>
              <a:rPr lang="en-US" sz="2000" dirty="0">
                <a:latin typeface="Comic Sans MS"/>
              </a:rPr>
              <a:t>Please mute         for the service unless invited to offer your voice as part of the service ministry</a:t>
            </a:r>
            <a:endParaRPr lang="en-US" sz="2000" dirty="0">
              <a:solidFill>
                <a:srgbClr val="000000"/>
              </a:solidFill>
              <a:latin typeface="Comic Sans MS"/>
            </a:endParaRPr>
          </a:p>
          <a:p>
            <a:pPr>
              <a:spcBef>
                <a:spcPts val="600"/>
              </a:spcBef>
              <a:spcAft>
                <a:spcPts val="1200"/>
              </a:spcAft>
            </a:pPr>
            <a:r>
              <a:rPr lang="en-US" sz="2000" dirty="0">
                <a:latin typeface="Comic Sans MS"/>
              </a:rPr>
              <a:t>Have the video camera          on or off and turn the volume and brightness up or down on your device if things are too loud </a:t>
            </a:r>
            <a:r>
              <a:rPr lang="en-US" sz="2000" dirty="0">
                <a:latin typeface="Calibri"/>
                <a:ea typeface="Calibri"/>
                <a:cs typeface="Calibri"/>
              </a:rPr>
              <a:t>🔉🔊</a:t>
            </a:r>
            <a:r>
              <a:rPr lang="en-US" sz="2000" dirty="0">
                <a:latin typeface="Comic Sans MS"/>
              </a:rPr>
              <a:t>or too bright</a:t>
            </a:r>
            <a:r>
              <a:rPr lang="en-US" sz="2000" dirty="0">
                <a:latin typeface="Calibri"/>
                <a:ea typeface="Calibri"/>
                <a:cs typeface="Calibri"/>
              </a:rPr>
              <a:t>🔅🔆</a:t>
            </a:r>
            <a:endParaRPr lang="en-US" sz="2000" dirty="0">
              <a:solidFill>
                <a:srgbClr val="000000"/>
              </a:solidFill>
              <a:latin typeface="Comic Sans MS"/>
            </a:endParaRPr>
          </a:p>
          <a:p>
            <a:pPr>
              <a:spcBef>
                <a:spcPts val="600"/>
              </a:spcBef>
              <a:spcAft>
                <a:spcPts val="1200"/>
              </a:spcAft>
            </a:pPr>
            <a:r>
              <a:rPr lang="en-US" sz="2000" dirty="0">
                <a:solidFill>
                  <a:srgbClr val="000000"/>
                </a:solidFill>
                <a:latin typeface="Comic Sans MS"/>
              </a:rPr>
              <a:t>Our </a:t>
            </a:r>
            <a:r>
              <a:rPr lang="en-US" sz="2000" dirty="0">
                <a:latin typeface="Comic Sans MS"/>
              </a:rPr>
              <a:t>Cantor acts as our voice,           offering the responses, in</a:t>
            </a:r>
            <a:r>
              <a:rPr lang="en-US" sz="2000" b="1" dirty="0">
                <a:latin typeface="Comic Sans MS"/>
              </a:rPr>
              <a:t> Bold Text, </a:t>
            </a:r>
            <a:r>
              <a:rPr lang="en-US" sz="2000" dirty="0">
                <a:latin typeface="Comic Sans MS"/>
              </a:rPr>
              <a:t>which we say together</a:t>
            </a:r>
          </a:p>
          <a:p>
            <a:pPr>
              <a:spcBef>
                <a:spcPts val="600"/>
              </a:spcBef>
              <a:spcAft>
                <a:spcPts val="1200"/>
              </a:spcAft>
            </a:pPr>
            <a:r>
              <a:rPr lang="en-US" sz="2000" dirty="0">
                <a:latin typeface="Comic Sans MS"/>
              </a:rPr>
              <a:t>Feel welcome to use the chat          and reaction emojis </a:t>
            </a:r>
            <a:r>
              <a:rPr lang="en-US" sz="2000" dirty="0">
                <a:latin typeface="Calibri"/>
                <a:ea typeface="Calibri"/>
                <a:cs typeface="Calibri"/>
              </a:rPr>
              <a:t>👍</a:t>
            </a:r>
          </a:p>
          <a:p>
            <a:pPr>
              <a:spcBef>
                <a:spcPts val="600"/>
              </a:spcBef>
              <a:spcAft>
                <a:spcPts val="1200"/>
              </a:spcAft>
            </a:pPr>
            <a:r>
              <a:rPr lang="en-US" sz="2000" dirty="0">
                <a:latin typeface="Calibri"/>
                <a:ea typeface="Calibri"/>
                <a:cs typeface="Calibri"/>
              </a:rPr>
              <a:t>🙏 </a:t>
            </a:r>
            <a:r>
              <a:rPr lang="en-US" sz="2000" dirty="0">
                <a:latin typeface="Comic Sans MS"/>
              </a:rPr>
              <a:t>Please take care of yourself in this space. </a:t>
            </a:r>
            <a:r>
              <a:rPr lang="en-US" sz="2000" dirty="0">
                <a:latin typeface="Calibri"/>
                <a:ea typeface="Calibri"/>
                <a:cs typeface="Calibri"/>
              </a:rPr>
              <a:t>🙏</a:t>
            </a:r>
            <a:r>
              <a:rPr lang="en-US" sz="2000" dirty="0">
                <a:latin typeface="Comic Sans MS"/>
                <a:ea typeface="Calibri"/>
                <a:cs typeface="Calibri"/>
              </a:rPr>
              <a:t> </a:t>
            </a:r>
            <a:r>
              <a:rPr lang="en-US" sz="2000" dirty="0">
                <a:latin typeface="Comic Sans MS"/>
              </a:rPr>
              <a:t>Come and go as you need </a:t>
            </a:r>
            <a:endParaRPr lang="en-US" sz="2000" dirty="0">
              <a:cs typeface="Times New Roman"/>
            </a:endParaRPr>
          </a:p>
          <a:p>
            <a:pPr>
              <a:spcBef>
                <a:spcPts val="600"/>
              </a:spcBef>
              <a:spcAft>
                <a:spcPts val="1200"/>
              </a:spcAft>
            </a:pPr>
            <a:r>
              <a:rPr lang="en-US" sz="2000" dirty="0">
                <a:solidFill>
                  <a:srgbClr val="000000"/>
                </a:solidFill>
                <a:latin typeface="Calibri"/>
                <a:ea typeface="Calibri"/>
                <a:cs typeface="Calibri"/>
              </a:rPr>
              <a:t>😴 </a:t>
            </a:r>
            <a:r>
              <a:rPr lang="en-US" sz="2000" dirty="0">
                <a:latin typeface="Comic Sans MS"/>
              </a:rPr>
              <a:t>It is great to take rest in this space, so falling asleep is also OK </a:t>
            </a:r>
            <a:r>
              <a:rPr lang="en-US" sz="2000" dirty="0">
                <a:solidFill>
                  <a:srgbClr val="000000"/>
                </a:solidFill>
                <a:latin typeface="Calibri"/>
                <a:ea typeface="Calibri"/>
                <a:cs typeface="Calibri"/>
              </a:rPr>
              <a:t>😴</a:t>
            </a:r>
            <a:endParaRPr lang="en-US" sz="2000" dirty="0">
              <a:latin typeface="Comic Sans MS"/>
            </a:endParaRPr>
          </a:p>
          <a:p>
            <a:pPr>
              <a:spcBef>
                <a:spcPts val="600"/>
              </a:spcBef>
              <a:spcAft>
                <a:spcPts val="1200"/>
              </a:spcAft>
            </a:pPr>
            <a:r>
              <a:rPr lang="en-US" sz="2000" dirty="0">
                <a:solidFill>
                  <a:srgbClr val="000000"/>
                </a:solidFill>
                <a:latin typeface="Calibri"/>
                <a:ea typeface="Calibri"/>
                <a:cs typeface="Calibri"/>
              </a:rPr>
              <a:t>👂️ </a:t>
            </a:r>
            <a:r>
              <a:rPr lang="en-US" sz="2000" dirty="0">
                <a:solidFill>
                  <a:srgbClr val="000000"/>
                </a:solidFill>
                <a:latin typeface="Comic Sans MS"/>
              </a:rPr>
              <a:t>Remember</a:t>
            </a:r>
            <a:r>
              <a:rPr lang="en-US" sz="2000" dirty="0">
                <a:latin typeface="Comic Sans MS"/>
              </a:rPr>
              <a:t>, pastoral care is available to all in the community, if you'd like to speak to someone about anything spiritual. </a:t>
            </a:r>
            <a:r>
              <a:rPr lang="en-US" sz="2000" dirty="0">
                <a:latin typeface="Calibri"/>
                <a:ea typeface="Calibri"/>
                <a:cs typeface="Calibri"/>
              </a:rPr>
              <a:t>❤️</a:t>
            </a:r>
            <a:r>
              <a:rPr lang="en-US" sz="2000" dirty="0">
                <a:latin typeface="Comic Sans MS"/>
              </a:rPr>
              <a:t> Visit the </a:t>
            </a:r>
            <a:r>
              <a:rPr lang="en-US" sz="2000" dirty="0">
                <a:latin typeface="Comic Sans MS"/>
                <a:hlinkClick r:id="rId3"/>
              </a:rPr>
              <a:t>help page</a:t>
            </a:r>
            <a:r>
              <a:rPr lang="en-US" sz="2000" dirty="0">
                <a:latin typeface="Comic Sans MS"/>
              </a:rPr>
              <a:t>  at the website to reach out</a:t>
            </a:r>
            <a:r>
              <a:rPr lang="en-US" sz="2000" dirty="0"/>
              <a:t> </a:t>
            </a:r>
            <a:r>
              <a:rPr lang="en-US" sz="2000" dirty="0">
                <a:latin typeface="Calibri"/>
                <a:ea typeface="Calibri"/>
                <a:cs typeface="Calibri"/>
              </a:rPr>
              <a:t>🌐 </a:t>
            </a:r>
            <a:r>
              <a:rPr lang="en-US" sz="2000" dirty="0">
                <a:latin typeface="Comic Sans MS"/>
                <a:ea typeface="Calibri"/>
                <a:cs typeface="Calibri"/>
              </a:rPr>
              <a:t> </a:t>
            </a:r>
          </a:p>
          <a:p>
            <a:pPr algn="ctr">
              <a:spcBef>
                <a:spcPts val="600"/>
              </a:spcBef>
              <a:spcAft>
                <a:spcPts val="1200"/>
              </a:spcAft>
            </a:pPr>
            <a:r>
              <a:rPr lang="en-US" sz="1800" b="0" i="0" u="none" strike="noStrike" dirty="0">
                <a:solidFill>
                  <a:srgbClr val="000000"/>
                </a:solidFill>
                <a:effectLst/>
                <a:latin typeface="Comic Sans MS" panose="030F0902030302020204" pitchFamily="66" charset="0"/>
              </a:rPr>
              <a:t>Our </a:t>
            </a:r>
            <a:r>
              <a:rPr lang="en-US" sz="1800" b="1" i="0" u="none" strike="noStrike" dirty="0">
                <a:solidFill>
                  <a:srgbClr val="000000"/>
                </a:solidFill>
                <a:effectLst/>
                <a:latin typeface="Comic Sans MS" panose="030F0902030302020204" pitchFamily="66" charset="0"/>
              </a:rPr>
              <a:t>Being Together ethos and safeguarding practices</a:t>
            </a:r>
            <a:r>
              <a:rPr lang="en-US" sz="1800" b="0" i="0" u="none" strike="noStrike" dirty="0">
                <a:solidFill>
                  <a:srgbClr val="000000"/>
                </a:solidFill>
                <a:effectLst/>
                <a:latin typeface="Comic Sans MS" panose="030F0902030302020204" pitchFamily="66" charset="0"/>
              </a:rPr>
              <a:t> can also be accessed on the website 🫶</a:t>
            </a:r>
            <a:r>
              <a:rPr lang="en-US" sz="1800" b="0" i="0" u="none" strike="noStrike" dirty="0">
                <a:effectLst/>
                <a:latin typeface="Comic Sans MS" panose="030F0902030302020204" pitchFamily="66" charset="0"/>
              </a:rPr>
              <a:t>​</a:t>
            </a:r>
            <a:endParaRPr lang="en-US" sz="2000" dirty="0">
              <a:latin typeface="Calibri"/>
              <a:ea typeface="Calibri"/>
              <a:cs typeface="Calibri"/>
            </a:endParaRPr>
          </a:p>
          <a:p>
            <a:pPr algn="ctr">
              <a:spcBef>
                <a:spcPts val="600"/>
              </a:spcBef>
              <a:spcAft>
                <a:spcPts val="1200"/>
              </a:spcAft>
            </a:pPr>
            <a:r>
              <a:rPr lang="en-US" sz="2000" dirty="0">
                <a:latin typeface="Calibri"/>
                <a:ea typeface="Calibri"/>
                <a:cs typeface="Calibri"/>
              </a:rPr>
              <a:t>🙌  </a:t>
            </a:r>
            <a:r>
              <a:rPr lang="en-US" sz="2000" dirty="0">
                <a:latin typeface="Comic Sans MS"/>
              </a:rPr>
              <a:t>Come as you are – we are all here together! </a:t>
            </a:r>
            <a:r>
              <a:rPr lang="en-US" sz="2000" dirty="0">
                <a:latin typeface="Calibri"/>
                <a:ea typeface="Calibri"/>
                <a:cs typeface="Calibri"/>
              </a:rPr>
              <a:t>🙌 </a:t>
            </a:r>
            <a:endParaRPr lang="en-US" sz="2000" dirty="0">
              <a:latin typeface="Comic Sans MS"/>
            </a:endParaRPr>
          </a:p>
        </p:txBody>
      </p:sp>
      <p:pic>
        <p:nvPicPr>
          <p:cNvPr id="3" name="Picture 2" descr="A white and black screen with a microphone and arrow&#10;&#10;AI-generated content may be incorrect.">
            <a:extLst>
              <a:ext uri="{FF2B5EF4-FFF2-40B4-BE49-F238E27FC236}">
                <a16:creationId xmlns:a16="http://schemas.microsoft.com/office/drawing/2014/main" id="{121773D6-20D5-2669-8494-7B18D22391CE}"/>
              </a:ext>
            </a:extLst>
          </p:cNvPr>
          <p:cNvPicPr>
            <a:picLocks noChangeAspect="1"/>
          </p:cNvPicPr>
          <p:nvPr/>
        </p:nvPicPr>
        <p:blipFill>
          <a:blip r:embed="rId4"/>
          <a:srcRect r="25191" b="-855"/>
          <a:stretch/>
        </p:blipFill>
        <p:spPr>
          <a:xfrm>
            <a:off x="3945311" y="2507754"/>
            <a:ext cx="455251" cy="548296"/>
          </a:xfrm>
          <a:prstGeom prst="rect">
            <a:avLst/>
          </a:prstGeom>
        </p:spPr>
      </p:pic>
      <p:pic>
        <p:nvPicPr>
          <p:cNvPr id="4" name="Picture 3" descr="A black background with a red line and a microphone&#10;&#10;AI-generated content may be incorrect.">
            <a:extLst>
              <a:ext uri="{FF2B5EF4-FFF2-40B4-BE49-F238E27FC236}">
                <a16:creationId xmlns:a16="http://schemas.microsoft.com/office/drawing/2014/main" id="{F8CDBE2E-DA04-8DD6-3349-061224823521}"/>
              </a:ext>
            </a:extLst>
          </p:cNvPr>
          <p:cNvPicPr>
            <a:picLocks noChangeAspect="1"/>
          </p:cNvPicPr>
          <p:nvPr/>
        </p:nvPicPr>
        <p:blipFill>
          <a:blip r:embed="rId5"/>
          <a:srcRect l="3022" t="-3540" r="17518" b="2655"/>
          <a:stretch/>
        </p:blipFill>
        <p:spPr>
          <a:xfrm>
            <a:off x="1788091" y="1155659"/>
            <a:ext cx="486421" cy="548296"/>
          </a:xfrm>
          <a:prstGeom prst="rect">
            <a:avLst/>
          </a:prstGeom>
        </p:spPr>
      </p:pic>
      <p:pic>
        <p:nvPicPr>
          <p:cNvPr id="5" name="Picture 4" descr="A white chat logo on a black background&#10;&#10;AI-generated content may be incorrect.">
            <a:extLst>
              <a:ext uri="{FF2B5EF4-FFF2-40B4-BE49-F238E27FC236}">
                <a16:creationId xmlns:a16="http://schemas.microsoft.com/office/drawing/2014/main" id="{257694F5-4850-D540-56FD-E438477D812C}"/>
              </a:ext>
            </a:extLst>
          </p:cNvPr>
          <p:cNvPicPr>
            <a:picLocks noChangeAspect="1"/>
          </p:cNvPicPr>
          <p:nvPr/>
        </p:nvPicPr>
        <p:blipFill>
          <a:blip r:embed="rId6"/>
          <a:srcRect l="17804" r="763" b="901"/>
          <a:stretch/>
        </p:blipFill>
        <p:spPr>
          <a:xfrm>
            <a:off x="3892407" y="3163575"/>
            <a:ext cx="490969" cy="530850"/>
          </a:xfrm>
          <a:prstGeom prst="rect">
            <a:avLst/>
          </a:prstGeom>
        </p:spPr>
      </p:pic>
      <p:pic>
        <p:nvPicPr>
          <p:cNvPr id="6" name="Picture 5" descr="A heart with text on it&#10;&#10;AI-generated content may be incorrect.">
            <a:extLst>
              <a:ext uri="{FF2B5EF4-FFF2-40B4-BE49-F238E27FC236}">
                <a16:creationId xmlns:a16="http://schemas.microsoft.com/office/drawing/2014/main" id="{E64F17CF-46CB-3BF2-5FF0-A20190B25103}"/>
              </a:ext>
            </a:extLst>
          </p:cNvPr>
          <p:cNvPicPr>
            <a:picLocks noChangeAspect="1"/>
          </p:cNvPicPr>
          <p:nvPr/>
        </p:nvPicPr>
        <p:blipFill>
          <a:blip r:embed="rId7"/>
          <a:srcRect l="7259" r="-917" b="498"/>
          <a:stretch/>
        </p:blipFill>
        <p:spPr>
          <a:xfrm>
            <a:off x="7328969" y="3163575"/>
            <a:ext cx="479657" cy="530850"/>
          </a:xfrm>
          <a:prstGeom prst="rect">
            <a:avLst/>
          </a:prstGeom>
        </p:spPr>
      </p:pic>
      <p:pic>
        <p:nvPicPr>
          <p:cNvPr id="7" name="Picture 6" descr="A black and white sign with a person walking through a door&#10;&#10;AI-generated content may be incorrect.">
            <a:extLst>
              <a:ext uri="{FF2B5EF4-FFF2-40B4-BE49-F238E27FC236}">
                <a16:creationId xmlns:a16="http://schemas.microsoft.com/office/drawing/2014/main" id="{1F3DEF07-AD9F-FB2A-88E8-024BB24EE162}"/>
              </a:ext>
            </a:extLst>
          </p:cNvPr>
          <p:cNvPicPr>
            <a:picLocks noChangeAspect="1"/>
          </p:cNvPicPr>
          <p:nvPr/>
        </p:nvPicPr>
        <p:blipFill>
          <a:blip r:embed="rId8"/>
          <a:stretch>
            <a:fillRect/>
          </a:stretch>
        </p:blipFill>
        <p:spPr>
          <a:xfrm>
            <a:off x="9051633" y="3586900"/>
            <a:ext cx="517587" cy="525357"/>
          </a:xfrm>
          <a:prstGeom prst="rect">
            <a:avLst/>
          </a:prstGeom>
        </p:spPr>
      </p:pic>
      <p:pic>
        <p:nvPicPr>
          <p:cNvPr id="8" name="Picture 7" descr="A logo of a video camera&#10;&#10;AI-generated content may be incorrect.">
            <a:extLst>
              <a:ext uri="{FF2B5EF4-FFF2-40B4-BE49-F238E27FC236}">
                <a16:creationId xmlns:a16="http://schemas.microsoft.com/office/drawing/2014/main" id="{76DB22CC-30DF-E302-D20A-C4F344F59EFC}"/>
              </a:ext>
            </a:extLst>
          </p:cNvPr>
          <p:cNvPicPr>
            <a:picLocks noChangeAspect="1"/>
          </p:cNvPicPr>
          <p:nvPr/>
        </p:nvPicPr>
        <p:blipFill>
          <a:blip r:embed="rId9"/>
          <a:stretch>
            <a:fillRect/>
          </a:stretch>
        </p:blipFill>
        <p:spPr>
          <a:xfrm>
            <a:off x="3169337" y="1581745"/>
            <a:ext cx="487000" cy="494482"/>
          </a:xfrm>
          <a:prstGeom prst="rect">
            <a:avLst/>
          </a:prstGeom>
        </p:spPr>
      </p:pic>
    </p:spTree>
    <p:extLst>
      <p:ext uri="{BB962C8B-B14F-4D97-AF65-F5344CB8AC3E}">
        <p14:creationId xmlns:p14="http://schemas.microsoft.com/office/powerpoint/2010/main" val="1753621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BBB8F-D035-4FDA-A683-B895C5DB0A6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AD00C5-5089-A010-E0EA-5DF5D6045569}"/>
              </a:ext>
            </a:extLst>
          </p:cNvPr>
          <p:cNvSpPr>
            <a:spLocks noGrp="1"/>
          </p:cNvSpPr>
          <p:nvPr>
            <p:ph type="sldNum" sz="quarter" idx="12"/>
          </p:nvPr>
        </p:nvSpPr>
        <p:spPr/>
        <p:txBody>
          <a:bodyPr/>
          <a:lstStyle/>
          <a:p>
            <a:pPr>
              <a:defRPr/>
            </a:pPr>
            <a:fld id="{EBC57D59-8F18-4E33-9885-CA1B9A361622}" type="slidenum">
              <a:rPr lang="en-AU" altLang="en-US" dirty="0">
                <a:solidFill>
                  <a:prstClr val="black">
                    <a:tint val="75000"/>
                  </a:prstClr>
                </a:solidFill>
              </a:rPr>
              <a:pPr>
                <a:defRPr/>
              </a:pPr>
              <a:t>20</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7F21191A-97FC-DEC0-D130-DF206002BA27}"/>
              </a:ext>
            </a:extLst>
          </p:cNvPr>
          <p:cNvSpPr txBox="1"/>
          <p:nvPr/>
        </p:nvSpPr>
        <p:spPr>
          <a:xfrm>
            <a:off x="2008134" y="6198310"/>
            <a:ext cx="817573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Comic Sans MS"/>
              </a:rPr>
              <a:t>For the word of the Lord. </a:t>
            </a:r>
            <a:r>
              <a:rPr lang="en-US" sz="2400" b="1" dirty="0">
                <a:latin typeface="Comic Sans MS"/>
              </a:rPr>
              <a:t>Thanks be to God.</a:t>
            </a:r>
            <a:endParaRPr lang="en-US" sz="2400" dirty="0">
              <a:ea typeface="Calibri"/>
              <a:cs typeface="Calibri"/>
            </a:endParaRPr>
          </a:p>
        </p:txBody>
      </p:sp>
      <p:sp>
        <p:nvSpPr>
          <p:cNvPr id="10" name="Rectangle 1">
            <a:extLst>
              <a:ext uri="{FF2B5EF4-FFF2-40B4-BE49-F238E27FC236}">
                <a16:creationId xmlns:a16="http://schemas.microsoft.com/office/drawing/2014/main" id="{D419639C-A2F5-51B4-5C6E-373C05EABD3A}"/>
              </a:ext>
            </a:extLst>
          </p:cNvPr>
          <p:cNvSpPr>
            <a:spLocks noChangeArrowheads="1"/>
          </p:cNvSpPr>
          <p:nvPr/>
        </p:nvSpPr>
        <p:spPr bwMode="auto">
          <a:xfrm>
            <a:off x="0" y="53679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endParaRPr>
          </a:p>
        </p:txBody>
      </p:sp>
      <p:sp>
        <p:nvSpPr>
          <p:cNvPr id="4" name="TextBox 3">
            <a:extLst>
              <a:ext uri="{FF2B5EF4-FFF2-40B4-BE49-F238E27FC236}">
                <a16:creationId xmlns:a16="http://schemas.microsoft.com/office/drawing/2014/main" id="{A67B5B56-513E-3B00-5391-77FD07E74A00}"/>
              </a:ext>
            </a:extLst>
          </p:cNvPr>
          <p:cNvSpPr txBox="1"/>
          <p:nvPr/>
        </p:nvSpPr>
        <p:spPr>
          <a:xfrm>
            <a:off x="438150" y="783626"/>
            <a:ext cx="11144250" cy="5020220"/>
          </a:xfrm>
          <a:prstGeom prst="rect">
            <a:avLst/>
          </a:prstGeom>
          <a:noFill/>
        </p:spPr>
        <p:txBody>
          <a:bodyPr wrap="square">
            <a:spAutoFit/>
          </a:bodyPr>
          <a:lstStyle/>
          <a:p>
            <a:pPr>
              <a:lnSpc>
                <a:spcPct val="150000"/>
              </a:lnSpc>
            </a:pPr>
            <a:r>
              <a:rPr lang="en-US" sz="2400" dirty="0">
                <a:latin typeface="Comic Sans MS" panose="030F0702030302020204" pitchFamily="66" charset="0"/>
              </a:rPr>
              <a:t>Was Paul crucified for you? Or were you baptized in the name of Paul? </a:t>
            </a:r>
            <a:r>
              <a:rPr lang="en-US" sz="2400" b="1" baseline="30000" dirty="0">
                <a:latin typeface="Comic Sans MS" panose="030F0702030302020204" pitchFamily="66" charset="0"/>
              </a:rPr>
              <a:t>14</a:t>
            </a:r>
            <a:r>
              <a:rPr lang="en-US" sz="2400" dirty="0">
                <a:latin typeface="Comic Sans MS" panose="030F0702030302020204" pitchFamily="66" charset="0"/>
              </a:rPr>
              <a:t> I thank God that I baptized none of you except Crispus and Gaius, </a:t>
            </a:r>
            <a:r>
              <a:rPr lang="en-US" sz="2400" b="1" baseline="30000" dirty="0">
                <a:latin typeface="Comic Sans MS" panose="030F0702030302020204" pitchFamily="66" charset="0"/>
              </a:rPr>
              <a:t>15</a:t>
            </a:r>
            <a:r>
              <a:rPr lang="en-US" sz="2400" dirty="0">
                <a:latin typeface="Comic Sans MS" panose="030F0702030302020204" pitchFamily="66" charset="0"/>
              </a:rPr>
              <a:t> so that no one can say that you were baptized in my name. </a:t>
            </a:r>
            <a:r>
              <a:rPr lang="en-US" sz="2400" b="1" baseline="30000" dirty="0">
                <a:latin typeface="Comic Sans MS" panose="030F0702030302020204" pitchFamily="66" charset="0"/>
              </a:rPr>
              <a:t>16</a:t>
            </a:r>
            <a:r>
              <a:rPr lang="en-US" sz="2400" dirty="0">
                <a:latin typeface="Comic Sans MS" panose="030F0702030302020204" pitchFamily="66" charset="0"/>
              </a:rPr>
              <a:t> (I did baptize also the household of Stephanas; beyond that, I do not know whether I baptized anyone else.) </a:t>
            </a:r>
            <a:r>
              <a:rPr lang="en-US" sz="2400" b="1" baseline="30000" dirty="0">
                <a:latin typeface="Comic Sans MS" panose="030F0702030302020204" pitchFamily="66" charset="0"/>
              </a:rPr>
              <a:t>17</a:t>
            </a:r>
            <a:r>
              <a:rPr lang="en-US" sz="2400" dirty="0">
                <a:latin typeface="Comic Sans MS" panose="030F0702030302020204" pitchFamily="66" charset="0"/>
              </a:rPr>
              <a:t> For Christ did not send me to baptize but to proclaim the gospel, and not with eloquent wisdom, so that the cross of Christ might not be emptied of its power. </a:t>
            </a:r>
            <a:r>
              <a:rPr lang="en-US" sz="2400" b="1" baseline="30000" dirty="0">
                <a:latin typeface="Comic Sans MS" panose="030F0702030302020204" pitchFamily="66" charset="0"/>
              </a:rPr>
              <a:t>18</a:t>
            </a:r>
            <a:r>
              <a:rPr lang="en-US" sz="2400" dirty="0">
                <a:latin typeface="Comic Sans MS" panose="030F0702030302020204" pitchFamily="66" charset="0"/>
              </a:rPr>
              <a:t> For the message about the cross is foolishness to those who are perishing, but to us who are being saved it is the power of God.</a:t>
            </a:r>
            <a:endParaRPr lang="en-AU" sz="2400" dirty="0"/>
          </a:p>
        </p:txBody>
      </p:sp>
    </p:spTree>
    <p:extLst>
      <p:ext uri="{BB962C8B-B14F-4D97-AF65-F5344CB8AC3E}">
        <p14:creationId xmlns:p14="http://schemas.microsoft.com/office/powerpoint/2010/main" val="3220054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open book in a field of flowers&#10;&#10;AI-generated content may be incorrect.">
            <a:extLst>
              <a:ext uri="{FF2B5EF4-FFF2-40B4-BE49-F238E27FC236}">
                <a16:creationId xmlns:a16="http://schemas.microsoft.com/office/drawing/2014/main" id="{EAECE06A-855F-7DD3-E962-E5E34529C0D8}"/>
              </a:ext>
            </a:extLst>
          </p:cNvPr>
          <p:cNvPicPr>
            <a:picLocks noChangeAspect="1"/>
          </p:cNvPicPr>
          <p:nvPr/>
        </p:nvPicPr>
        <p:blipFill rotWithShape="1">
          <a:blip r:embed="rId2">
            <a:alphaModFix amt="87000"/>
            <a:extLst>
              <a:ext uri="{28A0092B-C50C-407E-A947-70E740481C1C}">
                <a14:useLocalDpi xmlns:a14="http://schemas.microsoft.com/office/drawing/2010/main" val="0"/>
              </a:ext>
            </a:extLst>
          </a:blip>
          <a:srcRect t="19297" r="2305"/>
          <a:stretch/>
        </p:blipFill>
        <p:spPr>
          <a:xfrm>
            <a:off x="0" y="-11"/>
            <a:ext cx="12191999" cy="6876908"/>
          </a:xfrm>
          <a:prstGeom prst="rect">
            <a:avLst/>
          </a:prstGeom>
        </p:spPr>
      </p:pic>
      <p:sp>
        <p:nvSpPr>
          <p:cNvPr id="2" name="Slide Number Placeholder 1">
            <a:extLst>
              <a:ext uri="{FF2B5EF4-FFF2-40B4-BE49-F238E27FC236}">
                <a16:creationId xmlns:a16="http://schemas.microsoft.com/office/drawing/2014/main" id="{67F6FD19-74BF-9276-BE12-6432D8319B42}"/>
              </a:ext>
            </a:extLst>
          </p:cNvPr>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21</a:t>
            </a:fld>
            <a:endParaRPr lang="en-AU" altLang="en-US">
              <a:solidFill>
                <a:prstClr val="black">
                  <a:tint val="75000"/>
                </a:prstClr>
              </a:solidFill>
            </a:endParaRPr>
          </a:p>
        </p:txBody>
      </p:sp>
      <p:sp>
        <p:nvSpPr>
          <p:cNvPr id="10" name="TextBox 9">
            <a:extLst>
              <a:ext uri="{FF2B5EF4-FFF2-40B4-BE49-F238E27FC236}">
                <a16:creationId xmlns:a16="http://schemas.microsoft.com/office/drawing/2014/main" id="{4025C3E8-DFF0-BF92-1E54-0E32EFD847B2}"/>
              </a:ext>
            </a:extLst>
          </p:cNvPr>
          <p:cNvSpPr txBox="1"/>
          <p:nvPr/>
        </p:nvSpPr>
        <p:spPr>
          <a:xfrm>
            <a:off x="4015971" y="3773869"/>
            <a:ext cx="4721629" cy="1458156"/>
          </a:xfrm>
          <a:prstGeom prst="rect">
            <a:avLst/>
          </a:prstGeom>
          <a:noFill/>
        </p:spPr>
        <p:txBody>
          <a:bodyPr wrap="square" rtlCol="0">
            <a:spAutoFit/>
          </a:bodyPr>
          <a:lstStyle/>
          <a:p>
            <a:pPr algn="ctr">
              <a:lnSpc>
                <a:spcPct val="114999"/>
              </a:lnSpc>
            </a:pPr>
            <a:r>
              <a:rPr lang="en-US" sz="4000" b="1" dirty="0">
                <a:solidFill>
                  <a:srgbClr val="00B050"/>
                </a:solidFill>
                <a:latin typeface="Comic Sans MS"/>
              </a:rPr>
              <a:t>We pause before </a:t>
            </a:r>
          </a:p>
          <a:p>
            <a:pPr algn="ctr">
              <a:lnSpc>
                <a:spcPct val="114999"/>
              </a:lnSpc>
            </a:pPr>
            <a:r>
              <a:rPr lang="en-US" sz="4000" b="1" dirty="0">
                <a:solidFill>
                  <a:srgbClr val="00B050"/>
                </a:solidFill>
                <a:latin typeface="Comic Sans MS"/>
              </a:rPr>
              <a:t>​the Gospel </a:t>
            </a:r>
            <a:r>
              <a:rPr lang="en-US" sz="4000" b="1" dirty="0">
                <a:solidFill>
                  <a:srgbClr val="1D8B5E"/>
                </a:solidFill>
                <a:latin typeface="Comic Sans MS"/>
              </a:rPr>
              <a:t>​​</a:t>
            </a:r>
            <a:endParaRPr lang="en-US" sz="4000" b="1" dirty="0">
              <a:solidFill>
                <a:srgbClr val="1D8B5E"/>
              </a:solidFill>
              <a:latin typeface="Comic Sans MS"/>
              <a:ea typeface="Calibri"/>
              <a:cs typeface="Calibri"/>
            </a:endParaRPr>
          </a:p>
        </p:txBody>
      </p:sp>
    </p:spTree>
    <p:extLst>
      <p:ext uri="{BB962C8B-B14F-4D97-AF65-F5344CB8AC3E}">
        <p14:creationId xmlns:p14="http://schemas.microsoft.com/office/powerpoint/2010/main" val="3869839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7" name="TextBox 6">
            <a:extLst>
              <a:ext uri="{FF2B5EF4-FFF2-40B4-BE49-F238E27FC236}">
                <a16:creationId xmlns:a16="http://schemas.microsoft.com/office/drawing/2014/main" id="{3DD19A40-4865-B484-5087-B84FF44F81A0}"/>
              </a:ext>
            </a:extLst>
          </p:cNvPr>
          <p:cNvSpPr txBox="1"/>
          <p:nvPr/>
        </p:nvSpPr>
        <p:spPr>
          <a:xfrm>
            <a:off x="0" y="137096"/>
            <a:ext cx="12192000" cy="1046440"/>
          </a:xfrm>
          <a:prstGeom prst="rect">
            <a:avLst/>
          </a:prstGeom>
          <a:noFill/>
        </p:spPr>
        <p:txBody>
          <a:bodyPr wrap="square" lIns="91440" tIns="45720" rIns="91440" bIns="45720" anchor="t">
            <a:spAutoFit/>
          </a:bodyPr>
          <a:lstStyle/>
          <a:p>
            <a:r>
              <a:rPr lang="en-GB" sz="2000" b="1" dirty="0">
                <a:solidFill>
                  <a:srgbClr val="00B050"/>
                </a:solidFill>
                <a:latin typeface="Comic Sans MS"/>
              </a:rPr>
              <a:t>The Gospel of our Lord Jesus Christ according to St Matthew Chapter 4 beginning at the 12</a:t>
            </a:r>
            <a:r>
              <a:rPr lang="en-GB" sz="2000" b="1" baseline="30000" dirty="0">
                <a:solidFill>
                  <a:srgbClr val="00B050"/>
                </a:solidFill>
                <a:latin typeface="Comic Sans MS"/>
              </a:rPr>
              <a:t>th</a:t>
            </a:r>
            <a:r>
              <a:rPr lang="en-GB" sz="2000" b="1" dirty="0">
                <a:solidFill>
                  <a:srgbClr val="00B050"/>
                </a:solidFill>
                <a:latin typeface="Comic Sans MS"/>
              </a:rPr>
              <a:t> verse. </a:t>
            </a:r>
            <a:r>
              <a:rPr lang="en-GB" sz="2000" b="1" dirty="0">
                <a:solidFill>
                  <a:schemeClr val="tx1">
                    <a:lumMod val="85000"/>
                    <a:lumOff val="15000"/>
                  </a:schemeClr>
                </a:solidFill>
                <a:latin typeface="Comic Sans MS"/>
              </a:rPr>
              <a:t>All: Glory to you Lord Jesus Christ </a:t>
            </a:r>
            <a:endParaRPr lang="en-US" sz="2200" b="1" dirty="0">
              <a:solidFill>
                <a:schemeClr val="tx1">
                  <a:lumMod val="85000"/>
                  <a:lumOff val="15000"/>
                </a:schemeClr>
              </a:solidFill>
              <a:latin typeface="Comic Sans MS"/>
            </a:endParaRPr>
          </a:p>
          <a:p>
            <a:pPr algn="ctr"/>
            <a:endParaRPr lang="en-US" sz="2200" dirty="0">
              <a:solidFill>
                <a:srgbClr val="00B050"/>
              </a:solidFill>
              <a:latin typeface="Comic Sans MS"/>
            </a:endParaRPr>
          </a:p>
        </p:txBody>
      </p:sp>
      <p:sp>
        <p:nvSpPr>
          <p:cNvPr id="6" name="TextBox 5">
            <a:extLst>
              <a:ext uri="{FF2B5EF4-FFF2-40B4-BE49-F238E27FC236}">
                <a16:creationId xmlns:a16="http://schemas.microsoft.com/office/drawing/2014/main" id="{F56E24F7-9558-D313-6CF7-43E059AFE4BE}"/>
              </a:ext>
            </a:extLst>
          </p:cNvPr>
          <p:cNvSpPr txBox="1"/>
          <p:nvPr/>
        </p:nvSpPr>
        <p:spPr>
          <a:xfrm>
            <a:off x="8090856" y="6436478"/>
            <a:ext cx="198254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dirty="0">
                <a:solidFill>
                  <a:srgbClr val="00B050"/>
                </a:solidFill>
                <a:latin typeface="Comic Sans MS"/>
              </a:rPr>
              <a:t>Continue…</a:t>
            </a:r>
            <a:endParaRPr lang="en-GB" sz="2400" b="1" dirty="0">
              <a:solidFill>
                <a:srgbClr val="00B050"/>
              </a:solidFill>
            </a:endParaRPr>
          </a:p>
        </p:txBody>
      </p:sp>
      <p:sp>
        <p:nvSpPr>
          <p:cNvPr id="4" name="TextBox 3">
            <a:extLst>
              <a:ext uri="{FF2B5EF4-FFF2-40B4-BE49-F238E27FC236}">
                <a16:creationId xmlns:a16="http://schemas.microsoft.com/office/drawing/2014/main" id="{B33D1A4C-4DB1-ACB8-23FD-C511FA2D009F}"/>
              </a:ext>
            </a:extLst>
          </p:cNvPr>
          <p:cNvSpPr txBox="1"/>
          <p:nvPr/>
        </p:nvSpPr>
        <p:spPr>
          <a:xfrm>
            <a:off x="299356" y="1149827"/>
            <a:ext cx="11454493" cy="5571077"/>
          </a:xfrm>
          <a:prstGeom prst="rect">
            <a:avLst/>
          </a:prstGeom>
          <a:noFill/>
        </p:spPr>
        <p:txBody>
          <a:bodyPr wrap="square" lIns="91440" tIns="45720" rIns="91440" bIns="45720" anchor="t">
            <a:spAutoFit/>
          </a:bodyPr>
          <a:lstStyle/>
          <a:p>
            <a:pPr>
              <a:lnSpc>
                <a:spcPct val="150000"/>
              </a:lnSpc>
            </a:pPr>
            <a:r>
              <a:rPr lang="en-US" sz="2400" b="1" baseline="30000" dirty="0">
                <a:latin typeface="Comic Sans MS" panose="030F0702030302020204" pitchFamily="66" charset="0"/>
              </a:rPr>
              <a:t>12</a:t>
            </a:r>
            <a:r>
              <a:rPr lang="en-US" sz="2400" dirty="0">
                <a:latin typeface="Comic Sans MS" panose="030F0702030302020204" pitchFamily="66" charset="0"/>
              </a:rPr>
              <a:t> Now when Jesus heard that John had been arrested, he withdrew to Galilee.</a:t>
            </a:r>
            <a:br>
              <a:rPr lang="en-US" sz="2400" dirty="0">
                <a:latin typeface="Comic Sans MS" panose="030F0702030302020204" pitchFamily="66" charset="0"/>
              </a:rPr>
            </a:br>
            <a:r>
              <a:rPr lang="en-US" sz="2400" b="1" baseline="30000" dirty="0">
                <a:latin typeface="Comic Sans MS" panose="030F0702030302020204" pitchFamily="66" charset="0"/>
              </a:rPr>
              <a:t>13</a:t>
            </a:r>
            <a:r>
              <a:rPr lang="en-US" sz="2400" dirty="0">
                <a:latin typeface="Comic Sans MS" panose="030F0702030302020204" pitchFamily="66" charset="0"/>
              </a:rPr>
              <a:t> He left Nazareth and made his home in Capernaum by the lake, in the territory of Zebulun and Naphtali,</a:t>
            </a:r>
            <a:br>
              <a:rPr lang="en-US" sz="2400" dirty="0">
                <a:latin typeface="Comic Sans MS" panose="030F0702030302020204" pitchFamily="66" charset="0"/>
              </a:rPr>
            </a:br>
            <a:r>
              <a:rPr lang="en-US" sz="2400" b="1" baseline="30000" dirty="0">
                <a:latin typeface="Comic Sans MS" panose="030F0702030302020204" pitchFamily="66" charset="0"/>
              </a:rPr>
              <a:t>14</a:t>
            </a:r>
            <a:r>
              <a:rPr lang="en-US" sz="2400" dirty="0">
                <a:latin typeface="Comic Sans MS" panose="030F0702030302020204" pitchFamily="66" charset="0"/>
              </a:rPr>
              <a:t> so that what had been spoken through the prophet Isaiah might be fulfilled:</a:t>
            </a:r>
            <a:br>
              <a:rPr lang="en-US" sz="2400" dirty="0">
                <a:latin typeface="Comic Sans MS" panose="030F0702030302020204" pitchFamily="66" charset="0"/>
              </a:rPr>
            </a:br>
            <a:r>
              <a:rPr lang="en-US" sz="2400" b="1" baseline="30000" dirty="0">
                <a:latin typeface="Comic Sans MS" panose="030F0702030302020204" pitchFamily="66" charset="0"/>
              </a:rPr>
              <a:t>15</a:t>
            </a:r>
            <a:r>
              <a:rPr lang="en-US" sz="2400" dirty="0">
                <a:latin typeface="Comic Sans MS" panose="030F0702030302020204" pitchFamily="66" charset="0"/>
              </a:rPr>
              <a:t> ‘Land of Zebulun, land of Naphtali,</a:t>
            </a:r>
            <a:br>
              <a:rPr lang="en-US" sz="2400" dirty="0">
                <a:latin typeface="Comic Sans MS" panose="030F0702030302020204" pitchFamily="66" charset="0"/>
              </a:rPr>
            </a:br>
            <a:r>
              <a:rPr lang="en-US" sz="2400" dirty="0">
                <a:latin typeface="Comic Sans MS" panose="030F0702030302020204" pitchFamily="66" charset="0"/>
              </a:rPr>
              <a:t>     on the road by the sea, across the Jordan, Galilee of the Gentiles—</a:t>
            </a:r>
            <a:br>
              <a:rPr lang="en-US" sz="2400" dirty="0">
                <a:latin typeface="Comic Sans MS" panose="030F0702030302020204" pitchFamily="66" charset="0"/>
              </a:rPr>
            </a:br>
            <a:r>
              <a:rPr lang="en-US" sz="2400" b="1" baseline="30000" dirty="0">
                <a:latin typeface="Comic Sans MS" panose="030F0702030302020204" pitchFamily="66" charset="0"/>
              </a:rPr>
              <a:t>16</a:t>
            </a:r>
            <a:r>
              <a:rPr lang="en-US" sz="2400" dirty="0">
                <a:latin typeface="Comic Sans MS" panose="030F0702030302020204" pitchFamily="66" charset="0"/>
              </a:rPr>
              <a:t> the people who sat in darkness</a:t>
            </a:r>
            <a:br>
              <a:rPr lang="en-US" sz="2400" dirty="0">
                <a:latin typeface="Comic Sans MS" panose="030F0702030302020204" pitchFamily="66" charset="0"/>
              </a:rPr>
            </a:br>
            <a:r>
              <a:rPr lang="en-US" sz="2400" dirty="0">
                <a:latin typeface="Comic Sans MS" panose="030F0702030302020204" pitchFamily="66" charset="0"/>
              </a:rPr>
              <a:t>     have seen a great light,</a:t>
            </a:r>
          </a:p>
          <a:p>
            <a:pPr>
              <a:lnSpc>
                <a:spcPct val="150000"/>
              </a:lnSpc>
            </a:pPr>
            <a:r>
              <a:rPr lang="en-US" sz="2400" dirty="0">
                <a:latin typeface="Comic Sans MS" panose="030F0702030302020204" pitchFamily="66" charset="0"/>
              </a:rPr>
              <a:t>and for those who sat in the region and shadow of death</a:t>
            </a:r>
            <a:br>
              <a:rPr lang="en-US" sz="2400" dirty="0">
                <a:latin typeface="Comic Sans MS" panose="030F0702030302020204" pitchFamily="66" charset="0"/>
              </a:rPr>
            </a:br>
            <a:r>
              <a:rPr lang="en-US" sz="2400" dirty="0">
                <a:latin typeface="Comic Sans MS" panose="030F0702030302020204" pitchFamily="66" charset="0"/>
              </a:rPr>
              <a:t>     light has dawned.’</a:t>
            </a:r>
            <a:endParaRPr lang="en-AU" sz="2400" dirty="0">
              <a:latin typeface="Comic Sans MS" panose="030F0702030302020204" pitchFamily="66" charset="0"/>
              <a:ea typeface="Tahoma"/>
              <a:cs typeface="Tahoma"/>
            </a:endParaRPr>
          </a:p>
        </p:txBody>
      </p:sp>
    </p:spTree>
    <p:extLst>
      <p:ext uri="{BB962C8B-B14F-4D97-AF65-F5344CB8AC3E}">
        <p14:creationId xmlns:p14="http://schemas.microsoft.com/office/powerpoint/2010/main" val="3653139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7D4A26BF-D4B2-A642-1607-249A8643D713}"/>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endParaRPr>
          </a:p>
        </p:txBody>
      </p:sp>
      <p:sp>
        <p:nvSpPr>
          <p:cNvPr id="9" name="Rectangle 8">
            <a:extLst>
              <a:ext uri="{FF2B5EF4-FFF2-40B4-BE49-F238E27FC236}">
                <a16:creationId xmlns:a16="http://schemas.microsoft.com/office/drawing/2014/main" id="{092684F1-3F13-5459-232E-331FDE989C05}"/>
              </a:ext>
            </a:extLst>
          </p:cNvPr>
          <p:cNvSpPr/>
          <p:nvPr/>
        </p:nvSpPr>
        <p:spPr>
          <a:xfrm>
            <a:off x="10003319" y="6044318"/>
            <a:ext cx="2035498" cy="400110"/>
          </a:xfrm>
          <a:prstGeom prst="rect">
            <a:avLst/>
          </a:prstGeom>
        </p:spPr>
        <p:txBody>
          <a:bodyPr wrap="square">
            <a:spAutoFit/>
          </a:bodyPr>
          <a:lstStyle/>
          <a:p>
            <a:r>
              <a:rPr lang="en-GB" sz="2000" i="1" dirty="0">
                <a:solidFill>
                  <a:srgbClr val="00B050"/>
                </a:solidFill>
                <a:latin typeface="Comic Sans MS"/>
              </a:rPr>
              <a:t>Continues…</a:t>
            </a:r>
            <a:endParaRPr lang="en-AU" sz="2000" i="1" dirty="0">
              <a:solidFill>
                <a:srgbClr val="00B050"/>
              </a:solidFill>
            </a:endParaRPr>
          </a:p>
        </p:txBody>
      </p:sp>
      <p:sp>
        <p:nvSpPr>
          <p:cNvPr id="3" name="TextBox 2">
            <a:extLst>
              <a:ext uri="{FF2B5EF4-FFF2-40B4-BE49-F238E27FC236}">
                <a16:creationId xmlns:a16="http://schemas.microsoft.com/office/drawing/2014/main" id="{18C278F0-3D5E-A428-E21A-4731B3948E94}"/>
              </a:ext>
            </a:extLst>
          </p:cNvPr>
          <p:cNvSpPr txBox="1"/>
          <p:nvPr/>
        </p:nvSpPr>
        <p:spPr>
          <a:xfrm>
            <a:off x="612012" y="413572"/>
            <a:ext cx="10967976" cy="6129050"/>
          </a:xfrm>
          <a:prstGeom prst="rect">
            <a:avLst/>
          </a:prstGeom>
          <a:noFill/>
        </p:spPr>
        <p:txBody>
          <a:bodyPr wrap="square">
            <a:spAutoFit/>
          </a:bodyPr>
          <a:lstStyle/>
          <a:p>
            <a:pPr>
              <a:lnSpc>
                <a:spcPct val="150000"/>
              </a:lnSpc>
            </a:pPr>
            <a:r>
              <a:rPr lang="en-US" sz="2400" b="1" baseline="30000" dirty="0">
                <a:latin typeface="Comic Sans MS" panose="030F0702030302020204" pitchFamily="66" charset="0"/>
              </a:rPr>
              <a:t>17</a:t>
            </a:r>
            <a:r>
              <a:rPr lang="en-US" sz="2400" dirty="0">
                <a:latin typeface="Comic Sans MS" panose="030F0702030302020204" pitchFamily="66" charset="0"/>
              </a:rPr>
              <a:t> From that time Jesus began to proclaim, ‘Repent, for the kingdom of heaven has come near.’</a:t>
            </a:r>
            <a:br>
              <a:rPr lang="en-US" sz="2400" dirty="0">
                <a:latin typeface="Comic Sans MS" panose="030F0702030302020204" pitchFamily="66" charset="0"/>
              </a:rPr>
            </a:br>
            <a:r>
              <a:rPr lang="en-US" sz="2400" b="1" baseline="30000" dirty="0">
                <a:latin typeface="Comic Sans MS" panose="030F0702030302020204" pitchFamily="66" charset="0"/>
              </a:rPr>
              <a:t>18</a:t>
            </a:r>
            <a:r>
              <a:rPr lang="en-US" sz="2400" dirty="0">
                <a:latin typeface="Comic Sans MS" panose="030F0702030302020204" pitchFamily="66" charset="0"/>
              </a:rPr>
              <a:t> As he walked by the Sea of Galilee, he saw two brothers, Simon, who is called Peter, and Andrew his brother, casting a net into the lake—for they were fishermen.</a:t>
            </a:r>
            <a:br>
              <a:rPr lang="en-US" sz="2400" dirty="0">
                <a:latin typeface="Comic Sans MS" panose="030F0702030302020204" pitchFamily="66" charset="0"/>
              </a:rPr>
            </a:br>
            <a:r>
              <a:rPr lang="en-US" sz="2400" b="1" baseline="30000" dirty="0">
                <a:latin typeface="Comic Sans MS" panose="030F0702030302020204" pitchFamily="66" charset="0"/>
              </a:rPr>
              <a:t>19</a:t>
            </a:r>
            <a:r>
              <a:rPr lang="en-US" sz="2400" dirty="0">
                <a:latin typeface="Comic Sans MS" panose="030F0702030302020204" pitchFamily="66" charset="0"/>
              </a:rPr>
              <a:t> And he said to them, ‘Follow me, and I will make you fish for people.’</a:t>
            </a:r>
            <a:br>
              <a:rPr lang="en-US" sz="2400" dirty="0">
                <a:latin typeface="Comic Sans MS" panose="030F0702030302020204" pitchFamily="66" charset="0"/>
              </a:rPr>
            </a:br>
            <a:r>
              <a:rPr lang="en-US" sz="2400" b="1" baseline="30000" dirty="0">
                <a:latin typeface="Comic Sans MS" panose="030F0702030302020204" pitchFamily="66" charset="0"/>
              </a:rPr>
              <a:t>20</a:t>
            </a:r>
            <a:r>
              <a:rPr lang="en-US" sz="2400" dirty="0">
                <a:latin typeface="Comic Sans MS" panose="030F0702030302020204" pitchFamily="66" charset="0"/>
              </a:rPr>
              <a:t> Immediately they left their nets and followed him.</a:t>
            </a:r>
          </a:p>
          <a:p>
            <a:pPr>
              <a:lnSpc>
                <a:spcPct val="150000"/>
              </a:lnSpc>
            </a:pPr>
            <a:r>
              <a:rPr lang="en-US" sz="2400" b="1" baseline="30000" dirty="0">
                <a:latin typeface="Comic Sans MS" panose="030F0702030302020204" pitchFamily="66" charset="0"/>
              </a:rPr>
              <a:t>21</a:t>
            </a:r>
            <a:r>
              <a:rPr lang="en-US" sz="2400" dirty="0">
                <a:latin typeface="Comic Sans MS" panose="030F0702030302020204" pitchFamily="66" charset="0"/>
              </a:rPr>
              <a:t> As he went from there, he saw two other brothers, James son of Zebedee and his brother John, in the boat with their father Zebedee, mending their nets, and he called them.</a:t>
            </a:r>
            <a:br>
              <a:rPr lang="en-US" sz="2400" dirty="0">
                <a:latin typeface="Comic Sans MS" panose="030F0702030302020204" pitchFamily="66" charset="0"/>
              </a:rPr>
            </a:br>
            <a:endParaRPr lang="en-AU" sz="2400" dirty="0"/>
          </a:p>
        </p:txBody>
      </p:sp>
    </p:spTree>
    <p:extLst>
      <p:ext uri="{BB962C8B-B14F-4D97-AF65-F5344CB8AC3E}">
        <p14:creationId xmlns:p14="http://schemas.microsoft.com/office/powerpoint/2010/main" val="1070870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F957F-8E54-315A-962B-314E7F5809D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526C5D7-1B16-616A-29AC-F88109401EFD}"/>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2C04FB44-AD64-89CE-FC23-701517CDF09F}"/>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endParaRPr>
          </a:p>
        </p:txBody>
      </p:sp>
      <p:sp>
        <p:nvSpPr>
          <p:cNvPr id="7" name="TextBox 6">
            <a:extLst>
              <a:ext uri="{FF2B5EF4-FFF2-40B4-BE49-F238E27FC236}">
                <a16:creationId xmlns:a16="http://schemas.microsoft.com/office/drawing/2014/main" id="{AC706DBC-F2D6-4FBD-2BB8-44C3EAC9C0D2}"/>
              </a:ext>
            </a:extLst>
          </p:cNvPr>
          <p:cNvSpPr txBox="1"/>
          <p:nvPr/>
        </p:nvSpPr>
        <p:spPr>
          <a:xfrm>
            <a:off x="299356" y="384845"/>
            <a:ext cx="11593288" cy="5020220"/>
          </a:xfrm>
          <a:prstGeom prst="rect">
            <a:avLst/>
          </a:prstGeom>
          <a:noFill/>
        </p:spPr>
        <p:txBody>
          <a:bodyPr wrap="square">
            <a:spAutoFit/>
          </a:bodyPr>
          <a:lstStyle/>
          <a:p>
            <a:pPr>
              <a:lnSpc>
                <a:spcPct val="150000"/>
              </a:lnSpc>
            </a:pPr>
            <a:r>
              <a:rPr lang="en-US" sz="2400" b="1" baseline="30000" dirty="0">
                <a:latin typeface="Comic Sans MS" panose="030F0702030302020204" pitchFamily="66" charset="0"/>
              </a:rPr>
              <a:t>22</a:t>
            </a:r>
            <a:r>
              <a:rPr lang="en-US" sz="2400" dirty="0">
                <a:latin typeface="Comic Sans MS" panose="030F0702030302020204" pitchFamily="66" charset="0"/>
              </a:rPr>
              <a:t> Immediately they left the boat and their father, and followed him.</a:t>
            </a:r>
            <a:br>
              <a:rPr lang="en-US" sz="2400" dirty="0">
                <a:latin typeface="Comic Sans MS" panose="030F0702030302020204" pitchFamily="66" charset="0"/>
              </a:rPr>
            </a:br>
            <a:r>
              <a:rPr lang="en-US" sz="2400" b="1" baseline="30000" dirty="0">
                <a:latin typeface="Comic Sans MS" panose="030F0702030302020204" pitchFamily="66" charset="0"/>
              </a:rPr>
              <a:t>23</a:t>
            </a:r>
            <a:r>
              <a:rPr lang="en-US" sz="2400" dirty="0">
                <a:latin typeface="Comic Sans MS" panose="030F0702030302020204" pitchFamily="66" charset="0"/>
              </a:rPr>
              <a:t> Jesus went throughout Galilee, teaching in their synagogues and proclaiming the good news of the kingdom and curing every disease and every sickness among the people.</a:t>
            </a:r>
            <a:br>
              <a:rPr lang="en-US" sz="2400" dirty="0">
                <a:latin typeface="Comic Sans MS" panose="030F0702030302020204" pitchFamily="66" charset="0"/>
              </a:rPr>
            </a:br>
            <a:r>
              <a:rPr lang="en-US" sz="2400" b="1" baseline="30000" dirty="0">
                <a:latin typeface="Comic Sans MS" panose="030F0702030302020204" pitchFamily="66" charset="0"/>
              </a:rPr>
              <a:t>24</a:t>
            </a:r>
            <a:r>
              <a:rPr lang="en-US" sz="2400" dirty="0">
                <a:latin typeface="Comic Sans MS" panose="030F0702030302020204" pitchFamily="66" charset="0"/>
              </a:rPr>
              <a:t> So his fame spread throughout all Syria, and they brought to him all the sick, those who were afflicted with various diseases and pains, demoniacs, epileptics, and paralytics, and he cured them.</a:t>
            </a:r>
            <a:br>
              <a:rPr lang="en-US" sz="2400" dirty="0">
                <a:latin typeface="Comic Sans MS" panose="030F0702030302020204" pitchFamily="66" charset="0"/>
              </a:rPr>
            </a:br>
            <a:r>
              <a:rPr lang="en-US" sz="2400" b="1" baseline="30000" dirty="0">
                <a:latin typeface="Comic Sans MS" panose="030F0702030302020204" pitchFamily="66" charset="0"/>
              </a:rPr>
              <a:t>25</a:t>
            </a:r>
            <a:r>
              <a:rPr lang="en-US" sz="2400" dirty="0">
                <a:latin typeface="Comic Sans MS" panose="030F0702030302020204" pitchFamily="66" charset="0"/>
              </a:rPr>
              <a:t> And great crowds followed him from Galilee, the Decapolis, Jerusalem, Judea, and from beyond the Jordan.</a:t>
            </a:r>
            <a:endParaRPr lang="en-AU" sz="2400" dirty="0"/>
          </a:p>
        </p:txBody>
      </p:sp>
      <p:sp>
        <p:nvSpPr>
          <p:cNvPr id="8" name="TextBox 1">
            <a:extLst>
              <a:ext uri="{FF2B5EF4-FFF2-40B4-BE49-F238E27FC236}">
                <a16:creationId xmlns:a16="http://schemas.microsoft.com/office/drawing/2014/main" id="{DAA08DAA-FB2E-DF39-262F-2EE36B0E7521}"/>
              </a:ext>
            </a:extLst>
          </p:cNvPr>
          <p:cNvSpPr txBox="1"/>
          <p:nvPr/>
        </p:nvSpPr>
        <p:spPr>
          <a:xfrm>
            <a:off x="874844" y="5903769"/>
            <a:ext cx="10442312"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400" dirty="0">
                <a:latin typeface="Comic Sans MS"/>
              </a:rPr>
              <a:t>This is the gospel of the Lord.</a:t>
            </a:r>
            <a:r>
              <a:rPr lang="en-AU" sz="2400" dirty="0">
                <a:solidFill>
                  <a:srgbClr val="000000"/>
                </a:solidFill>
                <a:latin typeface="Comic Sans MS"/>
              </a:rPr>
              <a:t> </a:t>
            </a:r>
            <a:r>
              <a:rPr lang="en-US" sz="2400" b="1" dirty="0">
                <a:solidFill>
                  <a:schemeClr val="tx1">
                    <a:lumMod val="95000"/>
                    <a:lumOff val="5000"/>
                  </a:schemeClr>
                </a:solidFill>
                <a:latin typeface="Comic Sans MS"/>
              </a:rPr>
              <a:t>All: Praise to you Lord Jesus </a:t>
            </a:r>
            <a:r>
              <a:rPr lang="en-US" sz="2400" b="1">
                <a:solidFill>
                  <a:schemeClr val="tx1">
                    <a:lumMod val="95000"/>
                    <a:lumOff val="5000"/>
                  </a:schemeClr>
                </a:solidFill>
                <a:latin typeface="Comic Sans MS"/>
              </a:rPr>
              <a:t>Christ.</a:t>
            </a:r>
            <a:endParaRPr lang="en-AU" sz="2400" b="1">
              <a:solidFill>
                <a:schemeClr val="tx1">
                  <a:lumMod val="95000"/>
                  <a:lumOff val="5000"/>
                </a:schemeClr>
              </a:solidFill>
              <a:latin typeface="Comic Sans MS"/>
              <a:cs typeface="Arial"/>
            </a:endParaRPr>
          </a:p>
          <a:p>
            <a:pPr algn="ctr"/>
            <a:endParaRPr lang="en-US" sz="2000" dirty="0">
              <a:latin typeface="Comic Sans MS"/>
              <a:cs typeface="Arial"/>
            </a:endParaRPr>
          </a:p>
        </p:txBody>
      </p:sp>
    </p:spTree>
    <p:extLst>
      <p:ext uri="{BB962C8B-B14F-4D97-AF65-F5344CB8AC3E}">
        <p14:creationId xmlns:p14="http://schemas.microsoft.com/office/powerpoint/2010/main" val="1300694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and flowers on a table&#10;&#10;Description automatically generated">
            <a:extLst>
              <a:ext uri="{FF2B5EF4-FFF2-40B4-BE49-F238E27FC236}">
                <a16:creationId xmlns:a16="http://schemas.microsoft.com/office/drawing/2014/main" id="{28C6F0F5-6C94-F59F-4674-164BFAA29EAB}"/>
              </a:ext>
            </a:extLst>
          </p:cNvPr>
          <p:cNvPicPr>
            <a:picLocks noChangeAspect="1"/>
          </p:cNvPicPr>
          <p:nvPr/>
        </p:nvPicPr>
        <p:blipFill>
          <a:blip r:embed="rId2">
            <a:alphaModFix amt="90000"/>
            <a:extLst>
              <a:ext uri="{28A0092B-C50C-407E-A947-70E740481C1C}">
                <a14:useLocalDpi xmlns:a14="http://schemas.microsoft.com/office/drawing/2010/main" val="0"/>
              </a:ext>
            </a:extLst>
          </a:blip>
          <a:srcRect t="19195" r="1" b="27631"/>
          <a:stretch/>
        </p:blipFill>
        <p:spPr>
          <a:xfrm>
            <a:off x="0" y="0"/>
            <a:ext cx="12192000" cy="6857999"/>
          </a:xfrm>
          <a:prstGeom prst="rect">
            <a:avLst/>
          </a:prstGeom>
          <a:noFill/>
        </p:spPr>
      </p:pic>
      <p:sp>
        <p:nvSpPr>
          <p:cNvPr id="2" name="Slide Number Placeholder 1" hidden="1">
            <a:extLst>
              <a:ext uri="{FF2B5EF4-FFF2-40B4-BE49-F238E27FC236}">
                <a16:creationId xmlns:a16="http://schemas.microsoft.com/office/drawing/2014/main" id="{29295B47-6AB1-C2C1-4D9C-D5C9691DB1ED}"/>
              </a:ext>
            </a:extLst>
          </p:cNvPr>
          <p:cNvSpPr>
            <a:spLocks noGrp="1"/>
          </p:cNvSpPr>
          <p:nvPr>
            <p:ph type="sldNum" sz="quarter" idx="12"/>
          </p:nvPr>
        </p:nvSpPr>
        <p:spPr/>
        <p:txBody>
          <a:bodyPr/>
          <a:lstStyle/>
          <a:p>
            <a:pPr>
              <a:spcAft>
                <a:spcPts val="600"/>
              </a:spcAft>
              <a:defRPr/>
            </a:pPr>
            <a:fld id="{EBC57D59-8F18-4E33-9885-CA1B9A361622}" type="slidenum">
              <a:rPr lang="en-AU" altLang="en-US" smtClean="0">
                <a:solidFill>
                  <a:prstClr val="black">
                    <a:tint val="75000"/>
                  </a:prstClr>
                </a:solidFill>
              </a:rPr>
              <a:pPr>
                <a:spcAft>
                  <a:spcPts val="600"/>
                </a:spcAft>
                <a:defRPr/>
              </a:pPr>
              <a:t>25</a:t>
            </a:fld>
            <a:endParaRPr lang="en-AU" altLang="en-US">
              <a:solidFill>
                <a:prstClr val="black">
                  <a:tint val="75000"/>
                </a:prstClr>
              </a:solidFill>
            </a:endParaRPr>
          </a:p>
        </p:txBody>
      </p:sp>
      <p:sp>
        <p:nvSpPr>
          <p:cNvPr id="6" name="TextBox 5">
            <a:extLst>
              <a:ext uri="{FF2B5EF4-FFF2-40B4-BE49-F238E27FC236}">
                <a16:creationId xmlns:a16="http://schemas.microsoft.com/office/drawing/2014/main" id="{B997E1CA-0589-9A88-0F7B-E05A6C932546}"/>
              </a:ext>
            </a:extLst>
          </p:cNvPr>
          <p:cNvSpPr txBox="1"/>
          <p:nvPr/>
        </p:nvSpPr>
        <p:spPr>
          <a:xfrm>
            <a:off x="3505754" y="1970843"/>
            <a:ext cx="5436523" cy="1458156"/>
          </a:xfrm>
          <a:prstGeom prst="rect">
            <a:avLst/>
          </a:prstGeom>
          <a:noFill/>
        </p:spPr>
        <p:txBody>
          <a:bodyPr wrap="square" rtlCol="0">
            <a:spAutoFit/>
          </a:bodyPr>
          <a:lstStyle/>
          <a:p>
            <a:pPr algn="ctr">
              <a:lnSpc>
                <a:spcPct val="114999"/>
              </a:lnSpc>
            </a:pPr>
            <a:r>
              <a:rPr lang="en-US" sz="4000" b="1" dirty="0">
                <a:solidFill>
                  <a:srgbClr val="00B050"/>
                </a:solidFill>
                <a:latin typeface="Comic Sans MS"/>
              </a:rPr>
              <a:t>We pause </a:t>
            </a:r>
            <a:endParaRPr lang="en-US" sz="4000" b="1" dirty="0">
              <a:solidFill>
                <a:srgbClr val="00B050"/>
              </a:solidFill>
              <a:latin typeface="Comic Sans MS"/>
              <a:cs typeface="Calibri"/>
            </a:endParaRPr>
          </a:p>
          <a:p>
            <a:pPr algn="ctr">
              <a:lnSpc>
                <a:spcPct val="114999"/>
              </a:lnSpc>
            </a:pPr>
            <a:r>
              <a:rPr lang="en-US" sz="4000" b="1" dirty="0">
                <a:solidFill>
                  <a:srgbClr val="00B050"/>
                </a:solidFill>
                <a:latin typeface="Comic Sans MS"/>
              </a:rPr>
              <a:t>after ​the Gospel ​​</a:t>
            </a:r>
            <a:endParaRPr lang="en-US" sz="4000" b="1" dirty="0">
              <a:solidFill>
                <a:srgbClr val="00B050"/>
              </a:solidFill>
              <a:latin typeface="Comic Sans MS"/>
              <a:ea typeface="Calibri"/>
              <a:cs typeface="Calibri"/>
            </a:endParaRPr>
          </a:p>
        </p:txBody>
      </p:sp>
    </p:spTree>
    <p:extLst>
      <p:ext uri="{BB962C8B-B14F-4D97-AF65-F5344CB8AC3E}">
        <p14:creationId xmlns:p14="http://schemas.microsoft.com/office/powerpoint/2010/main" val="1751699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0FFE8-B04A-EB82-C53E-242C185F4BB2}"/>
              </a:ext>
            </a:extLst>
          </p:cNvPr>
          <p:cNvSpPr>
            <a:spLocks noGrp="1"/>
          </p:cNvSpPr>
          <p:nvPr>
            <p:ph type="sldNum" sz="quarter" idx="12"/>
          </p:nvPr>
        </p:nvSpPr>
        <p:spPr/>
        <p:txBody>
          <a:bodyPr/>
          <a:lstStyle/>
          <a:p>
            <a:pPr>
              <a:defRPr/>
            </a:pPr>
            <a:fld id="{EBC57D59-8F18-4E33-9885-CA1B9A361622}" type="slidenum">
              <a:rPr lang="en-AU" altLang="en-US">
                <a:solidFill>
                  <a:prstClr val="black">
                    <a:tint val="75000"/>
                  </a:prstClr>
                </a:solidFill>
              </a:rPr>
              <a:pPr>
                <a:defRPr/>
              </a:pPr>
              <a:t>26</a:t>
            </a:fld>
            <a:endParaRPr lang="en-AU" altLang="en-US">
              <a:solidFill>
                <a:prstClr val="black">
                  <a:tint val="75000"/>
                </a:prstClr>
              </a:solidFill>
            </a:endParaRPr>
          </a:p>
        </p:txBody>
      </p:sp>
      <p:sp>
        <p:nvSpPr>
          <p:cNvPr id="4" name="TextBox 3">
            <a:extLst>
              <a:ext uri="{FF2B5EF4-FFF2-40B4-BE49-F238E27FC236}">
                <a16:creationId xmlns:a16="http://schemas.microsoft.com/office/drawing/2014/main" id="{A64D88EB-19E9-D602-EC87-E7A60CB2FF65}"/>
              </a:ext>
            </a:extLst>
          </p:cNvPr>
          <p:cNvSpPr txBox="1"/>
          <p:nvPr/>
        </p:nvSpPr>
        <p:spPr>
          <a:xfrm>
            <a:off x="363235" y="2833719"/>
            <a:ext cx="11465529" cy="21544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6600" dirty="0">
                <a:solidFill>
                  <a:srgbClr val="00B050"/>
                </a:solidFill>
                <a:latin typeface="Comic Sans MS"/>
              </a:rPr>
              <a:t>Flashback Sermon</a:t>
            </a:r>
          </a:p>
          <a:p>
            <a:pPr algn="ctr"/>
            <a:r>
              <a:rPr lang="en-AU" sz="4400" dirty="0">
                <a:solidFill>
                  <a:srgbClr val="00B050"/>
                </a:solidFill>
                <a:latin typeface="Comic Sans MS"/>
                <a:ea typeface="Calibri"/>
                <a:cs typeface="Calibri"/>
              </a:rPr>
              <a:t>Repent! About Turn</a:t>
            </a:r>
          </a:p>
          <a:p>
            <a:pPr algn="ctr"/>
            <a:r>
              <a:rPr lang="en-US" sz="2400" dirty="0">
                <a:hlinkClick r:id="rId3"/>
              </a:rPr>
              <a:t>https://www.youtube.com/watch?v=t-R5kbbecdk</a:t>
            </a:r>
            <a:r>
              <a:rPr lang="en-US" sz="2400" dirty="0"/>
              <a:t> </a:t>
            </a:r>
          </a:p>
        </p:txBody>
      </p:sp>
      <p:sp>
        <p:nvSpPr>
          <p:cNvPr id="5" name="TextBox 4">
            <a:extLst>
              <a:ext uri="{FF2B5EF4-FFF2-40B4-BE49-F238E27FC236}">
                <a16:creationId xmlns:a16="http://schemas.microsoft.com/office/drawing/2014/main" id="{45778826-7C60-ABB3-4AD2-60B01924D0B8}"/>
              </a:ext>
            </a:extLst>
          </p:cNvPr>
          <p:cNvSpPr txBox="1"/>
          <p:nvPr/>
        </p:nvSpPr>
        <p:spPr>
          <a:xfrm>
            <a:off x="635483" y="548676"/>
            <a:ext cx="112395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400" b="1" dirty="0">
                <a:solidFill>
                  <a:srgbClr val="00B050"/>
                </a:solidFill>
                <a:latin typeface="Comic Sans MS"/>
              </a:rPr>
              <a:t>Leader:</a:t>
            </a:r>
            <a:r>
              <a:rPr lang="en-AU" sz="2400" i="1" dirty="0">
                <a:solidFill>
                  <a:srgbClr val="00B050"/>
                </a:solidFill>
                <a:latin typeface="Comic Sans MS"/>
              </a:rPr>
              <a:t> </a:t>
            </a:r>
            <a:r>
              <a:rPr lang="en-AU" sz="2400" dirty="0">
                <a:latin typeface="Comic Sans MS"/>
              </a:rPr>
              <a:t>The Sermon is a Flashback sermon.</a:t>
            </a:r>
            <a:endParaRPr lang="en-AU" sz="2400" dirty="0">
              <a:ea typeface="Calibri"/>
              <a:cs typeface="Calibri"/>
            </a:endParaRPr>
          </a:p>
          <a:p>
            <a:endParaRPr lang="en-AU" sz="2400" b="1" i="1" dirty="0">
              <a:solidFill>
                <a:srgbClr val="E3960B"/>
              </a:solidFill>
              <a:latin typeface="Comic Sans MS"/>
              <a:ea typeface="Calibri"/>
              <a:cs typeface="Calibri"/>
            </a:endParaRPr>
          </a:p>
          <a:p>
            <a:pPr marL="342900" indent="-342900">
              <a:buFont typeface="Wingdings"/>
              <a:buChar char="Ø"/>
            </a:pPr>
            <a:r>
              <a:rPr lang="en-AU" sz="2400" i="1" dirty="0">
                <a:solidFill>
                  <a:srgbClr val="00B050"/>
                </a:solidFill>
                <a:latin typeface="Comic Sans MS"/>
                <a:ea typeface="Calibri"/>
                <a:cs typeface="Calibri"/>
              </a:rPr>
              <a:t>Leader and Cantor mute </a:t>
            </a:r>
            <a:r>
              <a:rPr lang="en-US" sz="2400" i="1" dirty="0">
                <a:solidFill>
                  <a:srgbClr val="00B050"/>
                </a:solidFill>
                <a:latin typeface="Comic Sans MS"/>
                <a:ea typeface="Calibri"/>
                <a:cs typeface="Calibri"/>
              </a:rPr>
              <a:t> </a:t>
            </a:r>
            <a:endParaRPr lang="en-AU" sz="2400" i="1" dirty="0">
              <a:solidFill>
                <a:srgbClr val="00B050"/>
              </a:solidFill>
              <a:latin typeface="Calibri"/>
              <a:ea typeface="Calibri"/>
              <a:cs typeface="Calibri"/>
            </a:endParaRPr>
          </a:p>
          <a:p>
            <a:pPr marL="342900" indent="-342900">
              <a:buFont typeface="Wingdings"/>
              <a:buChar char="Ø"/>
            </a:pPr>
            <a:r>
              <a:rPr lang="en-AU" sz="2400" i="1" dirty="0">
                <a:solidFill>
                  <a:srgbClr val="00B050"/>
                </a:solidFill>
                <a:latin typeface="Comic Sans MS"/>
                <a:ea typeface="Calibri"/>
                <a:cs typeface="Calibri"/>
              </a:rPr>
              <a:t>Broadcaster exits screenshare </a:t>
            </a:r>
            <a:endParaRPr lang="en-AU" sz="2400" i="1" dirty="0">
              <a:solidFill>
                <a:srgbClr val="00B050"/>
              </a:solidFill>
              <a:latin typeface="Calibri"/>
              <a:ea typeface="Calibri"/>
              <a:cs typeface="Calibri"/>
            </a:endParaRPr>
          </a:p>
          <a:p>
            <a:endParaRPr lang="en-AU" sz="2400" i="1" dirty="0">
              <a:solidFill>
                <a:srgbClr val="00B050"/>
              </a:solidFill>
              <a:latin typeface="Calibri"/>
              <a:ea typeface="Calibri"/>
              <a:cs typeface="Calibri"/>
            </a:endParaRPr>
          </a:p>
        </p:txBody>
      </p:sp>
    </p:spTree>
    <p:extLst>
      <p:ext uri="{BB962C8B-B14F-4D97-AF65-F5344CB8AC3E}">
        <p14:creationId xmlns:p14="http://schemas.microsoft.com/office/powerpoint/2010/main" val="1405929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B47EC3-D418-462A-A803-1A59339482CC}"/>
              </a:ext>
            </a:extLst>
          </p:cNvPr>
          <p:cNvSpPr>
            <a:spLocks noGrp="1"/>
          </p:cNvSpPr>
          <p:nvPr>
            <p:ph type="sldNum" sz="quarter" idx="12"/>
          </p:nvPr>
        </p:nvSpPr>
        <p:spPr/>
        <p:txBody>
          <a:bodyPr/>
          <a:lstStyle/>
          <a:p>
            <a:fld id="{D6BAAE04-8869-45BD-9FC4-571BC1F4B92A}" type="slidenum">
              <a:rPr lang="en-AU" smtClean="0"/>
              <a:t>27</a:t>
            </a:fld>
            <a:endParaRPr lang="en-AU"/>
          </a:p>
        </p:txBody>
      </p:sp>
      <p:sp>
        <p:nvSpPr>
          <p:cNvPr id="3" name="TextBox 2">
            <a:extLst>
              <a:ext uri="{FF2B5EF4-FFF2-40B4-BE49-F238E27FC236}">
                <a16:creationId xmlns:a16="http://schemas.microsoft.com/office/drawing/2014/main" id="{3B431639-ED23-448F-AED9-9F17CE38DE4F}"/>
              </a:ext>
            </a:extLst>
          </p:cNvPr>
          <p:cNvSpPr txBox="1"/>
          <p:nvPr/>
        </p:nvSpPr>
        <p:spPr>
          <a:xfrm>
            <a:off x="416257" y="572325"/>
            <a:ext cx="11402704"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rgbClr val="00B050"/>
                </a:solidFill>
                <a:latin typeface="Comic Sans MS"/>
                <a:cs typeface="Segoe UI"/>
              </a:rPr>
              <a:t>Leader unmutes</a:t>
            </a:r>
          </a:p>
          <a:p>
            <a:pPr algn="ctr"/>
            <a:endParaRPr lang="en-US" i="1" dirty="0">
              <a:solidFill>
                <a:srgbClr val="00B050"/>
              </a:solidFill>
              <a:latin typeface="Comic Sans MS" panose="030F0702030302020204" pitchFamily="66" charset="0"/>
              <a:cs typeface="Segoe UI"/>
            </a:endParaRPr>
          </a:p>
          <a:p>
            <a:pPr algn="ctr"/>
            <a:r>
              <a:rPr lang="en-GB" sz="3600" dirty="0">
                <a:solidFill>
                  <a:srgbClr val="00B050"/>
                </a:solidFill>
                <a:latin typeface="Comic Sans MS"/>
              </a:rPr>
              <a:t>Our next Hymn is</a:t>
            </a:r>
          </a:p>
          <a:p>
            <a:pPr algn="ctr"/>
            <a:endParaRPr lang="en-GB" dirty="0">
              <a:cs typeface="Times New Roman"/>
            </a:endParaRPr>
          </a:p>
          <a:p>
            <a:pPr algn="ctr"/>
            <a:endParaRPr lang="en-GB" sz="3600" dirty="0">
              <a:solidFill>
                <a:srgbClr val="00B050"/>
              </a:solidFill>
              <a:latin typeface="Comic Sans MS"/>
            </a:endParaRPr>
          </a:p>
          <a:p>
            <a:pPr algn="ctr"/>
            <a:r>
              <a:rPr lang="en-GB" sz="3600" dirty="0">
                <a:solidFill>
                  <a:srgbClr val="00B050"/>
                </a:solidFill>
                <a:latin typeface="Comic Sans MS"/>
                <a:ea typeface="Calibri"/>
                <a:cs typeface="Times New Roman"/>
              </a:rPr>
              <a:t>I Will Make You Fishers Of Men</a:t>
            </a:r>
          </a:p>
          <a:p>
            <a:pPr algn="ctr"/>
            <a:r>
              <a:rPr lang="en-GB" sz="2400" dirty="0">
                <a:solidFill>
                  <a:srgbClr val="00B050"/>
                </a:solidFill>
                <a:ea typeface="+mn-lt"/>
                <a:cs typeface="+mn-lt"/>
                <a:hlinkClick r:id="rId2"/>
              </a:rPr>
              <a:t>https://www.youtube.com/watch?v=HT-fry-aRos</a:t>
            </a:r>
            <a:r>
              <a:rPr lang="en-GB" sz="2400" dirty="0">
                <a:solidFill>
                  <a:srgbClr val="00B050"/>
                </a:solidFill>
                <a:ea typeface="+mn-lt"/>
                <a:cs typeface="+mn-lt"/>
              </a:rPr>
              <a:t> </a:t>
            </a:r>
          </a:p>
          <a:p>
            <a:pPr algn="ctr"/>
            <a:endParaRPr lang="en-GB" sz="3600" dirty="0">
              <a:solidFill>
                <a:srgbClr val="00B050"/>
              </a:solidFill>
              <a:latin typeface="Times New Roman"/>
              <a:ea typeface="Calibri"/>
              <a:cs typeface="Times New Roman"/>
            </a:endParaRPr>
          </a:p>
          <a:p>
            <a:pPr algn="ctr"/>
            <a:endParaRPr lang="en-GB" sz="3600" dirty="0">
              <a:solidFill>
                <a:srgbClr val="00B050"/>
              </a:solidFill>
              <a:latin typeface="Times New Roman"/>
              <a:ea typeface="Calibri"/>
              <a:cs typeface="Times New Roman"/>
            </a:endParaRPr>
          </a:p>
          <a:p>
            <a:pPr algn="ctr"/>
            <a:endParaRPr lang="en-US" sz="1200" dirty="0">
              <a:solidFill>
                <a:srgbClr val="00B050"/>
              </a:solidFill>
              <a:latin typeface="Comic Sans MS" panose="030F0902030302020204" pitchFamily="66" charset="0"/>
              <a:ea typeface="Calibri"/>
              <a:cs typeface="Calibri"/>
            </a:endParaRPr>
          </a:p>
          <a:p>
            <a:pPr algn="ctr"/>
            <a:r>
              <a:rPr lang="en-US" sz="2800" i="0" u="none" strike="noStrike" dirty="0">
                <a:solidFill>
                  <a:srgbClr val="00B050"/>
                </a:solidFill>
                <a:effectLst/>
                <a:latin typeface="Comic Sans MS"/>
              </a:rPr>
              <a:t>We stay on mute</a:t>
            </a:r>
            <a:endParaRPr lang="en-US" sz="2800" dirty="0">
              <a:solidFill>
                <a:srgbClr val="00B050"/>
              </a:solidFill>
              <a:latin typeface="Comic Sans MS"/>
              <a:cs typeface="Times New Roman"/>
            </a:endParaRPr>
          </a:p>
          <a:p>
            <a:pPr algn="ctr"/>
            <a:r>
              <a:rPr lang="en-US" sz="2800" dirty="0">
                <a:solidFill>
                  <a:srgbClr val="00B050"/>
                </a:solidFill>
                <a:latin typeface="Comic Sans MS"/>
              </a:rPr>
              <a:t>Leader mutes</a:t>
            </a:r>
            <a:endParaRPr lang="en-US" dirty="0">
              <a:solidFill>
                <a:srgbClr val="00B050"/>
              </a:solidFill>
              <a:latin typeface="Comic Sans MS"/>
            </a:endParaRPr>
          </a:p>
        </p:txBody>
      </p:sp>
    </p:spTree>
    <p:extLst>
      <p:ext uri="{BB962C8B-B14F-4D97-AF65-F5344CB8AC3E}">
        <p14:creationId xmlns:p14="http://schemas.microsoft.com/office/powerpoint/2010/main" val="334988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1725" y="1155489"/>
            <a:ext cx="10439533" cy="3539430"/>
          </a:xfrm>
          <a:prstGeom prst="rect">
            <a:avLst/>
          </a:prstGeom>
        </p:spPr>
        <p:txBody>
          <a:bodyPr wrap="square" lIns="91440" tIns="45720" rIns="91440" bIns="45720" anchor="t">
            <a:spAutoFit/>
          </a:bodyPr>
          <a:lstStyle/>
          <a:p>
            <a:r>
              <a:rPr lang="en-US" sz="3200" dirty="0">
                <a:solidFill>
                  <a:srgbClr val="00B050"/>
                </a:solidFill>
                <a:latin typeface="Comic Sans MS" panose="030F0702030302020204" pitchFamily="66" charset="0"/>
                <a:cs typeface="Segoe UI"/>
              </a:rPr>
              <a:t>Leader: </a:t>
            </a:r>
            <a:r>
              <a:rPr lang="en-US" sz="3200" dirty="0">
                <a:latin typeface="Comic Sans MS"/>
              </a:rPr>
              <a:t>We are the body of Christ</a:t>
            </a:r>
          </a:p>
          <a:p>
            <a:endParaRPr lang="en-US" sz="3200" dirty="0">
              <a:latin typeface="Comic Sans MS"/>
            </a:endParaRPr>
          </a:p>
          <a:p>
            <a:pPr algn="ctr"/>
            <a:r>
              <a:rPr lang="en-US" sz="3200" b="1" dirty="0">
                <a:solidFill>
                  <a:srgbClr val="00B050"/>
                </a:solidFill>
                <a:latin typeface="Comic Sans MS"/>
              </a:rPr>
              <a:t>All: </a:t>
            </a:r>
            <a:r>
              <a:rPr lang="en-US" sz="3200" b="1" dirty="0">
                <a:latin typeface="Comic Sans MS"/>
              </a:rPr>
              <a:t>God’s Spirit is with us</a:t>
            </a:r>
          </a:p>
          <a:p>
            <a:pPr algn="ctr"/>
            <a:endParaRPr lang="en-US" sz="3200" dirty="0">
              <a:latin typeface="Comic Sans MS" panose="030F0702030302020204" pitchFamily="66" charset="0"/>
            </a:endParaRPr>
          </a:p>
          <a:p>
            <a:r>
              <a:rPr lang="en-US" sz="3200" dirty="0">
                <a:solidFill>
                  <a:srgbClr val="00B050"/>
                </a:solidFill>
                <a:latin typeface="Comic Sans MS" panose="030F0702030302020204" pitchFamily="66" charset="0"/>
                <a:cs typeface="Segoe UI"/>
              </a:rPr>
              <a:t>Leader: </a:t>
            </a:r>
            <a:r>
              <a:rPr lang="en-US" sz="3200" dirty="0">
                <a:latin typeface="Comic Sans MS"/>
              </a:rPr>
              <a:t>The peace of the Lord be always with you.</a:t>
            </a:r>
          </a:p>
          <a:p>
            <a:endParaRPr lang="en-US" sz="3200" dirty="0">
              <a:latin typeface="Comic Sans MS"/>
            </a:endParaRPr>
          </a:p>
          <a:p>
            <a:pPr algn="ctr"/>
            <a:r>
              <a:rPr lang="en-US" sz="3200" b="1" dirty="0">
                <a:solidFill>
                  <a:srgbClr val="00B050"/>
                </a:solidFill>
                <a:latin typeface="Comic Sans MS"/>
              </a:rPr>
              <a:t>All: </a:t>
            </a:r>
            <a:r>
              <a:rPr lang="en-US" sz="3200" b="1" dirty="0">
                <a:latin typeface="Comic Sans MS"/>
              </a:rPr>
              <a:t>And also with you.</a:t>
            </a:r>
            <a:endParaRPr lang="en-US" sz="3200" dirty="0">
              <a:latin typeface="Comic Sans MS"/>
            </a:endParaRPr>
          </a:p>
        </p:txBody>
      </p:sp>
      <p:sp>
        <p:nvSpPr>
          <p:cNvPr id="3" name="Rectangle 2"/>
          <p:cNvSpPr/>
          <p:nvPr/>
        </p:nvSpPr>
        <p:spPr>
          <a:xfrm>
            <a:off x="3451948" y="509158"/>
            <a:ext cx="5004896" cy="646331"/>
          </a:xfrm>
          <a:prstGeom prst="rect">
            <a:avLst/>
          </a:prstGeom>
        </p:spPr>
        <p:txBody>
          <a:bodyPr wrap="none">
            <a:spAutoFit/>
          </a:bodyPr>
          <a:lstStyle/>
          <a:p>
            <a:r>
              <a:rPr lang="en-AU" sz="3600" i="1" dirty="0">
                <a:solidFill>
                  <a:srgbClr val="00B050"/>
                </a:solidFill>
                <a:latin typeface="Comic Sans MS"/>
                <a:cs typeface="Arial"/>
              </a:rPr>
              <a:t>The Greeting of Peace</a:t>
            </a:r>
          </a:p>
        </p:txBody>
      </p:sp>
      <p:sp>
        <p:nvSpPr>
          <p:cNvPr id="4" name="Rectangle 3">
            <a:extLst>
              <a:ext uri="{FF2B5EF4-FFF2-40B4-BE49-F238E27FC236}">
                <a16:creationId xmlns:a16="http://schemas.microsoft.com/office/drawing/2014/main" id="{B9B0A7B0-91AF-974D-4B60-6AC6FF0D7579}"/>
              </a:ext>
            </a:extLst>
          </p:cNvPr>
          <p:cNvSpPr/>
          <p:nvPr/>
        </p:nvSpPr>
        <p:spPr>
          <a:xfrm>
            <a:off x="331058" y="175836"/>
            <a:ext cx="3983784" cy="400110"/>
          </a:xfrm>
          <a:prstGeom prst="rect">
            <a:avLst/>
          </a:prstGeom>
        </p:spPr>
        <p:txBody>
          <a:bodyPr wrap="none" lIns="91440" tIns="45720" rIns="91440" bIns="45720" anchor="t">
            <a:spAutoFit/>
          </a:bodyPr>
          <a:lstStyle/>
          <a:p>
            <a:pPr algn="ctr"/>
            <a:r>
              <a:rPr lang="en-AU" sz="2000" dirty="0">
                <a:solidFill>
                  <a:srgbClr val="00B050"/>
                </a:solidFill>
                <a:latin typeface="Comic Sans MS"/>
                <a:cs typeface="Arial"/>
              </a:rPr>
              <a:t>The Leader and Cantor unmute</a:t>
            </a:r>
            <a:endParaRPr lang="en-US" sz="1400" dirty="0">
              <a:solidFill>
                <a:srgbClr val="00B050"/>
              </a:solidFill>
            </a:endParaRPr>
          </a:p>
        </p:txBody>
      </p:sp>
      <p:sp>
        <p:nvSpPr>
          <p:cNvPr id="5" name="Rectangle 4">
            <a:extLst>
              <a:ext uri="{FF2B5EF4-FFF2-40B4-BE49-F238E27FC236}">
                <a16:creationId xmlns:a16="http://schemas.microsoft.com/office/drawing/2014/main" id="{5597A58A-FECB-DB38-FCA8-770CB587CDF5}"/>
              </a:ext>
            </a:extLst>
          </p:cNvPr>
          <p:cNvSpPr/>
          <p:nvPr/>
        </p:nvSpPr>
        <p:spPr>
          <a:xfrm>
            <a:off x="331056" y="4886903"/>
            <a:ext cx="11740869" cy="1631216"/>
          </a:xfrm>
          <a:prstGeom prst="rect">
            <a:avLst/>
          </a:prstGeom>
        </p:spPr>
        <p:txBody>
          <a:bodyPr wrap="square" lIns="91440" tIns="45720" rIns="91440" bIns="45720" anchor="t">
            <a:spAutoFit/>
          </a:bodyPr>
          <a:lstStyle/>
          <a:p>
            <a:pPr algn="ctr"/>
            <a:r>
              <a:rPr lang="en-AU" sz="2000" dirty="0">
                <a:solidFill>
                  <a:srgbClr val="00B050"/>
                </a:solidFill>
                <a:latin typeface="Comic Sans MS"/>
                <a:cs typeface="Arial"/>
              </a:rPr>
              <a:t>Leader: </a:t>
            </a:r>
            <a:r>
              <a:rPr lang="en-AU" sz="2000" dirty="0">
                <a:latin typeface="Comic Sans MS"/>
                <a:cs typeface="Arial"/>
              </a:rPr>
              <a:t>A sign of peace may be exchanged </a:t>
            </a:r>
            <a:endParaRPr lang="en-US" sz="2000" dirty="0">
              <a:latin typeface="Comic Sans MS"/>
              <a:cs typeface="Arial"/>
            </a:endParaRPr>
          </a:p>
          <a:p>
            <a:r>
              <a:rPr lang="en-AU" sz="2000" dirty="0">
                <a:latin typeface="Comic Sans MS"/>
                <a:cs typeface="Arial"/>
              </a:rPr>
              <a:t>You may like to type 'Peace' into the chat, use the 'raise hand’ or other reaction buttons, or just simply wave via the screen with your video turned on</a:t>
            </a:r>
            <a:endParaRPr lang="en-US" sz="2000" dirty="0">
              <a:latin typeface="Comic Sans MS"/>
              <a:cs typeface="Arial"/>
            </a:endParaRPr>
          </a:p>
          <a:p>
            <a:pPr algn="ctr"/>
            <a:endParaRPr lang="en-AU" sz="2000" dirty="0">
              <a:latin typeface="Comic Sans MS"/>
              <a:cs typeface="Arial"/>
            </a:endParaRPr>
          </a:p>
          <a:p>
            <a:r>
              <a:rPr lang="en-AU" sz="2000" dirty="0">
                <a:latin typeface="Comic Sans MS"/>
                <a:cs typeface="Arial"/>
              </a:rPr>
              <a:t>(Broadcaster exits shared screen for a few moments for the exchange of peace)</a:t>
            </a:r>
            <a:endParaRPr lang="en-AU" sz="2000" dirty="0">
              <a:cs typeface="Times New Roman"/>
            </a:endParaRPr>
          </a:p>
        </p:txBody>
      </p:sp>
    </p:spTree>
    <p:extLst>
      <p:ext uri="{BB962C8B-B14F-4D97-AF65-F5344CB8AC3E}">
        <p14:creationId xmlns:p14="http://schemas.microsoft.com/office/powerpoint/2010/main" val="1093105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1787" y="179894"/>
            <a:ext cx="9521452" cy="584775"/>
          </a:xfrm>
          <a:prstGeom prst="rect">
            <a:avLst/>
          </a:prstGeom>
          <a:noFill/>
        </p:spPr>
        <p:txBody>
          <a:bodyPr wrap="square" lIns="91440" tIns="45720" rIns="91440" bIns="45720" rtlCol="0" anchor="t">
            <a:spAutoFit/>
          </a:bodyPr>
          <a:lstStyle/>
          <a:p>
            <a:pPr algn="ctr"/>
            <a:r>
              <a:rPr lang="en-US" sz="3200" dirty="0">
                <a:solidFill>
                  <a:srgbClr val="00B050"/>
                </a:solidFill>
                <a:latin typeface="Comic Sans MS"/>
              </a:rPr>
              <a:t>Prayer of Thanksgiving before Intercessions</a:t>
            </a:r>
            <a:r>
              <a:rPr lang="en-US" sz="2400" dirty="0">
                <a:solidFill>
                  <a:srgbClr val="00B050"/>
                </a:solidFill>
                <a:latin typeface="Comic Sans MS"/>
              </a:rPr>
              <a:t> </a:t>
            </a:r>
            <a:endParaRPr lang="en-US" sz="2400" dirty="0">
              <a:solidFill>
                <a:srgbClr val="00B050"/>
              </a:solidFill>
              <a:latin typeface="Comic Sans MS" panose="030F0702030302020204" pitchFamily="66" charset="0"/>
            </a:endParaRPr>
          </a:p>
        </p:txBody>
      </p:sp>
      <p:sp>
        <p:nvSpPr>
          <p:cNvPr id="2" name="TextBox 1">
            <a:extLst>
              <a:ext uri="{FF2B5EF4-FFF2-40B4-BE49-F238E27FC236}">
                <a16:creationId xmlns:a16="http://schemas.microsoft.com/office/drawing/2014/main" id="{FBE6943D-06C5-A55E-9B43-20282BBA08ED}"/>
              </a:ext>
            </a:extLst>
          </p:cNvPr>
          <p:cNvSpPr txBox="1"/>
          <p:nvPr/>
        </p:nvSpPr>
        <p:spPr>
          <a:xfrm>
            <a:off x="826343" y="967039"/>
            <a:ext cx="10539313" cy="169200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400" dirty="0">
                <a:solidFill>
                  <a:srgbClr val="00B050"/>
                </a:solidFill>
                <a:latin typeface="Comic Sans MS"/>
              </a:rPr>
              <a:t>Leader: </a:t>
            </a:r>
            <a:r>
              <a:rPr lang="en-US" sz="2400" dirty="0">
                <a:latin typeface="Comic Sans MS"/>
              </a:rPr>
              <a:t>As we enter prayer, I invite the second reader to unmute to lead our intercessions which follow the prayer of thanksgiving. Please feel free to change your body position as you need.</a:t>
            </a:r>
            <a:endParaRPr lang="en-US" sz="2400" dirty="0">
              <a:cs typeface="Times New Roman"/>
            </a:endParaRPr>
          </a:p>
        </p:txBody>
      </p:sp>
      <p:sp>
        <p:nvSpPr>
          <p:cNvPr id="5" name="Rectangle 4">
            <a:extLst>
              <a:ext uri="{FF2B5EF4-FFF2-40B4-BE49-F238E27FC236}">
                <a16:creationId xmlns:a16="http://schemas.microsoft.com/office/drawing/2014/main" id="{F815CA82-B90E-76BB-7463-A5B03D7C05D6}"/>
              </a:ext>
            </a:extLst>
          </p:cNvPr>
          <p:cNvSpPr/>
          <p:nvPr/>
        </p:nvSpPr>
        <p:spPr>
          <a:xfrm>
            <a:off x="7918209" y="6245416"/>
            <a:ext cx="2035498" cy="400110"/>
          </a:xfrm>
          <a:prstGeom prst="rect">
            <a:avLst/>
          </a:prstGeom>
        </p:spPr>
        <p:txBody>
          <a:bodyPr wrap="square" lIns="91440" tIns="45720" rIns="91440" bIns="45720" anchor="t">
            <a:spAutoFit/>
          </a:bodyPr>
          <a:lstStyle/>
          <a:p>
            <a:r>
              <a:rPr lang="en-GB" sz="2000" dirty="0">
                <a:solidFill>
                  <a:srgbClr val="00B050"/>
                </a:solidFill>
                <a:latin typeface="Comic Sans MS"/>
              </a:rPr>
              <a:t>Continue</a:t>
            </a:r>
            <a:r>
              <a:rPr lang="en-GB" sz="2000" b="1" dirty="0">
                <a:solidFill>
                  <a:srgbClr val="00B050"/>
                </a:solidFill>
                <a:latin typeface="Comic Sans MS"/>
              </a:rPr>
              <a:t>…</a:t>
            </a:r>
            <a:endParaRPr lang="en-AU" sz="2000" b="1" dirty="0">
              <a:solidFill>
                <a:srgbClr val="00B050"/>
              </a:solidFill>
            </a:endParaRPr>
          </a:p>
        </p:txBody>
      </p:sp>
    </p:spTree>
    <p:extLst>
      <p:ext uri="{BB962C8B-B14F-4D97-AF65-F5344CB8AC3E}">
        <p14:creationId xmlns:p14="http://schemas.microsoft.com/office/powerpoint/2010/main" val="577939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591C8E-E273-25EA-32D4-62B87A8E1C56}"/>
              </a:ext>
            </a:extLst>
          </p:cNvPr>
          <p:cNvSpPr>
            <a:spLocks noGrp="1"/>
          </p:cNvSpPr>
          <p:nvPr>
            <p:ph type="sldNum" sz="quarter" idx="12"/>
          </p:nvPr>
        </p:nvSpPr>
        <p:spPr/>
        <p:txBody>
          <a:bodyPr/>
          <a:lstStyle/>
          <a:p>
            <a:fld id="{D6BAAE04-8869-45BD-9FC4-571BC1F4B92A}" type="slidenum">
              <a:rPr lang="en-AU" smtClean="0"/>
              <a:t>3</a:t>
            </a:fld>
            <a:endParaRPr lang="en-AU"/>
          </a:p>
        </p:txBody>
      </p:sp>
      <p:sp>
        <p:nvSpPr>
          <p:cNvPr id="3" name="TextBox 1">
            <a:extLst>
              <a:ext uri="{FF2B5EF4-FFF2-40B4-BE49-F238E27FC236}">
                <a16:creationId xmlns:a16="http://schemas.microsoft.com/office/drawing/2014/main" id="{EED2037D-35E3-05F6-E09B-C219996F7621}"/>
              </a:ext>
            </a:extLst>
          </p:cNvPr>
          <p:cNvSpPr txBox="1"/>
          <p:nvPr/>
        </p:nvSpPr>
        <p:spPr>
          <a:xfrm>
            <a:off x="304962" y="198224"/>
            <a:ext cx="8625282" cy="575574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400" dirty="0">
                <a:solidFill>
                  <a:srgbClr val="00B050"/>
                </a:solidFill>
                <a:latin typeface="Comic Sans MS"/>
              </a:rPr>
              <a:t>Leader: </a:t>
            </a:r>
            <a:r>
              <a:rPr lang="en-AU" sz="2400" dirty="0">
                <a:latin typeface="Comic Sans MS"/>
              </a:rPr>
              <a:t>Our Holy </a:t>
            </a:r>
            <a:r>
              <a:rPr lang="en-GB" sz="2400" dirty="0">
                <a:latin typeface="Comic Sans MS"/>
              </a:rPr>
              <a:t>Hermit Highlights for today</a:t>
            </a:r>
          </a:p>
          <a:p>
            <a:endParaRPr lang="en-GB" sz="2400" dirty="0">
              <a:latin typeface="Comic Sans MS"/>
            </a:endParaRPr>
          </a:p>
          <a:p>
            <a:pPr>
              <a:lnSpc>
                <a:spcPct val="150000"/>
              </a:lnSpc>
            </a:pPr>
            <a:r>
              <a:rPr lang="en-AU" sz="2400" dirty="0">
                <a:latin typeface="Comic Sans MS" panose="030F0702030302020204" pitchFamily="66" charset="0"/>
              </a:rPr>
              <a:t>St Anthony the Great, born in 251 to a wealthy Egyptian family, gave up his fortune to live in the desert, seeking spiritual purity and battling temptation. His extreme devotion inspired many, leading to the formation of a monastic community and earning him the title "father of monasticism". His life story, chronicled by St Athanasius, became highly influential, while his teachings contributed to the sayings of the Desert Fathers and Mothers, shaping Christian monastic tradition.</a:t>
            </a:r>
          </a:p>
        </p:txBody>
      </p:sp>
      <p:sp>
        <p:nvSpPr>
          <p:cNvPr id="8" name="Rectangle 7"/>
          <p:cNvSpPr/>
          <p:nvPr/>
        </p:nvSpPr>
        <p:spPr>
          <a:xfrm>
            <a:off x="9238181" y="4476639"/>
            <a:ext cx="2344219" cy="1477328"/>
          </a:xfrm>
          <a:prstGeom prst="rect">
            <a:avLst/>
          </a:prstGeom>
        </p:spPr>
        <p:txBody>
          <a:bodyPr wrap="square">
            <a:spAutoFit/>
          </a:bodyPr>
          <a:lstStyle/>
          <a:p>
            <a:r>
              <a:rPr lang="en-GB" b="1" dirty="0">
                <a:latin typeface="Comic Sans MS"/>
              </a:rPr>
              <a:t>Read more about </a:t>
            </a:r>
            <a:r>
              <a:rPr lang="en-AU" b="1" dirty="0">
                <a:latin typeface="Comic Sans MS"/>
                <a:hlinkClick r:id="rId2"/>
              </a:rPr>
              <a:t>St Anthony the Great </a:t>
            </a:r>
            <a:r>
              <a:rPr lang="en-AU" b="1" dirty="0">
                <a:latin typeface="Comic Sans MS"/>
              </a:rPr>
              <a:t>please click the link on the send out</a:t>
            </a:r>
            <a:endParaRPr lang="en-US" b="1" dirty="0">
              <a:latin typeface="Comic Sans MS"/>
            </a:endParaRPr>
          </a:p>
        </p:txBody>
      </p:sp>
      <p:pic>
        <p:nvPicPr>
          <p:cNvPr id="5" name="Picture 4">
            <a:extLst>
              <a:ext uri="{FF2B5EF4-FFF2-40B4-BE49-F238E27FC236}">
                <a16:creationId xmlns:a16="http://schemas.microsoft.com/office/drawing/2014/main" id="{7335965E-0953-6712-15D9-0E25BF8B4B9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930244" y="1169217"/>
            <a:ext cx="2965838" cy="2965838"/>
          </a:xfrm>
          <a:prstGeom prst="rect">
            <a:avLst/>
          </a:prstGeom>
        </p:spPr>
      </p:pic>
    </p:spTree>
    <p:extLst>
      <p:ext uri="{BB962C8B-B14F-4D97-AF65-F5344CB8AC3E}">
        <p14:creationId xmlns:p14="http://schemas.microsoft.com/office/powerpoint/2010/main" val="1720509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50E03-5EA9-E652-7F5D-F2991BA96BA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A01CFCF-F459-6E90-BFDF-AAC550464745}"/>
              </a:ext>
            </a:extLst>
          </p:cNvPr>
          <p:cNvSpPr txBox="1"/>
          <p:nvPr/>
        </p:nvSpPr>
        <p:spPr>
          <a:xfrm>
            <a:off x="1371787" y="115730"/>
            <a:ext cx="9521452" cy="584775"/>
          </a:xfrm>
          <a:prstGeom prst="rect">
            <a:avLst/>
          </a:prstGeom>
          <a:noFill/>
        </p:spPr>
        <p:txBody>
          <a:bodyPr wrap="square" lIns="91440" tIns="45720" rIns="91440" bIns="45720" rtlCol="0" anchor="t">
            <a:spAutoFit/>
          </a:bodyPr>
          <a:lstStyle/>
          <a:p>
            <a:pPr algn="ctr"/>
            <a:r>
              <a:rPr lang="en-US" sz="3200">
                <a:solidFill>
                  <a:srgbClr val="00B050"/>
                </a:solidFill>
                <a:latin typeface="Comic Sans MS"/>
              </a:rPr>
              <a:t>Prayer of Thanksgiving before Intercessions</a:t>
            </a:r>
            <a:r>
              <a:rPr lang="en-US" sz="2400">
                <a:solidFill>
                  <a:srgbClr val="00B050"/>
                </a:solidFill>
                <a:latin typeface="Comic Sans MS"/>
              </a:rPr>
              <a:t> </a:t>
            </a:r>
            <a:endParaRPr lang="en-US" sz="2400">
              <a:solidFill>
                <a:srgbClr val="00B050"/>
              </a:solidFill>
              <a:latin typeface="Comic Sans MS" panose="030F0702030302020204" pitchFamily="66" charset="0"/>
            </a:endParaRPr>
          </a:p>
        </p:txBody>
      </p:sp>
      <p:sp>
        <p:nvSpPr>
          <p:cNvPr id="4" name="TextBox 3">
            <a:extLst>
              <a:ext uri="{FF2B5EF4-FFF2-40B4-BE49-F238E27FC236}">
                <a16:creationId xmlns:a16="http://schemas.microsoft.com/office/drawing/2014/main" id="{CB451088-694D-6E96-C0B6-D1DE7F15F600}"/>
              </a:ext>
            </a:extLst>
          </p:cNvPr>
          <p:cNvSpPr txBox="1"/>
          <p:nvPr/>
        </p:nvSpPr>
        <p:spPr>
          <a:xfrm>
            <a:off x="1572830" y="891005"/>
            <a:ext cx="9119365" cy="55710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GB" sz="2400" dirty="0">
                <a:solidFill>
                  <a:srgbClr val="00B050"/>
                </a:solidFill>
                <a:latin typeface="Comic Sans MS"/>
              </a:rPr>
              <a:t>Leader: </a:t>
            </a:r>
            <a:r>
              <a:rPr lang="en-US" sz="2400" dirty="0">
                <a:latin typeface="Comic Sans MS" panose="030F0702030302020204" pitchFamily="66" charset="0"/>
              </a:rPr>
              <a:t>Fearless God, how wonderful is your presence with us,</a:t>
            </a:r>
            <a:br>
              <a:rPr lang="en-US" sz="2400" dirty="0">
                <a:latin typeface="Comic Sans MS" panose="030F0702030302020204" pitchFamily="66" charset="0"/>
              </a:rPr>
            </a:br>
            <a:r>
              <a:rPr lang="en-US" sz="2400" dirty="0">
                <a:latin typeface="Comic Sans MS" panose="030F0702030302020204" pitchFamily="66" charset="0"/>
              </a:rPr>
              <a:t>as you move us outwards –</a:t>
            </a:r>
            <a:br>
              <a:rPr lang="en-US" sz="2400" dirty="0">
                <a:latin typeface="Comic Sans MS" panose="030F0702030302020204" pitchFamily="66" charset="0"/>
              </a:rPr>
            </a:br>
            <a:r>
              <a:rPr lang="en-US" sz="2400" dirty="0">
                <a:latin typeface="Comic Sans MS" panose="030F0702030302020204" pitchFamily="66" charset="0"/>
              </a:rPr>
              <a:t>from sorrow to joy: </a:t>
            </a:r>
            <a:r>
              <a:rPr lang="en-US" sz="2400" b="1" dirty="0">
                <a:latin typeface="Comic Sans MS" panose="030F0702030302020204" pitchFamily="66" charset="0"/>
              </a:rPr>
              <a:t>day by day;</a:t>
            </a:r>
            <a:br>
              <a:rPr lang="en-US" sz="2400" dirty="0">
                <a:latin typeface="Comic Sans MS" panose="030F0702030302020204" pitchFamily="66" charset="0"/>
              </a:rPr>
            </a:br>
            <a:r>
              <a:rPr lang="en-US" sz="2400" dirty="0">
                <a:latin typeface="Comic Sans MS" panose="030F0702030302020204" pitchFamily="66" charset="0"/>
              </a:rPr>
              <a:t>from challenge to opportunity: </a:t>
            </a:r>
            <a:r>
              <a:rPr lang="en-US" sz="2400" b="1" dirty="0">
                <a:latin typeface="Comic Sans MS" panose="030F0702030302020204" pitchFamily="66" charset="0"/>
              </a:rPr>
              <a:t>day by day;</a:t>
            </a:r>
            <a:br>
              <a:rPr lang="en-US" sz="2400" dirty="0">
                <a:latin typeface="Comic Sans MS" panose="030F0702030302020204" pitchFamily="66" charset="0"/>
              </a:rPr>
            </a:br>
            <a:r>
              <a:rPr lang="en-US" sz="2400" dirty="0">
                <a:latin typeface="Comic Sans MS" panose="030F0702030302020204" pitchFamily="66" charset="0"/>
              </a:rPr>
              <a:t>from darkness to light: </a:t>
            </a:r>
            <a:r>
              <a:rPr lang="en-US" sz="2400" b="1" dirty="0">
                <a:latin typeface="Comic Sans MS" panose="030F0702030302020204" pitchFamily="66" charset="0"/>
              </a:rPr>
              <a:t>day by day;</a:t>
            </a:r>
            <a:br>
              <a:rPr lang="en-US" sz="2400" dirty="0">
                <a:latin typeface="Comic Sans MS" panose="030F0702030302020204" pitchFamily="66" charset="0"/>
              </a:rPr>
            </a:br>
            <a:r>
              <a:rPr lang="en-US" sz="2400" dirty="0">
                <a:latin typeface="Comic Sans MS" panose="030F0702030302020204" pitchFamily="66" charset="0"/>
              </a:rPr>
              <a:t>from oppression to freedom: </a:t>
            </a:r>
            <a:r>
              <a:rPr lang="en-US" sz="2400" b="1" dirty="0">
                <a:latin typeface="Comic Sans MS" panose="030F0702030302020204" pitchFamily="66" charset="0"/>
              </a:rPr>
              <a:t>day by day;</a:t>
            </a:r>
            <a:br>
              <a:rPr lang="en-US" sz="2400" dirty="0">
                <a:latin typeface="Comic Sans MS" panose="030F0702030302020204" pitchFamily="66" charset="0"/>
              </a:rPr>
            </a:br>
            <a:r>
              <a:rPr lang="en-US" sz="2400" dirty="0">
                <a:latin typeface="Comic Sans MS" panose="030F0702030302020204" pitchFamily="66" charset="0"/>
              </a:rPr>
              <a:t>from gloom to glory: </a:t>
            </a:r>
            <a:r>
              <a:rPr lang="en-US" sz="2400" b="1" dirty="0">
                <a:latin typeface="Comic Sans MS" panose="030F0702030302020204" pitchFamily="66" charset="0"/>
              </a:rPr>
              <a:t>day by day;</a:t>
            </a:r>
            <a:br>
              <a:rPr lang="en-US" sz="2400" dirty="0">
                <a:latin typeface="Comic Sans MS" panose="030F0702030302020204" pitchFamily="66" charset="0"/>
              </a:rPr>
            </a:br>
            <a:r>
              <a:rPr lang="en-US" sz="2400" dirty="0">
                <a:latin typeface="Comic Sans MS" panose="030F0702030302020204" pitchFamily="66" charset="0"/>
              </a:rPr>
              <a:t>from fear to fulfilment: </a:t>
            </a:r>
            <a:r>
              <a:rPr lang="en-US" sz="2400" b="1" dirty="0">
                <a:latin typeface="Comic Sans MS" panose="030F0702030302020204" pitchFamily="66" charset="0"/>
              </a:rPr>
              <a:t>day by day.</a:t>
            </a:r>
            <a:br>
              <a:rPr lang="en-US" sz="2400" dirty="0">
                <a:latin typeface="Comic Sans MS" panose="030F0702030302020204" pitchFamily="66" charset="0"/>
              </a:rPr>
            </a:br>
            <a:r>
              <a:rPr lang="en-US" sz="2400" dirty="0">
                <a:latin typeface="Comic Sans MS" panose="030F0702030302020204" pitchFamily="66" charset="0"/>
              </a:rPr>
              <a:t>Through the power of your Holy Spirit.</a:t>
            </a:r>
            <a:br>
              <a:rPr lang="en-US" sz="2400" dirty="0">
                <a:latin typeface="Comic Sans MS" panose="030F0702030302020204" pitchFamily="66" charset="0"/>
              </a:rPr>
            </a:br>
            <a:r>
              <a:rPr lang="en-US" sz="2400" b="1" dirty="0">
                <a:latin typeface="Comic Sans MS" panose="030F0702030302020204" pitchFamily="66" charset="0"/>
              </a:rPr>
              <a:t>Amen.</a:t>
            </a:r>
            <a:endParaRPr lang="en-GB" sz="2400" b="1" dirty="0">
              <a:solidFill>
                <a:srgbClr val="00B050"/>
              </a:solidFill>
              <a:latin typeface="Comic Sans MS"/>
            </a:endParaRPr>
          </a:p>
        </p:txBody>
      </p:sp>
    </p:spTree>
    <p:extLst>
      <p:ext uri="{BB962C8B-B14F-4D97-AF65-F5344CB8AC3E}">
        <p14:creationId xmlns:p14="http://schemas.microsoft.com/office/powerpoint/2010/main" val="3520035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B73CA5-0746-162D-64C4-DC41616B95F8}"/>
              </a:ext>
            </a:extLst>
          </p:cNvPr>
          <p:cNvSpPr txBox="1"/>
          <p:nvPr/>
        </p:nvSpPr>
        <p:spPr>
          <a:xfrm>
            <a:off x="982664" y="211537"/>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i="1" dirty="0">
                <a:solidFill>
                  <a:srgbClr val="00B050"/>
                </a:solidFill>
                <a:latin typeface="Comic Sans MS"/>
                <a:ea typeface="+mn-lt"/>
                <a:cs typeface="+mn-lt"/>
              </a:rPr>
              <a:t>Intercessions</a:t>
            </a:r>
            <a:endParaRPr lang="en-US" sz="2000" i="1" dirty="0">
              <a:solidFill>
                <a:srgbClr val="00B050"/>
              </a:solidFill>
              <a:latin typeface="Comic Sans MS"/>
            </a:endParaRPr>
          </a:p>
        </p:txBody>
      </p:sp>
      <p:sp>
        <p:nvSpPr>
          <p:cNvPr id="2" name="TextBox 1">
            <a:extLst>
              <a:ext uri="{FF2B5EF4-FFF2-40B4-BE49-F238E27FC236}">
                <a16:creationId xmlns:a16="http://schemas.microsoft.com/office/drawing/2014/main" id="{6FFAB5D8-5245-AB8B-877A-D6E438FD4380}"/>
              </a:ext>
            </a:extLst>
          </p:cNvPr>
          <p:cNvSpPr txBox="1"/>
          <p:nvPr/>
        </p:nvSpPr>
        <p:spPr>
          <a:xfrm>
            <a:off x="575228" y="654823"/>
            <a:ext cx="11114570" cy="59916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200" dirty="0">
                <a:solidFill>
                  <a:srgbClr val="00B050"/>
                </a:solidFill>
                <a:latin typeface="Comic Sans MS"/>
              </a:rPr>
              <a:t>Reader 2: </a:t>
            </a:r>
            <a:r>
              <a:rPr lang="en-GB" sz="2200" dirty="0">
                <a:latin typeface="Comic Sans MS"/>
              </a:rPr>
              <a:t>We pray for creation and communities we share our lives with.</a:t>
            </a:r>
            <a:r>
              <a:rPr lang="en-US" sz="2200" dirty="0">
                <a:latin typeface="Comic Sans MS"/>
              </a:rPr>
              <a:t> </a:t>
            </a:r>
            <a:r>
              <a:rPr lang="en-AU" sz="2200" dirty="0">
                <a:latin typeface="Comic Sans MS"/>
              </a:rPr>
              <a:t>We pause for a few moments to name either in our hearts, or out loud, or in the chat, those environments and communities we bring to the Lord in prayer. </a:t>
            </a:r>
          </a:p>
          <a:p>
            <a:pPr>
              <a:lnSpc>
                <a:spcPct val="150000"/>
              </a:lnSpc>
            </a:pPr>
            <a:r>
              <a:rPr lang="en-AU" sz="2200" dirty="0">
                <a:solidFill>
                  <a:srgbClr val="00B050"/>
                </a:solidFill>
                <a:latin typeface="Comic Sans MS"/>
              </a:rPr>
              <a:t>PAUSE…</a:t>
            </a:r>
          </a:p>
          <a:p>
            <a:pPr>
              <a:lnSpc>
                <a:spcPct val="150000"/>
              </a:lnSpc>
            </a:pPr>
            <a:r>
              <a:rPr lang="en-AU" sz="2200" dirty="0">
                <a:latin typeface="Comic Sans MS"/>
              </a:rPr>
              <a:t>We entrust to you the community of Holy Hermits Online and our ministry partners:</a:t>
            </a:r>
          </a:p>
          <a:p>
            <a:endParaRPr lang="en-AU" sz="2400" dirty="0">
              <a:latin typeface="Comic Sans MS"/>
            </a:endParaRPr>
          </a:p>
          <a:p>
            <a:pPr marL="0" algn="l" rtl="0" eaLnBrk="1" fontAlgn="base" latinLnBrk="0" hangingPunct="1">
              <a:buNone/>
            </a:pPr>
            <a:endParaRPr lang="en-AU" sz="1800" b="0" i="0" u="none" strike="noStrike" dirty="0">
              <a:effectLst/>
              <a:latin typeface="Arial" panose="020B0604020202020204" pitchFamily="34" charset="0"/>
            </a:endParaRPr>
          </a:p>
          <a:p>
            <a:endParaRPr lang="en-AU" sz="2400" dirty="0">
              <a:latin typeface="Comic Sans MS"/>
            </a:endParaRPr>
          </a:p>
          <a:p>
            <a:endParaRPr lang="en-AU" sz="2400" dirty="0">
              <a:latin typeface="Comic Sans MS"/>
            </a:endParaRPr>
          </a:p>
          <a:p>
            <a:pPr>
              <a:lnSpc>
                <a:spcPct val="150000"/>
              </a:lnSpc>
            </a:pPr>
            <a:endParaRPr lang="en-AU" sz="2200" dirty="0">
              <a:latin typeface="Comic Sans MS"/>
              <a:cs typeface="Calibri"/>
            </a:endParaRPr>
          </a:p>
          <a:p>
            <a:pPr>
              <a:lnSpc>
                <a:spcPct val="150000"/>
              </a:lnSpc>
            </a:pPr>
            <a:r>
              <a:rPr lang="en-AU" sz="2200" dirty="0">
                <a:latin typeface="Comic Sans MS"/>
                <a:cs typeface="Calibri"/>
              </a:rPr>
              <a:t>Prosper the work of our hands and show us the way to your new creation.</a:t>
            </a:r>
          </a:p>
          <a:p>
            <a:pPr>
              <a:lnSpc>
                <a:spcPct val="150000"/>
              </a:lnSpc>
            </a:pPr>
            <a:r>
              <a:rPr lang="en-GB" sz="2200" dirty="0">
                <a:latin typeface="Comic Sans MS"/>
              </a:rPr>
              <a:t>Creator God, </a:t>
            </a:r>
            <a:r>
              <a:rPr lang="en-GB" sz="2200" b="1" dirty="0">
                <a:latin typeface="Comic Sans MS"/>
              </a:rPr>
              <a:t>Hear our prayer.</a:t>
            </a:r>
          </a:p>
        </p:txBody>
      </p:sp>
      <p:graphicFrame>
        <p:nvGraphicFramePr>
          <p:cNvPr id="4" name="Table 3">
            <a:extLst>
              <a:ext uri="{FF2B5EF4-FFF2-40B4-BE49-F238E27FC236}">
                <a16:creationId xmlns:a16="http://schemas.microsoft.com/office/drawing/2014/main" id="{7F3249B8-299C-F260-3141-1B9FED031875}"/>
              </a:ext>
            </a:extLst>
          </p:cNvPr>
          <p:cNvGraphicFramePr>
            <a:graphicFrameLocks noGrp="1"/>
          </p:cNvGraphicFramePr>
          <p:nvPr>
            <p:extLst>
              <p:ext uri="{D42A27DB-BD31-4B8C-83A1-F6EECF244321}">
                <p14:modId xmlns:p14="http://schemas.microsoft.com/office/powerpoint/2010/main" val="351047542"/>
              </p:ext>
            </p:extLst>
          </p:nvPr>
        </p:nvGraphicFramePr>
        <p:xfrm>
          <a:off x="1383677" y="3766357"/>
          <a:ext cx="6881547" cy="1920240"/>
        </p:xfrm>
        <a:graphic>
          <a:graphicData uri="http://schemas.openxmlformats.org/drawingml/2006/table">
            <a:tbl>
              <a:tblPr firstRow="1" bandRow="1">
                <a:tableStyleId>{2D5ABB26-0587-4C30-8999-92F81FD0307C}</a:tableStyleId>
              </a:tblPr>
              <a:tblGrid>
                <a:gridCol w="6404391">
                  <a:extLst>
                    <a:ext uri="{9D8B030D-6E8A-4147-A177-3AD203B41FA5}">
                      <a16:colId xmlns:a16="http://schemas.microsoft.com/office/drawing/2014/main" val="2908256516"/>
                    </a:ext>
                  </a:extLst>
                </a:gridCol>
                <a:gridCol w="238578">
                  <a:extLst>
                    <a:ext uri="{9D8B030D-6E8A-4147-A177-3AD203B41FA5}">
                      <a16:colId xmlns:a16="http://schemas.microsoft.com/office/drawing/2014/main" val="2881208652"/>
                    </a:ext>
                  </a:extLst>
                </a:gridCol>
                <a:gridCol w="238578">
                  <a:extLst>
                    <a:ext uri="{9D8B030D-6E8A-4147-A177-3AD203B41FA5}">
                      <a16:colId xmlns:a16="http://schemas.microsoft.com/office/drawing/2014/main" val="3833997299"/>
                    </a:ext>
                  </a:extLst>
                </a:gridCol>
              </a:tblGrid>
              <a:tr h="1770207">
                <a:tc>
                  <a:txBody>
                    <a:bodyPr/>
                    <a:lstStyle/>
                    <a:p>
                      <a:pPr marL="0" indent="0">
                        <a:buFont typeface="Arial" panose="020B0604020202020204" pitchFamily="34" charset="0"/>
                        <a:buNone/>
                      </a:pPr>
                      <a:r>
                        <a:rPr lang="en-AU" sz="2000" b="0" i="0" dirty="0">
                          <a:latin typeface="Comic Sans MS" panose="030F0902030302020204" pitchFamily="66" charset="0"/>
                          <a:cs typeface="Calibri"/>
                        </a:rPr>
                        <a:t>St John's Cathedral Brisbane</a:t>
                      </a:r>
                      <a:endParaRPr lang="en-US" sz="2000" b="0" i="0" dirty="0">
                        <a:latin typeface="Comic Sans MS" panose="030F0902030302020204" pitchFamily="66" charset="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a:latin typeface="Comic Sans MS" panose="030F0902030302020204" pitchFamily="66" charset="0"/>
                          <a:cs typeface="Calibri"/>
                        </a:rPr>
                        <a:t>The Anglican Diocese of Southern Queensland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a:latin typeface="Comic Sans MS" panose="030F0902030302020204" pitchFamily="66" charset="0"/>
                          <a:cs typeface="Calibri"/>
                        </a:rPr>
                        <a:t>St Gabriel’s, Carindale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a:latin typeface="Comic Sans MS" panose="030F0902030302020204" pitchFamily="66" charset="0"/>
                          <a:cs typeface="Calibri"/>
                        </a:rPr>
                        <a:t>Benedictus Contemplative Church, Canberra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a:latin typeface="Comic Sans MS" panose="030F0902030302020204" pitchFamily="66" charset="0"/>
                          <a:cs typeface="Calibri"/>
                        </a:rPr>
                        <a:t>Anglican Focus 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err="1">
                          <a:latin typeface="Comic Sans MS" panose="030F0902030302020204" pitchFamily="66" charset="0"/>
                          <a:cs typeface="Calibri"/>
                        </a:rPr>
                        <a:t>Tithe.ly</a:t>
                      </a:r>
                      <a:endParaRPr lang="en-AU" sz="2000" b="0" i="0" dirty="0">
                        <a:latin typeface="Comic Sans MS" panose="030F0902030302020204" pitchFamily="66" charset="0"/>
                      </a:endParaRPr>
                    </a:p>
                  </a:txBody>
                  <a:tcPr/>
                </a:tc>
                <a:tc>
                  <a:txBody>
                    <a:bodyPr/>
                    <a:lstStyle/>
                    <a:p>
                      <a:pPr marL="0" indent="0">
                        <a:buFont typeface="Arial" panose="020B0604020202020204" pitchFamily="34" charset="0"/>
                        <a:buNone/>
                      </a:pPr>
                      <a:endParaRPr lang="en-AU" sz="2000" b="0" i="0">
                        <a:latin typeface="Comic Sans MS" panose="030F0902030302020204" pitchFamily="66" charset="0"/>
                        <a:cs typeface="Calibri"/>
                      </a:endParaRPr>
                    </a:p>
                  </a:txBody>
                  <a:tcPr/>
                </a:tc>
                <a:tc>
                  <a:txBody>
                    <a:bodyPr/>
                    <a:lstStyle/>
                    <a:p>
                      <a:pPr marL="0" indent="0" algn="l" rtl="0" fontAlgn="base">
                        <a:buFont typeface="Arial" panose="020B0604020202020204" pitchFamily="34" charset="0"/>
                        <a:buNone/>
                      </a:pPr>
                      <a:endParaRPr lang="en-US" sz="2000" b="0" i="0" dirty="0">
                        <a:latin typeface="Comic Sans MS" panose="030F0902030302020204" pitchFamily="66" charset="0"/>
                        <a:cs typeface="Arial" panose="020B0604020202020204" pitchFamily="34" charset="0"/>
                      </a:endParaRPr>
                    </a:p>
                    <a:p>
                      <a:pPr marL="342900" indent="-342900">
                        <a:buFont typeface="Arial" panose="020B0604020202020204" pitchFamily="34" charset="0"/>
                        <a:buChar char="•"/>
                      </a:pPr>
                      <a:endParaRPr lang="en-AU" sz="2000" b="0" i="0" dirty="0">
                        <a:latin typeface="Comic Sans MS" panose="030F0902030302020204" pitchFamily="66" charset="0"/>
                        <a:cs typeface="Calibri"/>
                      </a:endParaRPr>
                    </a:p>
                  </a:txBody>
                  <a:tcPr/>
                </a:tc>
                <a:extLst>
                  <a:ext uri="{0D108BD9-81ED-4DB2-BD59-A6C34878D82A}">
                    <a16:rowId xmlns:a16="http://schemas.microsoft.com/office/drawing/2014/main" val="3895489877"/>
                  </a:ext>
                </a:extLst>
              </a:tr>
            </a:tbl>
          </a:graphicData>
        </a:graphic>
      </p:graphicFrame>
    </p:spTree>
    <p:extLst>
      <p:ext uri="{BB962C8B-B14F-4D97-AF65-F5344CB8AC3E}">
        <p14:creationId xmlns:p14="http://schemas.microsoft.com/office/powerpoint/2010/main" val="3602191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altLang="en-US" dirty="0" smtClean="0">
                <a:solidFill>
                  <a:prstClr val="black">
                    <a:tint val="75000"/>
                  </a:prstClr>
                </a:solidFill>
              </a:rPr>
              <a:pPr>
                <a:defRPr/>
              </a:pPr>
              <a:t>32</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421092" y="397401"/>
            <a:ext cx="11161308" cy="6063198"/>
          </a:xfrm>
          <a:prstGeom prst="rect">
            <a:avLst/>
          </a:prstGeom>
          <a:noFill/>
        </p:spPr>
        <p:txBody>
          <a:bodyPr wrap="square" lIns="91440" tIns="45720" rIns="91440" bIns="45720" rtlCol="0" anchor="t">
            <a:spAutoFit/>
          </a:bodyPr>
          <a:lstStyle/>
          <a:p>
            <a:r>
              <a:rPr lang="en-AU" sz="2400" dirty="0">
                <a:solidFill>
                  <a:srgbClr val="00B050"/>
                </a:solidFill>
                <a:latin typeface="Comic Sans MS"/>
              </a:rPr>
              <a:t>Reader 2: </a:t>
            </a:r>
            <a:r>
              <a:rPr lang="en-AU" sz="2400" dirty="0">
                <a:latin typeface="Comic Sans MS"/>
              </a:rPr>
              <a:t>Loving Creator</a:t>
            </a:r>
            <a:r>
              <a:rPr lang="en-AU" sz="2400" u="none" strike="noStrike" dirty="0">
                <a:effectLst/>
                <a:latin typeface="Comic Sans MS"/>
              </a:rPr>
              <a:t>, we </a:t>
            </a:r>
            <a:r>
              <a:rPr lang="en-AU" sz="2400" dirty="0">
                <a:latin typeface="Comic Sans MS"/>
              </a:rPr>
              <a:t>entrust to you all animals, especially those who are</a:t>
            </a:r>
            <a:r>
              <a:rPr lang="en-AU" sz="2400" dirty="0">
                <a:latin typeface="Comic Sans MS"/>
                <a:cs typeface="Calibri"/>
              </a:rPr>
              <a:t> </a:t>
            </a:r>
            <a:r>
              <a:rPr lang="en-AU" sz="2400" dirty="0">
                <a:latin typeface="Comic Sans MS"/>
              </a:rPr>
              <a:t>sick, anxious, ageing, lost, at risk, lonely, sad, hungry, in pain, homeless, abused, living in fear, encountering violence of any kind,</a:t>
            </a:r>
            <a:r>
              <a:rPr lang="en-AU" sz="2400" dirty="0">
                <a:latin typeface="Comic Sans MS"/>
                <a:cs typeface="Calibri"/>
              </a:rPr>
              <a:t> </a:t>
            </a:r>
            <a:r>
              <a:rPr lang="en-AU" sz="2400" dirty="0">
                <a:latin typeface="Comic Sans MS"/>
              </a:rPr>
              <a:t>in need of comfort, rehabilitation or transformation.</a:t>
            </a:r>
            <a:endParaRPr lang="en-AU" sz="2400" dirty="0">
              <a:latin typeface="Comic Sans MS"/>
              <a:cs typeface="Calibri"/>
            </a:endParaRPr>
          </a:p>
          <a:p>
            <a:r>
              <a:rPr lang="en-AU" sz="2400" dirty="0">
                <a:latin typeface="Comic Sans MS"/>
              </a:rPr>
              <a:t>We invite your loving compassion for:</a:t>
            </a:r>
            <a:br>
              <a:rPr lang="en-AU" sz="2000" dirty="0">
                <a:latin typeface="Comic Sans MS"/>
              </a:rPr>
            </a:br>
            <a:endParaRPr lang="en-AU" sz="1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r>
              <a:rPr lang="en-AU" sz="2400" dirty="0">
                <a:latin typeface="Comic Sans MS"/>
              </a:rPr>
              <a:t>We name in our hearts, out loud or in the chat, </a:t>
            </a:r>
            <a:endParaRPr lang="en-AU" sz="2400" b="1" dirty="0">
              <a:solidFill>
                <a:srgbClr val="00B050"/>
              </a:solidFill>
              <a:latin typeface="Comic Sans MS"/>
              <a:cs typeface="Times New Roman"/>
            </a:endParaRPr>
          </a:p>
          <a:p>
            <a:r>
              <a:rPr lang="en-AU" sz="2400" dirty="0">
                <a:latin typeface="Comic Sans MS"/>
              </a:rPr>
              <a:t>the animals we bring to the Lord in prayer.</a:t>
            </a:r>
            <a:r>
              <a:rPr lang="en-AU" sz="2400" dirty="0">
                <a:solidFill>
                  <a:srgbClr val="000000"/>
                </a:solidFill>
                <a:latin typeface="Comic Sans MS"/>
              </a:rPr>
              <a:t> </a:t>
            </a:r>
            <a:r>
              <a:rPr lang="en-AU" sz="2400" dirty="0">
                <a:solidFill>
                  <a:srgbClr val="7030A0"/>
                </a:solidFill>
                <a:latin typeface="Comic Sans MS"/>
              </a:rPr>
              <a:t> </a:t>
            </a:r>
            <a:r>
              <a:rPr lang="en-AU" sz="2400" dirty="0">
                <a:solidFill>
                  <a:srgbClr val="00B050"/>
                </a:solidFill>
                <a:latin typeface="Comic Sans MS"/>
              </a:rPr>
              <a:t>PAUSE…</a:t>
            </a:r>
            <a:endParaRPr lang="en-AU" sz="2400" dirty="0">
              <a:solidFill>
                <a:srgbClr val="00B050"/>
              </a:solidFill>
              <a:latin typeface="Comic Sans MS"/>
              <a:cs typeface="Times New Roman"/>
            </a:endParaRPr>
          </a:p>
        </p:txBody>
      </p:sp>
      <p:pic>
        <p:nvPicPr>
          <p:cNvPr id="7" name="Picture 6" descr="A painting of a person with a group of animals&#10;&#10;AI-generated content may be incorrect.">
            <a:extLst>
              <a:ext uri="{FF2B5EF4-FFF2-40B4-BE49-F238E27FC236}">
                <a16:creationId xmlns:a16="http://schemas.microsoft.com/office/drawing/2014/main" id="{33318BD8-86CA-1428-E1C8-3666950C53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0027" y="1828283"/>
            <a:ext cx="3706291" cy="3706291"/>
          </a:xfrm>
          <a:prstGeom prst="rect">
            <a:avLst/>
          </a:prstGeom>
        </p:spPr>
      </p:pic>
      <p:sp>
        <p:nvSpPr>
          <p:cNvPr id="3" name="TextBox 2">
            <a:extLst>
              <a:ext uri="{FF2B5EF4-FFF2-40B4-BE49-F238E27FC236}">
                <a16:creationId xmlns:a16="http://schemas.microsoft.com/office/drawing/2014/main" id="{0AC5EA2C-E8B8-31A3-7ED5-FD3AE5CF0C30}"/>
              </a:ext>
            </a:extLst>
          </p:cNvPr>
          <p:cNvSpPr txBox="1"/>
          <p:nvPr/>
        </p:nvSpPr>
        <p:spPr>
          <a:xfrm>
            <a:off x="644900" y="2574554"/>
            <a:ext cx="3390472"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400" baseline="0" dirty="0">
                <a:latin typeface="Comic Sans MS"/>
                <a:ea typeface="Segoe UI"/>
                <a:cs typeface="Segoe UI"/>
              </a:rPr>
              <a:t>Jasmine,   </a:t>
            </a:r>
            <a:r>
              <a:rPr lang="en-AU" sz="2400" dirty="0">
                <a:latin typeface="Comic Sans MS"/>
                <a:ea typeface="Segoe UI"/>
                <a:cs typeface="Segoe UI"/>
              </a:rPr>
              <a:t>​</a:t>
            </a:r>
          </a:p>
          <a:p>
            <a:pPr rtl="0"/>
            <a:r>
              <a:rPr lang="en-AU" sz="2400" baseline="0" dirty="0">
                <a:latin typeface="Comic Sans MS"/>
                <a:ea typeface="Segoe UI"/>
                <a:cs typeface="Segoe UI"/>
              </a:rPr>
              <a:t>Leese(y),   </a:t>
            </a:r>
            <a:r>
              <a:rPr lang="en-AU" sz="2400" dirty="0">
                <a:latin typeface="Comic Sans MS"/>
                <a:ea typeface="Segoe UI"/>
                <a:cs typeface="Segoe UI"/>
              </a:rPr>
              <a:t>​</a:t>
            </a:r>
          </a:p>
          <a:p>
            <a:pPr rtl="0"/>
            <a:r>
              <a:rPr lang="en-AU" sz="2400" baseline="0" dirty="0">
                <a:latin typeface="Comic Sans MS"/>
                <a:ea typeface="Segoe UI"/>
                <a:cs typeface="Segoe UI"/>
              </a:rPr>
              <a:t>Sid, Toots </a:t>
            </a:r>
            <a:r>
              <a:rPr lang="en-AU" sz="2400" dirty="0">
                <a:latin typeface="Comic Sans MS"/>
                <a:ea typeface="Segoe UI"/>
                <a:cs typeface="Segoe UI"/>
              </a:rPr>
              <a:t>&amp;</a:t>
            </a:r>
            <a:r>
              <a:rPr lang="en-AU" sz="2400" baseline="0" dirty="0">
                <a:latin typeface="Comic Sans MS"/>
                <a:ea typeface="Segoe UI"/>
                <a:cs typeface="Segoe UI"/>
              </a:rPr>
              <a:t> Lulu</a:t>
            </a:r>
            <a:r>
              <a:rPr lang="en-AU" sz="2400" dirty="0">
                <a:latin typeface="Comic Sans MS"/>
                <a:ea typeface="Segoe UI"/>
                <a:cs typeface="Segoe UI"/>
              </a:rPr>
              <a:t>​</a:t>
            </a:r>
          </a:p>
          <a:p>
            <a:pPr rtl="0"/>
            <a:r>
              <a:rPr lang="en-AU" sz="2400" baseline="0" dirty="0">
                <a:latin typeface="Comic Sans MS"/>
                <a:ea typeface="Segoe UI"/>
                <a:cs typeface="Segoe UI"/>
              </a:rPr>
              <a:t>Polly and Suki</a:t>
            </a:r>
            <a:r>
              <a:rPr lang="en-AU" sz="2400" dirty="0">
                <a:latin typeface="Comic Sans MS"/>
                <a:ea typeface="Segoe UI"/>
                <a:cs typeface="Segoe UI"/>
              </a:rPr>
              <a:t>​</a:t>
            </a:r>
          </a:p>
          <a:p>
            <a:pPr rtl="0"/>
            <a:r>
              <a:rPr lang="en-AU" sz="2400" baseline="0" dirty="0">
                <a:latin typeface="Comic Sans MS"/>
                <a:ea typeface="Segoe UI"/>
                <a:cs typeface="Segoe UI"/>
              </a:rPr>
              <a:t>Fred, George </a:t>
            </a:r>
            <a:r>
              <a:rPr lang="en-AU" sz="2400" dirty="0">
                <a:latin typeface="Comic Sans MS"/>
                <a:ea typeface="Segoe UI"/>
                <a:cs typeface="Segoe UI"/>
              </a:rPr>
              <a:t>&amp;</a:t>
            </a:r>
            <a:r>
              <a:rPr lang="en-AU" sz="2400" baseline="0" dirty="0">
                <a:latin typeface="Comic Sans MS"/>
                <a:ea typeface="Segoe UI"/>
                <a:cs typeface="Segoe UI"/>
              </a:rPr>
              <a:t> Percy</a:t>
            </a:r>
            <a:r>
              <a:rPr lang="en-AU" sz="2400" dirty="0">
                <a:latin typeface="Comic Sans MS"/>
                <a:ea typeface="Segoe UI"/>
                <a:cs typeface="Segoe UI"/>
              </a:rPr>
              <a:t>​</a:t>
            </a:r>
          </a:p>
          <a:p>
            <a:pPr rtl="0"/>
            <a:r>
              <a:rPr lang="en-AU" sz="2400" baseline="0" dirty="0">
                <a:latin typeface="Comic Sans MS"/>
                <a:ea typeface="Segoe UI"/>
                <a:cs typeface="Segoe UI"/>
              </a:rPr>
              <a:t>Koshka </a:t>
            </a:r>
            <a:r>
              <a:rPr lang="en-AU" sz="2400" dirty="0">
                <a:latin typeface="Comic Sans MS"/>
                <a:ea typeface="Segoe UI"/>
                <a:cs typeface="Segoe UI"/>
              </a:rPr>
              <a:t>​</a:t>
            </a:r>
          </a:p>
          <a:p>
            <a:r>
              <a:rPr lang="en-AU" sz="2400" dirty="0">
                <a:latin typeface="Comic Sans MS"/>
                <a:ea typeface="Segoe UI"/>
                <a:cs typeface="Segoe UI"/>
              </a:rPr>
              <a:t>Jax</a:t>
            </a:r>
          </a:p>
        </p:txBody>
      </p:sp>
      <p:sp>
        <p:nvSpPr>
          <p:cNvPr id="6" name="TextBox 5">
            <a:extLst>
              <a:ext uri="{FF2B5EF4-FFF2-40B4-BE49-F238E27FC236}">
                <a16:creationId xmlns:a16="http://schemas.microsoft.com/office/drawing/2014/main" id="{E9248A2F-99A7-82AB-91DC-E807E64F5031}"/>
              </a:ext>
            </a:extLst>
          </p:cNvPr>
          <p:cNvSpPr txBox="1"/>
          <p:nvPr/>
        </p:nvSpPr>
        <p:spPr>
          <a:xfrm>
            <a:off x="4259180" y="2574554"/>
            <a:ext cx="370629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400" dirty="0">
                <a:latin typeface="Comic Sans MS"/>
                <a:ea typeface="Segoe UI"/>
                <a:cs typeface="Segoe UI"/>
              </a:rPr>
              <a:t>Lambert ​</a:t>
            </a:r>
            <a:r>
              <a:rPr lang="en-US" sz="2400" dirty="0">
                <a:latin typeface="Comic Sans MS"/>
                <a:ea typeface="Segoe UI"/>
                <a:cs typeface="Segoe UI"/>
              </a:rPr>
              <a:t>​</a:t>
            </a:r>
          </a:p>
          <a:p>
            <a:pPr rtl="0"/>
            <a:r>
              <a:rPr lang="en-AU" sz="2400" dirty="0">
                <a:latin typeface="Comic Sans MS"/>
                <a:ea typeface="Segoe UI"/>
                <a:cs typeface="Segoe UI"/>
              </a:rPr>
              <a:t>Kala, Nigel &amp; Little One ​</a:t>
            </a:r>
            <a:r>
              <a:rPr lang="en-US" sz="2400" dirty="0">
                <a:latin typeface="Comic Sans MS"/>
                <a:ea typeface="Segoe UI"/>
                <a:cs typeface="Segoe UI"/>
              </a:rPr>
              <a:t>​</a:t>
            </a:r>
          </a:p>
          <a:p>
            <a:pPr rtl="0"/>
            <a:r>
              <a:rPr lang="en-AU" sz="2400" dirty="0">
                <a:latin typeface="Comic Sans MS"/>
                <a:ea typeface="Segoe UI"/>
                <a:cs typeface="Segoe UI"/>
              </a:rPr>
              <a:t>Toby​</a:t>
            </a:r>
            <a:r>
              <a:rPr lang="en-US" sz="2400" dirty="0">
                <a:latin typeface="Comic Sans MS"/>
                <a:ea typeface="Segoe UI"/>
                <a:cs typeface="Segoe UI"/>
              </a:rPr>
              <a:t>​</a:t>
            </a:r>
          </a:p>
          <a:p>
            <a:pPr rtl="0"/>
            <a:r>
              <a:rPr lang="en-AU" sz="2400" dirty="0">
                <a:latin typeface="Comic Sans MS"/>
                <a:ea typeface="Segoe UI"/>
                <a:cs typeface="Segoe UI"/>
              </a:rPr>
              <a:t>Taco​</a:t>
            </a:r>
            <a:r>
              <a:rPr lang="en-US" sz="2400" dirty="0">
                <a:latin typeface="Comic Sans MS"/>
                <a:ea typeface="Segoe UI"/>
                <a:cs typeface="Segoe UI"/>
              </a:rPr>
              <a:t>​</a:t>
            </a:r>
          </a:p>
          <a:p>
            <a:pPr rtl="0"/>
            <a:r>
              <a:rPr lang="en-AU" sz="2400" dirty="0">
                <a:latin typeface="Comic Sans MS"/>
                <a:ea typeface="Segoe UI"/>
                <a:cs typeface="Segoe UI"/>
              </a:rPr>
              <a:t>Paddy ​</a:t>
            </a:r>
            <a:r>
              <a:rPr lang="en-US" sz="2400" dirty="0">
                <a:latin typeface="Comic Sans MS"/>
                <a:ea typeface="Segoe UI"/>
                <a:cs typeface="Segoe UI"/>
              </a:rPr>
              <a:t>​</a:t>
            </a:r>
          </a:p>
          <a:p>
            <a:pPr rtl="0"/>
            <a:r>
              <a:rPr lang="en-AU" sz="2400" dirty="0">
                <a:latin typeface="Comic Sans MS"/>
                <a:ea typeface="Segoe UI"/>
                <a:cs typeface="Segoe UI"/>
              </a:rPr>
              <a:t>Rosie​</a:t>
            </a:r>
            <a:endParaRPr lang="en-US" sz="2400" dirty="0">
              <a:latin typeface="Comic Sans MS"/>
              <a:cs typeface="Segoe UI"/>
            </a:endParaRPr>
          </a:p>
        </p:txBody>
      </p:sp>
    </p:spTree>
    <p:extLst>
      <p:ext uri="{BB962C8B-B14F-4D97-AF65-F5344CB8AC3E}">
        <p14:creationId xmlns:p14="http://schemas.microsoft.com/office/powerpoint/2010/main" val="3211861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7DD8C-1FE6-6475-421D-18A11E4E711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F6C185-69D8-8059-EBF9-501C6E6613B2}"/>
              </a:ext>
            </a:extLst>
          </p:cNvPr>
          <p:cNvSpPr>
            <a:spLocks noGrp="1"/>
          </p:cNvSpPr>
          <p:nvPr>
            <p:ph type="sldNum" sz="quarter" idx="12"/>
          </p:nvPr>
        </p:nvSpPr>
        <p:spPr/>
        <p:txBody>
          <a:bodyPr/>
          <a:lstStyle/>
          <a:p>
            <a:pPr>
              <a:defRPr/>
            </a:pPr>
            <a:fld id="{504C10D2-9990-43CA-B278-4C892CFCFF17}" type="slidenum">
              <a:rPr lang="en-AU" altLang="en-US" dirty="0" smtClean="0">
                <a:solidFill>
                  <a:prstClr val="black">
                    <a:tint val="75000"/>
                  </a:prstClr>
                </a:solidFill>
              </a:rPr>
              <a:pPr>
                <a:defRPr/>
              </a:pPr>
              <a:t>33</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58D36024-1E44-32DD-74B4-03A0AEBA7E22}"/>
              </a:ext>
            </a:extLst>
          </p:cNvPr>
          <p:cNvSpPr txBox="1"/>
          <p:nvPr/>
        </p:nvSpPr>
        <p:spPr>
          <a:xfrm>
            <a:off x="277592" y="169631"/>
            <a:ext cx="11636816" cy="6370975"/>
          </a:xfrm>
          <a:prstGeom prst="rect">
            <a:avLst/>
          </a:prstGeom>
          <a:noFill/>
        </p:spPr>
        <p:txBody>
          <a:bodyPr wrap="square" lIns="91440" tIns="45720" rIns="91440" bIns="45720" rtlCol="0" anchor="t">
            <a:spAutoFit/>
          </a:bodyPr>
          <a:lstStyle/>
          <a:p>
            <a:r>
              <a:rPr lang="en-AU" sz="2400" dirty="0">
                <a:solidFill>
                  <a:srgbClr val="00B050"/>
                </a:solidFill>
                <a:latin typeface="Comic Sans MS"/>
              </a:rPr>
              <a:t>Reader 2: </a:t>
            </a:r>
            <a:r>
              <a:rPr lang="en-AU" sz="2400" dirty="0">
                <a:latin typeface="Comic Sans MS"/>
              </a:rPr>
              <a:t>Eternal Trinity of Love</a:t>
            </a:r>
            <a:r>
              <a:rPr lang="en-AU" sz="2400" u="none" strike="noStrike" dirty="0">
                <a:effectLst/>
                <a:latin typeface="Comic Sans MS"/>
              </a:rPr>
              <a:t>, we </a:t>
            </a:r>
            <a:r>
              <a:rPr lang="en-AU" sz="2400" dirty="0">
                <a:latin typeface="Comic Sans MS"/>
              </a:rPr>
              <a:t>uphold to you the people we </a:t>
            </a:r>
            <a:r>
              <a:rPr lang="en-AU" sz="2400" u="none" strike="noStrike" dirty="0">
                <a:effectLst/>
                <a:latin typeface="Comic Sans MS"/>
              </a:rPr>
              <a:t>love and carry cares</a:t>
            </a:r>
            <a:r>
              <a:rPr lang="en-AU" sz="2400" dirty="0">
                <a:latin typeface="Comic Sans MS"/>
              </a:rPr>
              <a:t> for:</a:t>
            </a:r>
            <a:endParaRPr lang="en-AU" sz="2400" dirty="0">
              <a:latin typeface="Comic Sans MS"/>
              <a:ea typeface="Calibri"/>
              <a:cs typeface="Calibri"/>
            </a:endParaRPr>
          </a:p>
          <a:p>
            <a:pPr>
              <a:lnSpc>
                <a:spcPct val="150000"/>
              </a:lnSpc>
            </a:pPr>
            <a:endParaRPr lang="en-AU" sz="2000" dirty="0">
              <a:latin typeface="Comic Sans MS"/>
              <a:ea typeface="Calibri"/>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r>
              <a:rPr lang="en-US" sz="2000" dirty="0">
                <a:solidFill>
                  <a:srgbClr val="000000"/>
                </a:solidFill>
                <a:latin typeface="Comic Sans MS"/>
                <a:cs typeface="Calibri"/>
              </a:rPr>
              <a:t>                                </a:t>
            </a:r>
            <a:r>
              <a:rPr lang="en-AU" sz="2000" dirty="0">
                <a:solidFill>
                  <a:srgbClr val="4D4D4D"/>
                </a:solidFill>
                <a:latin typeface="Comic Sans MS"/>
                <a:cs typeface="Calibri"/>
              </a:rPr>
              <a:t> </a:t>
            </a:r>
            <a:endParaRPr lang="en-AU" sz="2400" dirty="0">
              <a:latin typeface="Comic Sans MS"/>
            </a:endParaRPr>
          </a:p>
          <a:p>
            <a:endParaRPr lang="en-AU" sz="2400" dirty="0">
              <a:latin typeface="Comic Sans MS"/>
            </a:endParaRPr>
          </a:p>
          <a:p>
            <a:r>
              <a:rPr lang="en-AU" sz="2400" dirty="0">
                <a:latin typeface="Comic Sans MS"/>
              </a:rPr>
              <a:t>We name in our hearts, out loud or in the chat, those we bring to the Lord in prayer.</a:t>
            </a:r>
            <a:r>
              <a:rPr lang="en-AU" sz="2400" dirty="0">
                <a:solidFill>
                  <a:srgbClr val="7030A0"/>
                </a:solidFill>
                <a:latin typeface="Comic Sans MS"/>
              </a:rPr>
              <a:t>  </a:t>
            </a:r>
            <a:r>
              <a:rPr lang="en-AU" sz="2400" dirty="0">
                <a:solidFill>
                  <a:srgbClr val="00B050"/>
                </a:solidFill>
                <a:latin typeface="Comic Sans MS"/>
              </a:rPr>
              <a:t>PAUSE… </a:t>
            </a:r>
            <a:r>
              <a:rPr lang="en-AU" sz="2400" u="none" strike="noStrike" dirty="0">
                <a:effectLst/>
                <a:latin typeface="Comic Sans MS"/>
              </a:rPr>
              <a:t>We entrust to you those who have died, those who have died peacefully and those who have died tragically, The old and the young. Receive them into your Kingdom.</a:t>
            </a:r>
            <a:r>
              <a:rPr lang="en-AU" sz="2400" u="none" strike="noStrike" dirty="0">
                <a:solidFill>
                  <a:srgbClr val="E68422"/>
                </a:solidFill>
                <a:effectLst/>
                <a:latin typeface="Comic Sans MS"/>
              </a:rPr>
              <a:t> </a:t>
            </a:r>
            <a:r>
              <a:rPr lang="en-AU" sz="2400" dirty="0">
                <a:latin typeface="Comic Sans MS"/>
              </a:rPr>
              <a:t>Lord in your mercy, Hear our prayers.</a:t>
            </a:r>
            <a:r>
              <a:rPr lang="en-AU" sz="2400" dirty="0">
                <a:latin typeface="Times New Roman"/>
                <a:cs typeface="Times New Roman"/>
              </a:rPr>
              <a:t> </a:t>
            </a:r>
            <a:r>
              <a:rPr lang="en-AU" sz="2400" b="1" dirty="0">
                <a:latin typeface="Comic Sans MS"/>
              </a:rPr>
              <a:t>Amen</a:t>
            </a:r>
            <a:r>
              <a:rPr lang="en-AU" sz="2400" b="1" u="none" strike="noStrike" dirty="0">
                <a:effectLst/>
                <a:latin typeface="Comic Sans MS"/>
              </a:rPr>
              <a:t>.</a:t>
            </a:r>
            <a:endParaRPr lang="en-AU" sz="2400" dirty="0">
              <a:cs typeface="Times New Roman"/>
            </a:endParaRPr>
          </a:p>
        </p:txBody>
      </p:sp>
      <p:sp>
        <p:nvSpPr>
          <p:cNvPr id="3" name="Rectangle 1">
            <a:extLst>
              <a:ext uri="{FF2B5EF4-FFF2-40B4-BE49-F238E27FC236}">
                <a16:creationId xmlns:a16="http://schemas.microsoft.com/office/drawing/2014/main" id="{99113AFA-27F4-C105-E1FB-5AC95AA313EC}"/>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webkit-standard"/>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443D3DEC-30AD-BCF7-C616-F4CC47549593}"/>
              </a:ext>
            </a:extLst>
          </p:cNvPr>
          <p:cNvGraphicFramePr>
            <a:graphicFrameLocks noGrp="1"/>
          </p:cNvGraphicFramePr>
          <p:nvPr>
            <p:extLst>
              <p:ext uri="{D42A27DB-BD31-4B8C-83A1-F6EECF244321}">
                <p14:modId xmlns:p14="http://schemas.microsoft.com/office/powerpoint/2010/main" val="2034973744"/>
              </p:ext>
            </p:extLst>
          </p:nvPr>
        </p:nvGraphicFramePr>
        <p:xfrm>
          <a:off x="518160" y="1066712"/>
          <a:ext cx="11162949" cy="3383280"/>
        </p:xfrm>
        <a:graphic>
          <a:graphicData uri="http://schemas.openxmlformats.org/drawingml/2006/table">
            <a:tbl>
              <a:tblPr>
                <a:tableStyleId>{2D5ABB26-0587-4C30-8999-92F81FD0307C}</a:tableStyleId>
              </a:tblPr>
              <a:tblGrid>
                <a:gridCol w="3877377">
                  <a:extLst>
                    <a:ext uri="{9D8B030D-6E8A-4147-A177-3AD203B41FA5}">
                      <a16:colId xmlns:a16="http://schemas.microsoft.com/office/drawing/2014/main" val="767805349"/>
                    </a:ext>
                  </a:extLst>
                </a:gridCol>
                <a:gridCol w="1620252">
                  <a:extLst>
                    <a:ext uri="{9D8B030D-6E8A-4147-A177-3AD203B41FA5}">
                      <a16:colId xmlns:a16="http://schemas.microsoft.com/office/drawing/2014/main" val="3607724199"/>
                    </a:ext>
                  </a:extLst>
                </a:gridCol>
                <a:gridCol w="2582779">
                  <a:extLst>
                    <a:ext uri="{9D8B030D-6E8A-4147-A177-3AD203B41FA5}">
                      <a16:colId xmlns:a16="http://schemas.microsoft.com/office/drawing/2014/main" val="2846615783"/>
                    </a:ext>
                  </a:extLst>
                </a:gridCol>
                <a:gridCol w="3082541">
                  <a:extLst>
                    <a:ext uri="{9D8B030D-6E8A-4147-A177-3AD203B41FA5}">
                      <a16:colId xmlns:a16="http://schemas.microsoft.com/office/drawing/2014/main" val="4164765199"/>
                    </a:ext>
                  </a:extLst>
                </a:gridCol>
              </a:tblGrid>
              <a:tr h="3253020">
                <a:tc>
                  <a:txBody>
                    <a:bodyPr/>
                    <a:lstStyle/>
                    <a:p>
                      <a:pPr algn="l" rtl="0" fontAlgn="base">
                        <a:lnSpc>
                          <a:spcPct val="100000"/>
                        </a:lnSpc>
                        <a:spcBef>
                          <a:spcPts val="0"/>
                        </a:spcBef>
                        <a:spcAft>
                          <a:spcPts val="0"/>
                        </a:spcAft>
                      </a:pPr>
                      <a:r>
                        <a:rPr lang="en-AU" sz="2400" b="0" i="0" dirty="0">
                          <a:solidFill>
                            <a:srgbClr val="000000"/>
                          </a:solidFill>
                          <a:effectLst/>
                          <a:latin typeface="Comic Sans MS"/>
                        </a:rPr>
                        <a:t>Kerry, Les &amp; Jake</a:t>
                      </a:r>
                    </a:p>
                    <a:p>
                      <a:pPr algn="l" rtl="0" fontAlgn="base">
                        <a:lnSpc>
                          <a:spcPct val="100000"/>
                        </a:lnSpc>
                        <a:spcBef>
                          <a:spcPts val="0"/>
                        </a:spcBef>
                        <a:spcAft>
                          <a:spcPts val="0"/>
                        </a:spcAft>
                      </a:pPr>
                      <a:r>
                        <a:rPr lang="en-AU" sz="2400" b="0" i="0" dirty="0">
                          <a:solidFill>
                            <a:srgbClr val="000000"/>
                          </a:solidFill>
                          <a:effectLst/>
                          <a:latin typeface="Comic Sans MS"/>
                        </a:rPr>
                        <a:t>Julie, Ray, Tracey &amp; Shane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Mark, Desley &amp; Bob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Rachel, Mervyn &amp; Gillian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​​Rev'd Shane &amp; Janette​​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Alecia, Martin &amp; Aidan​​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Steven &amp; Vanessa</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AU" sz="2400" b="0" i="0" dirty="0">
                        <a:solidFill>
                          <a:srgbClr val="000000"/>
                        </a:solidFill>
                        <a:effectLst/>
                        <a:latin typeface="Comic Sans M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400" b="0" i="0" dirty="0">
                          <a:solidFill>
                            <a:srgbClr val="000000"/>
                          </a:solidFill>
                          <a:effectLst/>
                          <a:latin typeface="Comic Sans MS"/>
                        </a:rPr>
                        <a:t>Barry​​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Dr Julie ​​</a:t>
                      </a:r>
                    </a:p>
                    <a:p>
                      <a:pPr algn="l" rtl="0" fontAlgn="base">
                        <a:lnSpc>
                          <a:spcPct val="100000"/>
                        </a:lnSpc>
                        <a:spcBef>
                          <a:spcPts val="0"/>
                        </a:spcBef>
                        <a:spcAft>
                          <a:spcPts val="0"/>
                        </a:spcAft>
                      </a:pPr>
                      <a:r>
                        <a:rPr lang="en-AU" sz="2400" b="0" i="0" dirty="0">
                          <a:solidFill>
                            <a:srgbClr val="000000"/>
                          </a:solidFill>
                          <a:effectLst/>
                          <a:latin typeface="Comic Sans MS"/>
                        </a:rPr>
                        <a:t>Ruth​​</a:t>
                      </a:r>
                    </a:p>
                    <a:p>
                      <a:pPr algn="l" rtl="0" fontAlgn="base">
                        <a:lnSpc>
                          <a:spcPct val="100000"/>
                        </a:lnSpc>
                        <a:spcBef>
                          <a:spcPts val="0"/>
                        </a:spcBef>
                        <a:spcAft>
                          <a:spcPts val="0"/>
                        </a:spcAft>
                      </a:pPr>
                      <a:r>
                        <a:rPr lang="en-AU" sz="2400" b="0" i="0" dirty="0">
                          <a:solidFill>
                            <a:srgbClr val="000000"/>
                          </a:solidFill>
                          <a:effectLst/>
                          <a:latin typeface="Comic Sans MS"/>
                        </a:rPr>
                        <a:t>Phil​</a:t>
                      </a:r>
                    </a:p>
                    <a:p>
                      <a:pPr algn="l" rtl="0" fontAlgn="base">
                        <a:lnSpc>
                          <a:spcPct val="100000"/>
                        </a:lnSpc>
                        <a:spcBef>
                          <a:spcPts val="0"/>
                        </a:spcBef>
                        <a:spcAft>
                          <a:spcPts val="0"/>
                        </a:spcAft>
                      </a:pPr>
                      <a:r>
                        <a:rPr lang="en-AU" sz="2400" b="0" i="0" dirty="0">
                          <a:solidFill>
                            <a:srgbClr val="000000"/>
                          </a:solidFill>
                          <a:effectLst/>
                          <a:latin typeface="Comic Sans MS"/>
                        </a:rPr>
                        <a:t>May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Susan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Tanya​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Craig</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Neva​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400" b="0" i="0" dirty="0">
                          <a:solidFill>
                            <a:srgbClr val="000000"/>
                          </a:solidFill>
                          <a:effectLst/>
                          <a:latin typeface="Comic Sans MS"/>
                        </a:rPr>
                        <a:t>Bill &amp; Marjorie​​</a:t>
                      </a:r>
                    </a:p>
                    <a:p>
                      <a:pPr algn="l" rtl="0" fontAlgn="base">
                        <a:lnSpc>
                          <a:spcPct val="100000"/>
                        </a:lnSpc>
                        <a:spcBef>
                          <a:spcPts val="0"/>
                        </a:spcBef>
                        <a:spcAft>
                          <a:spcPts val="0"/>
                        </a:spcAft>
                      </a:pPr>
                      <a:r>
                        <a:rPr lang="en-AU" sz="2400" b="0" i="0" dirty="0">
                          <a:solidFill>
                            <a:srgbClr val="000000"/>
                          </a:solidFill>
                          <a:effectLst/>
                          <a:latin typeface="Comic Sans MS"/>
                        </a:rPr>
                        <a:t>Aaron &amp; Andrea</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Dilys &amp; Tony,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Paul &amp; Darhon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Judy &amp; Mary​​    </a:t>
                      </a:r>
                    </a:p>
                    <a:p>
                      <a:pPr algn="l" rtl="0" fontAlgn="base">
                        <a:lnSpc>
                          <a:spcPct val="100000"/>
                        </a:lnSpc>
                        <a:spcBef>
                          <a:spcPts val="0"/>
                        </a:spcBef>
                        <a:spcAft>
                          <a:spcPts val="0"/>
                        </a:spcAft>
                      </a:pPr>
                      <a:r>
                        <a:rPr lang="en-AU" sz="2400" b="0" i="0" dirty="0">
                          <a:solidFill>
                            <a:srgbClr val="000000"/>
                          </a:solidFill>
                          <a:effectLst/>
                          <a:latin typeface="Comic Sans MS"/>
                        </a:rPr>
                        <a:t>Bob &amp; Di​</a:t>
                      </a:r>
                    </a:p>
                    <a:p>
                      <a:pPr lvl="0" algn="l">
                        <a:lnSpc>
                          <a:spcPct val="100000"/>
                        </a:lnSpc>
                        <a:spcBef>
                          <a:spcPts val="0"/>
                        </a:spcBef>
                        <a:spcAft>
                          <a:spcPts val="0"/>
                        </a:spcAft>
                        <a:buNone/>
                      </a:pPr>
                      <a:r>
                        <a:rPr lang="en-AU" sz="2400" b="0" i="0" u="none" strike="noStrike" noProof="0" dirty="0">
                          <a:solidFill>
                            <a:srgbClr val="000000"/>
                          </a:solidFill>
                          <a:effectLst/>
                          <a:latin typeface="Comic Sans MS"/>
                        </a:rPr>
                        <a:t>Pat &amp; Julie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Miriam</a:t>
                      </a:r>
                    </a:p>
                    <a:p>
                      <a:pPr lvl="0" algn="l">
                        <a:lnSpc>
                          <a:spcPct val="100000"/>
                        </a:lnSpc>
                        <a:spcBef>
                          <a:spcPts val="0"/>
                        </a:spcBef>
                        <a:spcAft>
                          <a:spcPts val="0"/>
                        </a:spcAft>
                        <a:buNone/>
                      </a:pPr>
                      <a:r>
                        <a:rPr lang="en-AU" sz="2400" b="0" i="0" u="none" strike="noStrike" noProof="0" dirty="0">
                          <a:solidFill>
                            <a:srgbClr val="000000"/>
                          </a:solidFill>
                          <a:effectLst/>
                          <a:latin typeface="Comic Sans MS"/>
                        </a:rPr>
                        <a:t>Gayanne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400" b="0" i="0" dirty="0">
                          <a:solidFill>
                            <a:srgbClr val="000000"/>
                          </a:solidFill>
                          <a:effectLst/>
                          <a:latin typeface="Comic Sans MS"/>
                        </a:rPr>
                        <a:t>Kirsten, Greg, </a:t>
                      </a:r>
                    </a:p>
                    <a:p>
                      <a:pPr algn="l" rtl="0" fontAlgn="base">
                        <a:lnSpc>
                          <a:spcPct val="100000"/>
                        </a:lnSpc>
                        <a:spcBef>
                          <a:spcPts val="0"/>
                        </a:spcBef>
                        <a:spcAft>
                          <a:spcPts val="0"/>
                        </a:spcAft>
                      </a:pPr>
                      <a:r>
                        <a:rPr lang="en-AU" sz="2400" b="0" i="0" dirty="0">
                          <a:solidFill>
                            <a:srgbClr val="000000"/>
                          </a:solidFill>
                          <a:effectLst/>
                          <a:latin typeface="Comic Sans MS"/>
                        </a:rPr>
                        <a:t>Daphne &amp; Beau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u="none" strike="noStrike" dirty="0">
                          <a:solidFill>
                            <a:srgbClr val="000000"/>
                          </a:solidFill>
                          <a:effectLst/>
                          <a:latin typeface="Comic Sans MS"/>
                        </a:rPr>
                        <a:t>Alan &amp; Gaylene</a:t>
                      </a:r>
                      <a:r>
                        <a:rPr lang="en-AU" sz="2400" b="0" i="0" dirty="0">
                          <a:solidFill>
                            <a:srgbClr val="000000"/>
                          </a:solidFill>
                          <a:effectLst/>
                          <a:latin typeface="Comic Sans M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Jess &amp; Leah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u="none" strike="noStrike" noProof="0" dirty="0">
                          <a:solidFill>
                            <a:srgbClr val="000000"/>
                          </a:solidFill>
                          <a:effectLst/>
                          <a:latin typeface="Comic Sans MS"/>
                        </a:rPr>
                        <a:t>Bonnie &amp; girls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Liz’s Godchildren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u="none" strike="noStrike" noProof="0" dirty="0">
                          <a:solidFill>
                            <a:srgbClr val="000000"/>
                          </a:solidFill>
                          <a:effectLst/>
                          <a:latin typeface="Comic Sans MS"/>
                        </a:rPr>
                        <a:t>Barry &amp; Gwen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u="none" strike="noStrike" dirty="0">
                          <a:solidFill>
                            <a:srgbClr val="000000"/>
                          </a:solidFill>
                          <a:effectLst/>
                          <a:latin typeface="Comic Sans MS"/>
                        </a:rPr>
                        <a:t>Matthew &amp; Nicholas</a:t>
                      </a:r>
                      <a:r>
                        <a:rPr lang="en-AU" sz="2400" b="0" i="0" dirty="0">
                          <a:solidFill>
                            <a:srgbClr val="000000"/>
                          </a:solidFill>
                          <a:effectLst/>
                          <a:latin typeface="Comic Sans M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2400" b="0" i="0" u="none" strike="noStrike" noProof="0" dirty="0">
                        <a:solidFill>
                          <a:srgbClr val="000000"/>
                        </a:solidFill>
                        <a:effectLst/>
                        <a:latin typeface="Comic Sans M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7810135"/>
                  </a:ext>
                </a:extLst>
              </a:tr>
            </a:tbl>
          </a:graphicData>
        </a:graphic>
      </p:graphicFrame>
    </p:spTree>
    <p:extLst>
      <p:ext uri="{BB962C8B-B14F-4D97-AF65-F5344CB8AC3E}">
        <p14:creationId xmlns:p14="http://schemas.microsoft.com/office/powerpoint/2010/main" val="1507970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666404" y="196198"/>
            <a:ext cx="8665460"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i="1" dirty="0">
                <a:solidFill>
                  <a:srgbClr val="00B050"/>
                </a:solidFill>
                <a:latin typeface="Comic Sans MS"/>
              </a:rPr>
              <a:t>Pray Daily Cycle of Prayer</a:t>
            </a:r>
          </a:p>
        </p:txBody>
      </p:sp>
      <p:sp>
        <p:nvSpPr>
          <p:cNvPr id="3" name="TextBox 2">
            <a:extLst>
              <a:ext uri="{FF2B5EF4-FFF2-40B4-BE49-F238E27FC236}">
                <a16:creationId xmlns:a16="http://schemas.microsoft.com/office/drawing/2014/main" id="{D54A8D93-69A3-4D47-B7A9-771714229458}"/>
              </a:ext>
            </a:extLst>
          </p:cNvPr>
          <p:cNvSpPr txBox="1"/>
          <p:nvPr/>
        </p:nvSpPr>
        <p:spPr>
          <a:xfrm>
            <a:off x="820095" y="892090"/>
            <a:ext cx="10624836" cy="9128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000"/>
              </a:spcAft>
            </a:pPr>
            <a:r>
              <a:rPr lang="en-AU" sz="2400" dirty="0">
                <a:solidFill>
                  <a:srgbClr val="00B050"/>
                </a:solidFill>
                <a:latin typeface="Comic Sans MS"/>
              </a:rPr>
              <a:t>Leader: </a:t>
            </a:r>
            <a:r>
              <a:rPr lang="en-AU" sz="2400" dirty="0">
                <a:solidFill>
                  <a:srgbClr val="000000"/>
                </a:solidFill>
                <a:latin typeface="Comic Sans MS"/>
              </a:rPr>
              <a:t>Loving</a:t>
            </a:r>
            <a:r>
              <a:rPr lang="en-AU" sz="2400" i="0" u="none" strike="noStrike" dirty="0">
                <a:solidFill>
                  <a:srgbClr val="000000"/>
                </a:solidFill>
                <a:effectLst/>
                <a:latin typeface="Comic Sans MS"/>
              </a:rPr>
              <a:t> God, joining with the Church in our cycle of prayer, we ask </a:t>
            </a:r>
            <a:r>
              <a:rPr lang="en-AU" sz="2400" u="none" strike="noStrike" dirty="0">
                <a:solidFill>
                  <a:srgbClr val="000000"/>
                </a:solidFill>
                <a:effectLst/>
                <a:latin typeface="Comic Sans MS"/>
              </a:rPr>
              <a:t>your blessings on: </a:t>
            </a:r>
          </a:p>
        </p:txBody>
      </p:sp>
      <p:sp>
        <p:nvSpPr>
          <p:cNvPr id="2" name="TextBox 1">
            <a:extLst>
              <a:ext uri="{FF2B5EF4-FFF2-40B4-BE49-F238E27FC236}">
                <a16:creationId xmlns:a16="http://schemas.microsoft.com/office/drawing/2014/main" id="{8B5BD5BF-83B9-C5B1-B71D-A09AAD600D84}"/>
              </a:ext>
            </a:extLst>
          </p:cNvPr>
          <p:cNvSpPr txBox="1"/>
          <p:nvPr/>
        </p:nvSpPr>
        <p:spPr>
          <a:xfrm>
            <a:off x="1175361" y="2067086"/>
            <a:ext cx="9914304" cy="3898824"/>
          </a:xfrm>
          <a:prstGeom prst="rect">
            <a:avLst/>
          </a:prstGeom>
          <a:noFill/>
        </p:spPr>
        <p:txBody>
          <a:bodyPr wrap="square" lIns="91440" tIns="45720" rIns="91440" bIns="45720" rtlCol="0" anchor="t">
            <a:spAutoFit/>
          </a:bodyPr>
          <a:lstStyle/>
          <a:p>
            <a:pPr marL="342900" indent="-342900">
              <a:lnSpc>
                <a:spcPct val="150000"/>
              </a:lnSpc>
              <a:buFont typeface="Arial" panose="020B0604020202020204" pitchFamily="34" charset="0"/>
              <a:buChar char="•"/>
            </a:pPr>
            <a:r>
              <a:rPr lang="en-AU" sz="2800" dirty="0">
                <a:latin typeface="Comic Sans MS" panose="030F0702030302020204" pitchFamily="66" charset="0"/>
              </a:rPr>
              <a:t>The Diocese of Sydney – The Anglican Church of Australia</a:t>
            </a:r>
          </a:p>
          <a:p>
            <a:pPr marL="342900" indent="-342900">
              <a:lnSpc>
                <a:spcPct val="150000"/>
              </a:lnSpc>
              <a:buFont typeface="Arial" panose="020B0604020202020204" pitchFamily="34" charset="0"/>
              <a:buChar char="•"/>
            </a:pPr>
            <a:r>
              <a:rPr lang="en-AU" sz="2800" dirty="0">
                <a:latin typeface="Comic Sans MS" panose="030F0702030302020204" pitchFamily="66" charset="0"/>
              </a:rPr>
              <a:t>The Parish of Logan: Geoff, Robyn, Ian, Peter, Carol, Dianne, Mary, Peter</a:t>
            </a:r>
          </a:p>
          <a:p>
            <a:pPr marL="342900" indent="-342900">
              <a:lnSpc>
                <a:spcPct val="150000"/>
              </a:lnSpc>
              <a:buFont typeface="Arial" panose="020B0604020202020204" pitchFamily="34" charset="0"/>
              <a:buChar char="•"/>
            </a:pPr>
            <a:r>
              <a:rPr lang="en-AU" sz="2800" dirty="0">
                <a:latin typeface="Comic Sans MS" panose="030F0702030302020204" pitchFamily="66" charset="0"/>
              </a:rPr>
              <a:t>Anglicare SQ Symes Thorpe Residential Aged Care – Toowoomba</a:t>
            </a:r>
          </a:p>
        </p:txBody>
      </p:sp>
    </p:spTree>
    <p:extLst>
      <p:ext uri="{BB962C8B-B14F-4D97-AF65-F5344CB8AC3E}">
        <p14:creationId xmlns:p14="http://schemas.microsoft.com/office/powerpoint/2010/main" val="1934760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4F5D0-4FFD-5CC5-D489-3E6D700D2F3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ED0D5E2-EBB7-4266-D143-8C0191E29E6F}"/>
              </a:ext>
            </a:extLst>
          </p:cNvPr>
          <p:cNvSpPr/>
          <p:nvPr/>
        </p:nvSpPr>
        <p:spPr>
          <a:xfrm>
            <a:off x="1199453" y="391802"/>
            <a:ext cx="9793093"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solidFill>
                  <a:srgbClr val="00B050"/>
                </a:solidFill>
                <a:latin typeface="Comic Sans MS"/>
              </a:rPr>
              <a:t>Commitment prayer for the week:  People in need</a:t>
            </a:r>
          </a:p>
        </p:txBody>
      </p:sp>
      <p:sp>
        <p:nvSpPr>
          <p:cNvPr id="3" name="TextBox 2">
            <a:extLst>
              <a:ext uri="{FF2B5EF4-FFF2-40B4-BE49-F238E27FC236}">
                <a16:creationId xmlns:a16="http://schemas.microsoft.com/office/drawing/2014/main" id="{DF767F33-F63B-CAAC-7D46-E969FE5F7F2C}"/>
              </a:ext>
            </a:extLst>
          </p:cNvPr>
          <p:cNvSpPr txBox="1"/>
          <p:nvPr/>
        </p:nvSpPr>
        <p:spPr>
          <a:xfrm>
            <a:off x="1060449" y="976577"/>
            <a:ext cx="10071099" cy="5569986"/>
          </a:xfrm>
          <a:prstGeom prst="rect">
            <a:avLst/>
          </a:prstGeom>
          <a:noFill/>
        </p:spPr>
        <p:txBody>
          <a:bodyPr wrap="square">
            <a:spAutoFit/>
          </a:bodyPr>
          <a:lstStyle/>
          <a:p>
            <a:pPr>
              <a:lnSpc>
                <a:spcPct val="150000"/>
              </a:lnSpc>
            </a:pPr>
            <a:r>
              <a:rPr lang="en-US" sz="2400" dirty="0">
                <a:latin typeface="Comic Sans MS" panose="030F0702030302020204" pitchFamily="66" charset="0"/>
              </a:rPr>
              <a:t>God who gives shelter, we give thanks for opportunities to offer support and prayers for those that are struggling at this time to put a permanent roof over their heads and to shelter those they love.​​​​</a:t>
            </a:r>
          </a:p>
          <a:p>
            <a:pPr>
              <a:lnSpc>
                <a:spcPct val="150000"/>
              </a:lnSpc>
            </a:pPr>
            <a:endParaRPr lang="en-US" sz="2400" dirty="0">
              <a:latin typeface="Comic Sans MS" panose="030F0702030302020204" pitchFamily="66" charset="0"/>
            </a:endParaRPr>
          </a:p>
          <a:p>
            <a:pPr>
              <a:lnSpc>
                <a:spcPct val="150000"/>
              </a:lnSpc>
            </a:pPr>
            <a:r>
              <a:rPr lang="en-US" sz="2400" dirty="0">
                <a:latin typeface="Comic Sans MS" panose="030F0702030302020204" pitchFamily="66" charset="0"/>
              </a:rPr>
              <a:t>Please shine a light on homelessness for the people and animals experiencing this and provide a way for homes to be found and others to help, especially governments and churches.​​​​</a:t>
            </a:r>
          </a:p>
          <a:p>
            <a:pPr>
              <a:lnSpc>
                <a:spcPct val="150000"/>
              </a:lnSpc>
            </a:pPr>
            <a:endParaRPr lang="en-US" sz="2400" dirty="0">
              <a:latin typeface="Comic Sans MS" panose="030F0702030302020204" pitchFamily="66" charset="0"/>
            </a:endParaRPr>
          </a:p>
          <a:p>
            <a:pPr>
              <a:lnSpc>
                <a:spcPct val="150000"/>
              </a:lnSpc>
            </a:pPr>
            <a:r>
              <a:rPr lang="en-US" sz="2400" dirty="0">
                <a:latin typeface="Comic Sans MS" panose="030F0702030302020204" pitchFamily="66" charset="0"/>
              </a:rPr>
              <a:t>Please protect all living rough and give safety and security to families and young people, and those who are supporting them.​​​​</a:t>
            </a:r>
          </a:p>
        </p:txBody>
      </p:sp>
      <p:sp>
        <p:nvSpPr>
          <p:cNvPr id="2" name="Rectangle 1">
            <a:extLst>
              <a:ext uri="{FF2B5EF4-FFF2-40B4-BE49-F238E27FC236}">
                <a16:creationId xmlns:a16="http://schemas.microsoft.com/office/drawing/2014/main" id="{A96FBC91-F5E5-F74A-A581-85B3C1CF7E0E}"/>
              </a:ext>
            </a:extLst>
          </p:cNvPr>
          <p:cNvSpPr/>
          <p:nvPr/>
        </p:nvSpPr>
        <p:spPr>
          <a:xfrm>
            <a:off x="8399203" y="6466198"/>
            <a:ext cx="2035498" cy="400110"/>
          </a:xfrm>
          <a:prstGeom prst="rect">
            <a:avLst/>
          </a:prstGeom>
        </p:spPr>
        <p:txBody>
          <a:bodyPr wrap="square">
            <a:spAutoFit/>
          </a:bodyPr>
          <a:lstStyle/>
          <a:p>
            <a:r>
              <a:rPr lang="en-GB" sz="2000" dirty="0">
                <a:solidFill>
                  <a:srgbClr val="00B050"/>
                </a:solidFill>
                <a:latin typeface="Comic Sans MS"/>
              </a:rPr>
              <a:t>Continue…</a:t>
            </a:r>
            <a:endParaRPr lang="en-AU" sz="2000" dirty="0">
              <a:solidFill>
                <a:srgbClr val="00B050"/>
              </a:solidFill>
            </a:endParaRPr>
          </a:p>
        </p:txBody>
      </p:sp>
    </p:spTree>
    <p:extLst>
      <p:ext uri="{BB962C8B-B14F-4D97-AF65-F5344CB8AC3E}">
        <p14:creationId xmlns:p14="http://schemas.microsoft.com/office/powerpoint/2010/main" val="1285287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D7D9-B59E-244B-6929-823BFE3E0E3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DDF4638-3224-4BEC-8593-1CCFB3EC3EA1}"/>
              </a:ext>
            </a:extLst>
          </p:cNvPr>
          <p:cNvSpPr txBox="1"/>
          <p:nvPr/>
        </p:nvSpPr>
        <p:spPr>
          <a:xfrm>
            <a:off x="1313004" y="544439"/>
            <a:ext cx="9565988" cy="6123984"/>
          </a:xfrm>
          <a:prstGeom prst="rect">
            <a:avLst/>
          </a:prstGeom>
          <a:noFill/>
        </p:spPr>
        <p:txBody>
          <a:bodyPr wrap="square">
            <a:spAutoFit/>
          </a:bodyPr>
          <a:lstStyle/>
          <a:p>
            <a:pPr>
              <a:lnSpc>
                <a:spcPct val="150000"/>
              </a:lnSpc>
            </a:pPr>
            <a:r>
              <a:rPr lang="en-US" sz="2400" dirty="0">
                <a:latin typeface="Comic Sans MS" panose="030F0702030302020204" pitchFamily="66" charset="0"/>
              </a:rPr>
              <a:t>Please help us channel and inspire the hospitality that Jesus and his followers sought and encouraged in their day, and especially strengthen those already offering this ministry.​​​​</a:t>
            </a:r>
          </a:p>
          <a:p>
            <a:pPr>
              <a:lnSpc>
                <a:spcPct val="150000"/>
              </a:lnSpc>
            </a:pPr>
            <a:endParaRPr lang="en-US" sz="2400" dirty="0">
              <a:latin typeface="Comic Sans MS" panose="030F0702030302020204" pitchFamily="66" charset="0"/>
            </a:endParaRPr>
          </a:p>
          <a:p>
            <a:pPr>
              <a:lnSpc>
                <a:spcPct val="150000"/>
              </a:lnSpc>
            </a:pPr>
            <a:r>
              <a:rPr lang="en-US" sz="2400" dirty="0">
                <a:latin typeface="Comic Sans MS" panose="030F0702030302020204" pitchFamily="66" charset="0"/>
              </a:rPr>
              <a:t>Awaken compassion in the hearts of all people to reach out with a loving hand. When we feel disheartened by this unfolding situation, please refocus our energies to keep praying and finding small ways to help so we don't feel so overwhelmed.​​​​</a:t>
            </a:r>
          </a:p>
          <a:p>
            <a:pPr>
              <a:lnSpc>
                <a:spcPct val="150000"/>
              </a:lnSpc>
            </a:pPr>
            <a:endParaRPr lang="en-US" sz="2400" dirty="0">
              <a:latin typeface="Comic Sans MS" panose="030F0702030302020204" pitchFamily="66" charset="0"/>
            </a:endParaRPr>
          </a:p>
          <a:p>
            <a:pPr>
              <a:lnSpc>
                <a:spcPct val="150000"/>
              </a:lnSpc>
            </a:pPr>
            <a:r>
              <a:rPr lang="en-US" sz="2400" dirty="0">
                <a:latin typeface="Comic Sans MS" panose="030F0702030302020204" pitchFamily="66" charset="0"/>
              </a:rPr>
              <a:t>Usher in a wave of change for systems to be transformed and ways made for large scale transformation. </a:t>
            </a:r>
            <a:r>
              <a:rPr lang="en-US" sz="2400" b="1" dirty="0">
                <a:latin typeface="Comic Sans MS" panose="030F0702030302020204" pitchFamily="66" charset="0"/>
              </a:rPr>
              <a:t>Amen.​​</a:t>
            </a:r>
            <a:endParaRPr lang="en-US" sz="2400" dirty="0">
              <a:latin typeface="Comic Sans MS" panose="030F0702030302020204" pitchFamily="66" charset="0"/>
            </a:endParaRPr>
          </a:p>
        </p:txBody>
      </p:sp>
      <p:sp>
        <p:nvSpPr>
          <p:cNvPr id="5" name="TextBox 4">
            <a:extLst>
              <a:ext uri="{FF2B5EF4-FFF2-40B4-BE49-F238E27FC236}">
                <a16:creationId xmlns:a16="http://schemas.microsoft.com/office/drawing/2014/main" id="{8725D484-CE2B-9C11-140F-950CF8D001DC}"/>
              </a:ext>
            </a:extLst>
          </p:cNvPr>
          <p:cNvSpPr txBox="1"/>
          <p:nvPr/>
        </p:nvSpPr>
        <p:spPr>
          <a:xfrm>
            <a:off x="3047998" y="175107"/>
            <a:ext cx="6096000" cy="369332"/>
          </a:xfrm>
          <a:prstGeom prst="rect">
            <a:avLst/>
          </a:prstGeom>
          <a:noFill/>
        </p:spPr>
        <p:txBody>
          <a:bodyPr wrap="square">
            <a:spAutoFit/>
          </a:bodyPr>
          <a:lstStyle/>
          <a:p>
            <a:pPr algn="ctr"/>
            <a:r>
              <a:rPr lang="en-US" sz="1800" i="1" dirty="0">
                <a:solidFill>
                  <a:srgbClr val="00B050"/>
                </a:solidFill>
                <a:latin typeface="Comic Sans MS"/>
              </a:rPr>
              <a:t>The Commitment prayer (cont.): </a:t>
            </a:r>
          </a:p>
        </p:txBody>
      </p:sp>
    </p:spTree>
    <p:extLst>
      <p:ext uri="{BB962C8B-B14F-4D97-AF65-F5344CB8AC3E}">
        <p14:creationId xmlns:p14="http://schemas.microsoft.com/office/powerpoint/2010/main" val="1398468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6471" y="238125"/>
            <a:ext cx="10509164" cy="750096"/>
          </a:xfrm>
        </p:spPr>
        <p:txBody>
          <a:bodyPr vert="horz" lIns="91440" tIns="45720" rIns="91440" bIns="45720" rtlCol="0" anchor="t">
            <a:noAutofit/>
          </a:bodyPr>
          <a:lstStyle/>
          <a:p>
            <a:pPr>
              <a:buNone/>
            </a:pPr>
            <a:r>
              <a:rPr lang="en-GB" sz="2400" dirty="0">
                <a:solidFill>
                  <a:srgbClr val="00B050"/>
                </a:solidFill>
                <a:latin typeface="Comic Sans MS"/>
              </a:rPr>
              <a:t>Leader: </a:t>
            </a:r>
            <a:r>
              <a:rPr lang="en-GB" sz="2400" dirty="0">
                <a:latin typeface="Comic Sans MS"/>
              </a:rPr>
              <a:t>Let us pray together the prayer which Jesus gave us saying:</a:t>
            </a:r>
          </a:p>
          <a:p>
            <a:pPr>
              <a:buNone/>
            </a:pPr>
            <a:endParaRPr lang="en-AU" sz="2400" i="1" dirty="0">
              <a:latin typeface="Comic Sans MS" panose="030F0702030302020204" pitchFamily="66" charset="0"/>
            </a:endParaRPr>
          </a:p>
          <a:p>
            <a:pPr>
              <a:buNone/>
            </a:pPr>
            <a:endParaRPr lang="en-AU" sz="2400" dirty="0">
              <a:solidFill>
                <a:srgbClr val="E3960B"/>
              </a:solidFill>
              <a:latin typeface="Comic Sans MS" panose="030F0702030302020204" pitchFamily="66" charset="0"/>
            </a:endParaRPr>
          </a:p>
        </p:txBody>
      </p:sp>
      <p:sp>
        <p:nvSpPr>
          <p:cNvPr id="4" name="TextBox 1">
            <a:extLst>
              <a:ext uri="{FF2B5EF4-FFF2-40B4-BE49-F238E27FC236}">
                <a16:creationId xmlns:a16="http://schemas.microsoft.com/office/drawing/2014/main" id="{E3AC7C2D-ED3C-F20D-CEEA-33EC135A306F}"/>
              </a:ext>
            </a:extLst>
          </p:cNvPr>
          <p:cNvSpPr txBox="1"/>
          <p:nvPr/>
        </p:nvSpPr>
        <p:spPr>
          <a:xfrm>
            <a:off x="2851140" y="701888"/>
            <a:ext cx="6225626" cy="57531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endParaRPr lang="en-AU" sz="1100" dirty="0">
              <a:latin typeface="Comic Sans MS"/>
              <a:cs typeface="Segoe UI"/>
            </a:endParaRPr>
          </a:p>
          <a:p>
            <a:pPr>
              <a:lnSpc>
                <a:spcPct val="114999"/>
              </a:lnSpc>
            </a:pPr>
            <a:r>
              <a:rPr lang="en-US" sz="2400" b="1" dirty="0">
                <a:solidFill>
                  <a:srgbClr val="00B050"/>
                </a:solidFill>
                <a:latin typeface="Comic Sans MS"/>
                <a:cs typeface="Segoe UI"/>
              </a:rPr>
              <a:t>All: </a:t>
            </a:r>
            <a:r>
              <a:rPr lang="en-GB" sz="2400" b="1" dirty="0">
                <a:latin typeface="Comic Sans MS"/>
                <a:cs typeface="Segoe UI"/>
              </a:rPr>
              <a:t>Our Father in heaven,</a:t>
            </a:r>
            <a:r>
              <a:rPr lang="en-AU" sz="2400" dirty="0">
                <a:latin typeface="Comic Sans MS"/>
                <a:cs typeface="Segoe UI"/>
              </a:rPr>
              <a:t> </a:t>
            </a:r>
          </a:p>
          <a:p>
            <a:pPr>
              <a:lnSpc>
                <a:spcPct val="114999"/>
              </a:lnSpc>
            </a:pPr>
            <a:r>
              <a:rPr lang="en-GB" sz="2400" b="1" dirty="0">
                <a:latin typeface="Comic Sans MS"/>
                <a:cs typeface="Segoe UI"/>
              </a:rPr>
              <a:t>hallowed be your name,</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your kingdom come, your will be done,</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on earth as in heaven.</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Give us today our daily bread.</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Forgive us our sins </a:t>
            </a:r>
            <a:endParaRPr lang="en-US" sz="2400" dirty="0">
              <a:latin typeface="Comic Sans MS"/>
              <a:cs typeface="Segoe UI"/>
            </a:endParaRPr>
          </a:p>
          <a:p>
            <a:pPr>
              <a:lnSpc>
                <a:spcPct val="114999"/>
              </a:lnSpc>
            </a:pPr>
            <a:r>
              <a:rPr lang="en-GB" sz="2400" b="1" dirty="0">
                <a:latin typeface="Comic Sans MS"/>
                <a:cs typeface="Segoe UI"/>
              </a:rPr>
              <a:t>as we forgive those who sin against us.</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Save us from the time of trial </a:t>
            </a:r>
            <a:endParaRPr lang="en-US" sz="2400" dirty="0">
              <a:latin typeface="Comic Sans MS"/>
              <a:cs typeface="Segoe UI"/>
            </a:endParaRPr>
          </a:p>
          <a:p>
            <a:pPr>
              <a:lnSpc>
                <a:spcPct val="114999"/>
              </a:lnSpc>
            </a:pPr>
            <a:r>
              <a:rPr lang="en-GB" sz="2400" b="1" dirty="0">
                <a:latin typeface="Comic Sans MS"/>
                <a:cs typeface="Segoe UI"/>
              </a:rPr>
              <a:t>and deliver us from evil.</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For the kingdom, the power, </a:t>
            </a:r>
            <a:endParaRPr lang="en-US" sz="2400" dirty="0">
              <a:latin typeface="Comic Sans MS"/>
              <a:cs typeface="Segoe UI"/>
            </a:endParaRPr>
          </a:p>
          <a:p>
            <a:pPr>
              <a:lnSpc>
                <a:spcPct val="114999"/>
              </a:lnSpc>
            </a:pPr>
            <a:r>
              <a:rPr lang="en-GB" sz="2400" b="1" dirty="0">
                <a:latin typeface="Comic Sans MS"/>
                <a:cs typeface="Segoe UI"/>
              </a:rPr>
              <a:t>and the glory are yours </a:t>
            </a:r>
            <a:endParaRPr lang="en-US" sz="2400" dirty="0">
              <a:latin typeface="Comic Sans MS"/>
              <a:cs typeface="Segoe UI"/>
            </a:endParaRPr>
          </a:p>
          <a:p>
            <a:pPr>
              <a:lnSpc>
                <a:spcPct val="114999"/>
              </a:lnSpc>
            </a:pPr>
            <a:r>
              <a:rPr lang="en-GB" sz="2400" b="1" dirty="0">
                <a:latin typeface="Comic Sans MS"/>
                <a:cs typeface="Segoe UI"/>
              </a:rPr>
              <a:t>now and for ever. </a:t>
            </a:r>
            <a:endParaRPr lang="en-US" sz="2400" dirty="0">
              <a:latin typeface="Comic Sans MS"/>
              <a:cs typeface="Segoe UI"/>
            </a:endParaRPr>
          </a:p>
          <a:p>
            <a:pPr>
              <a:lnSpc>
                <a:spcPct val="114999"/>
              </a:lnSpc>
            </a:pPr>
            <a:r>
              <a:rPr lang="en-GB" sz="2400" b="1" dirty="0">
                <a:latin typeface="Comic Sans MS"/>
                <a:cs typeface="Segoe UI"/>
              </a:rPr>
              <a:t>Amen.</a:t>
            </a:r>
            <a:endParaRPr lang="en-US" dirty="0">
              <a:cs typeface="Times New Roman"/>
            </a:endParaRPr>
          </a:p>
        </p:txBody>
      </p:sp>
    </p:spTree>
    <p:extLst>
      <p:ext uri="{BB962C8B-B14F-4D97-AF65-F5344CB8AC3E}">
        <p14:creationId xmlns:p14="http://schemas.microsoft.com/office/powerpoint/2010/main" val="35239621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81679" y="2598003"/>
            <a:ext cx="7228642" cy="830997"/>
          </a:xfrm>
          <a:prstGeom prst="rect">
            <a:avLst/>
          </a:prstGeom>
          <a:noFill/>
        </p:spPr>
        <p:txBody>
          <a:bodyPr wrap="square" lIns="91440" tIns="45720" rIns="91440" bIns="45720" rtlCol="0" anchor="t">
            <a:spAutoFit/>
          </a:bodyPr>
          <a:lstStyle/>
          <a:p>
            <a:pPr algn="ctr"/>
            <a:r>
              <a:rPr lang="en-US" sz="4800" b="1" i="1" dirty="0">
                <a:solidFill>
                  <a:srgbClr val="00B050"/>
                </a:solidFill>
                <a:latin typeface="Comic Sans MS"/>
              </a:rPr>
              <a:t>Devotions</a:t>
            </a:r>
          </a:p>
        </p:txBody>
      </p:sp>
    </p:spTree>
    <p:extLst>
      <p:ext uri="{BB962C8B-B14F-4D97-AF65-F5344CB8AC3E}">
        <p14:creationId xmlns:p14="http://schemas.microsoft.com/office/powerpoint/2010/main" val="261024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39</a:t>
            </a:fld>
            <a:endParaRPr lang="en-AU"/>
          </a:p>
        </p:txBody>
      </p:sp>
      <p:sp>
        <p:nvSpPr>
          <p:cNvPr id="5" name="TextBox 4"/>
          <p:cNvSpPr txBox="1"/>
          <p:nvPr/>
        </p:nvSpPr>
        <p:spPr>
          <a:xfrm>
            <a:off x="136306" y="2593984"/>
            <a:ext cx="5159359" cy="655629"/>
          </a:xfrm>
          <a:prstGeom prst="rect">
            <a:avLst/>
          </a:prstGeom>
          <a:noFill/>
        </p:spPr>
        <p:txBody>
          <a:bodyPr wrap="square" lIns="91440" tIns="45720" rIns="91440" bIns="45720" rtlCol="0" anchor="t">
            <a:spAutoFit/>
          </a:bodyPr>
          <a:lstStyle/>
          <a:p>
            <a:pPr algn="ctr">
              <a:lnSpc>
                <a:spcPct val="125000"/>
              </a:lnSpc>
            </a:pPr>
            <a:r>
              <a:rPr lang="en-US" sz="3200" i="1" dirty="0">
                <a:solidFill>
                  <a:srgbClr val="00B050"/>
                </a:solidFill>
                <a:latin typeface="Comic Sans MS"/>
              </a:rPr>
              <a:t>Hermit Wisdom</a:t>
            </a:r>
            <a:endParaRPr lang="en-US" sz="3200" i="1" dirty="0">
              <a:solidFill>
                <a:srgbClr val="00B050"/>
              </a:solidFill>
              <a:cs typeface="Times New Roman"/>
            </a:endParaRPr>
          </a:p>
        </p:txBody>
      </p:sp>
      <p:pic>
        <p:nvPicPr>
          <p:cNvPr id="6" name="Picture 5">
            <a:extLst>
              <a:ext uri="{FF2B5EF4-FFF2-40B4-BE49-F238E27FC236}">
                <a16:creationId xmlns:a16="http://schemas.microsoft.com/office/drawing/2014/main" id="{351EAB83-F7F0-D807-85B5-5B8FB0415B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99382" y="1111395"/>
            <a:ext cx="4276436" cy="4276436"/>
          </a:xfrm>
          <a:prstGeom prst="rect">
            <a:avLst/>
          </a:prstGeom>
        </p:spPr>
      </p:pic>
    </p:spTree>
    <p:extLst>
      <p:ext uri="{BB962C8B-B14F-4D97-AF65-F5344CB8AC3E}">
        <p14:creationId xmlns:p14="http://schemas.microsoft.com/office/powerpoint/2010/main" val="906677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24873-4785-2D0E-DDBA-0CB9A34494C7}"/>
              </a:ext>
            </a:extLst>
          </p:cNvPr>
          <p:cNvSpPr>
            <a:spLocks noGrp="1"/>
          </p:cNvSpPr>
          <p:nvPr>
            <p:ph type="sldNum" sz="quarter" idx="12"/>
          </p:nvPr>
        </p:nvSpPr>
        <p:spPr/>
        <p:txBody>
          <a:bodyPr/>
          <a:lstStyle/>
          <a:p>
            <a:fld id="{D6BAAE04-8869-45BD-9FC4-571BC1F4B92A}" type="slidenum">
              <a:rPr lang="en-AU" smtClean="0"/>
              <a:t>4</a:t>
            </a:fld>
            <a:endParaRPr lang="en-AU"/>
          </a:p>
        </p:txBody>
      </p:sp>
      <p:sp>
        <p:nvSpPr>
          <p:cNvPr id="3" name="TextBox 2">
            <a:extLst>
              <a:ext uri="{FF2B5EF4-FFF2-40B4-BE49-F238E27FC236}">
                <a16:creationId xmlns:a16="http://schemas.microsoft.com/office/drawing/2014/main" id="{CBC8BBD3-BD91-373C-942F-D704DA4BC69B}"/>
              </a:ext>
            </a:extLst>
          </p:cNvPr>
          <p:cNvSpPr txBox="1"/>
          <p:nvPr/>
        </p:nvSpPr>
        <p:spPr>
          <a:xfrm>
            <a:off x="2057881" y="1507371"/>
            <a:ext cx="8149262" cy="5017079"/>
          </a:xfrm>
          <a:prstGeom prst="rect">
            <a:avLst/>
          </a:prstGeom>
          <a:noFill/>
        </p:spPr>
        <p:txBody>
          <a:bodyPr wrap="square" lIns="91440" tIns="45720" rIns="91440" bIns="45720" rtlCol="0" anchor="t">
            <a:spAutoFit/>
          </a:bodyPr>
          <a:lstStyle/>
          <a:p>
            <a:pPr>
              <a:lnSpc>
                <a:spcPct val="150000"/>
              </a:lnSpc>
            </a:pPr>
            <a:r>
              <a:rPr lang="en-AU" sz="2400" dirty="0">
                <a:solidFill>
                  <a:srgbClr val="00B050"/>
                </a:solidFill>
                <a:latin typeface="Comic Sans MS"/>
              </a:rPr>
              <a:t>Leader: </a:t>
            </a:r>
            <a:r>
              <a:rPr lang="en-AU" sz="2400" dirty="0">
                <a:latin typeface="Comic Sans MS"/>
              </a:rPr>
              <a:t>As we settle into worship let your breath be soft, your mind be still, and your heart be open to the presence of God.</a:t>
            </a:r>
          </a:p>
          <a:p>
            <a:pPr>
              <a:lnSpc>
                <a:spcPct val="150000"/>
              </a:lnSpc>
            </a:pPr>
            <a:endParaRPr lang="en-AU" sz="2400" b="1" dirty="0">
              <a:solidFill>
                <a:srgbClr val="E3960B"/>
              </a:solidFill>
              <a:latin typeface="Comic Sans MS"/>
            </a:endParaRPr>
          </a:p>
          <a:p>
            <a:pPr>
              <a:lnSpc>
                <a:spcPct val="150000"/>
              </a:lnSpc>
            </a:pPr>
            <a:r>
              <a:rPr lang="en-AU" sz="2400" dirty="0">
                <a:solidFill>
                  <a:srgbClr val="00B050"/>
                </a:solidFill>
                <a:latin typeface="Comic Sans MS"/>
              </a:rPr>
              <a:t>Ringing Church Bells: </a:t>
            </a:r>
            <a:r>
              <a:rPr lang="en-AU" sz="2400" dirty="0">
                <a:solidFill>
                  <a:srgbClr val="00B050"/>
                </a:solidFill>
                <a:ea typeface="+mn-lt"/>
                <a:cs typeface="+mn-lt"/>
                <a:hlinkClick r:id="rId2"/>
              </a:rPr>
              <a:t>https://www.youtube.com/watch?v=to35u8KbWis</a:t>
            </a:r>
            <a:r>
              <a:rPr lang="en-AU" sz="2400" dirty="0">
                <a:solidFill>
                  <a:srgbClr val="00B050"/>
                </a:solidFill>
                <a:ea typeface="+mn-lt"/>
                <a:cs typeface="+mn-lt"/>
              </a:rPr>
              <a:t> </a:t>
            </a:r>
            <a:endParaRPr lang="en-AU" sz="2400" dirty="0">
              <a:solidFill>
                <a:srgbClr val="00B050"/>
              </a:solidFill>
              <a:effectLst/>
              <a:latin typeface="Times New Roman"/>
              <a:ea typeface="Aptos" panose="020B0004020202020204" pitchFamily="34" charset="0"/>
              <a:cs typeface="Times New Roman" panose="02020603050405020304" pitchFamily="18" charset="0"/>
            </a:endParaRPr>
          </a:p>
          <a:p>
            <a:pPr>
              <a:lnSpc>
                <a:spcPct val="150000"/>
              </a:lnSpc>
            </a:pPr>
            <a:endParaRPr lang="en-AU" sz="2400" dirty="0">
              <a:solidFill>
                <a:srgbClr val="000000"/>
              </a:solidFill>
              <a:latin typeface="Comic Sans MS" panose="030F0902030302020204" pitchFamily="66" charset="0"/>
              <a:ea typeface="Aptos" panose="020B0004020202020204" pitchFamily="34" charset="0"/>
              <a:cs typeface="Times New Roman" panose="02020603050405020304" pitchFamily="18" charset="0"/>
            </a:endParaRPr>
          </a:p>
          <a:p>
            <a:pPr>
              <a:lnSpc>
                <a:spcPct val="150000"/>
              </a:lnSpc>
            </a:pPr>
            <a:endParaRPr lang="en-AU" sz="2400" dirty="0">
              <a:solidFill>
                <a:srgbClr val="000000"/>
              </a:solidFill>
              <a:latin typeface="Comic Sans MS" panose="030F0902030302020204" pitchFamily="66" charset="0"/>
              <a:ea typeface="Aptos" panose="020B0004020202020204" pitchFamily="34" charset="0"/>
              <a:cs typeface="Times New Roman" panose="02020603050405020304" pitchFamily="18" charset="0"/>
            </a:endParaRPr>
          </a:p>
          <a:p>
            <a:pPr>
              <a:lnSpc>
                <a:spcPct val="150000"/>
              </a:lnSpc>
            </a:pPr>
            <a:endParaRPr lang="en-US" sz="2400" u="sng" dirty="0">
              <a:solidFill>
                <a:srgbClr val="E3960B"/>
              </a:solidFill>
              <a:latin typeface="Comic Sans MS" panose="030F0902030302020204" pitchFamily="66"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p:txBody>
      </p:sp>
      <p:sp>
        <p:nvSpPr>
          <p:cNvPr id="4" name="TextBox 3">
            <a:extLst>
              <a:ext uri="{FF2B5EF4-FFF2-40B4-BE49-F238E27FC236}">
                <a16:creationId xmlns:a16="http://schemas.microsoft.com/office/drawing/2014/main" id="{20A4604A-2188-1C0D-BBEB-EA15C073EEA2}"/>
              </a:ext>
            </a:extLst>
          </p:cNvPr>
          <p:cNvSpPr txBox="1"/>
          <p:nvPr/>
        </p:nvSpPr>
        <p:spPr>
          <a:xfrm>
            <a:off x="4934581" y="465597"/>
            <a:ext cx="2395863" cy="584775"/>
          </a:xfrm>
          <a:prstGeom prst="rect">
            <a:avLst/>
          </a:prstGeom>
          <a:noFill/>
        </p:spPr>
        <p:txBody>
          <a:bodyPr wrap="square" rtlCol="0">
            <a:spAutoFit/>
          </a:bodyPr>
          <a:lstStyle/>
          <a:p>
            <a:r>
              <a:rPr lang="en-AU" sz="3200" i="1" dirty="0">
                <a:solidFill>
                  <a:srgbClr val="00B050"/>
                </a:solidFill>
                <a:latin typeface="Comic Sans MS" panose="030F0902030302020204" pitchFamily="66" charset="0"/>
              </a:rPr>
              <a:t>Invitation</a:t>
            </a:r>
          </a:p>
        </p:txBody>
      </p:sp>
    </p:spTree>
    <p:extLst>
      <p:ext uri="{BB962C8B-B14F-4D97-AF65-F5344CB8AC3E}">
        <p14:creationId xmlns:p14="http://schemas.microsoft.com/office/powerpoint/2010/main" val="2375204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40</a:t>
            </a:fld>
            <a:endParaRPr lang="en-AU"/>
          </a:p>
        </p:txBody>
      </p:sp>
      <p:sp>
        <p:nvSpPr>
          <p:cNvPr id="3" name="Rectangle 2"/>
          <p:cNvSpPr/>
          <p:nvPr/>
        </p:nvSpPr>
        <p:spPr>
          <a:xfrm>
            <a:off x="345932" y="270955"/>
            <a:ext cx="6092968" cy="523220"/>
          </a:xfrm>
          <a:prstGeom prst="rect">
            <a:avLst/>
          </a:prstGeom>
        </p:spPr>
        <p:txBody>
          <a:bodyPr wrap="square" lIns="91440" tIns="45720" rIns="91440" bIns="45720" anchor="t">
            <a:spAutoFit/>
          </a:bodyPr>
          <a:lstStyle/>
          <a:p>
            <a:r>
              <a:rPr lang="en-GB" sz="2800" dirty="0">
                <a:solidFill>
                  <a:srgbClr val="00B050"/>
                </a:solidFill>
                <a:latin typeface="Comic Sans MS"/>
              </a:rPr>
              <a:t>Leader: St Anthony the Great</a:t>
            </a:r>
          </a:p>
        </p:txBody>
      </p:sp>
      <p:sp>
        <p:nvSpPr>
          <p:cNvPr id="4" name="TextBox 3">
            <a:extLst>
              <a:ext uri="{FF2B5EF4-FFF2-40B4-BE49-F238E27FC236}">
                <a16:creationId xmlns:a16="http://schemas.microsoft.com/office/drawing/2014/main" id="{5DB57E1C-3493-5C5F-2928-69452F7C154D}"/>
              </a:ext>
            </a:extLst>
          </p:cNvPr>
          <p:cNvSpPr txBox="1"/>
          <p:nvPr/>
        </p:nvSpPr>
        <p:spPr>
          <a:xfrm>
            <a:off x="249166" y="833257"/>
            <a:ext cx="11693668" cy="5191486"/>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US" sz="2800" i="1" dirty="0">
                <a:latin typeface="Comic Sans MS" panose="030F0702030302020204" pitchFamily="66" charset="0"/>
              </a:rPr>
              <a:t>“Do not be afraid to hear about virtue and do not be a stranger to the term. For it is not distant from us nor is it external to us; its realization lies within us and the work is easy if only we want it. The Greeks leave home and cross the seas in order to gain an education, but there is no need for us to go away on account of the Kingdom of God nor need we cross the sea in search of virtue. For the Lord has told us, 'The Kingdom of God is within you.' All that is needed for goodness is that which is within, the human heart." </a:t>
            </a:r>
          </a:p>
        </p:txBody>
      </p:sp>
    </p:spTree>
    <p:extLst>
      <p:ext uri="{BB962C8B-B14F-4D97-AF65-F5344CB8AC3E}">
        <p14:creationId xmlns:p14="http://schemas.microsoft.com/office/powerpoint/2010/main" val="3615656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327" y="758591"/>
            <a:ext cx="11067143" cy="400110"/>
          </a:xfrm>
          <a:prstGeom prst="rect">
            <a:avLst/>
          </a:prstGeom>
        </p:spPr>
        <p:txBody>
          <a:bodyPr wrap="square" lIns="91440" tIns="45720" rIns="91440" bIns="45720" anchor="t">
            <a:spAutoFit/>
          </a:bodyPr>
          <a:lstStyle/>
          <a:p>
            <a:pPr fontAlgn="base"/>
            <a:r>
              <a:rPr lang="en-AU" sz="2000">
                <a:latin typeface="Comic Sans MS"/>
              </a:rPr>
              <a:t>​</a:t>
            </a:r>
          </a:p>
        </p:txBody>
      </p:sp>
      <p:sp>
        <p:nvSpPr>
          <p:cNvPr id="5" name="TextBox 4">
            <a:extLst>
              <a:ext uri="{FF2B5EF4-FFF2-40B4-BE49-F238E27FC236}">
                <a16:creationId xmlns:a16="http://schemas.microsoft.com/office/drawing/2014/main" id="{FF80D2C2-7AC7-1968-9E07-003A424509B4}"/>
              </a:ext>
            </a:extLst>
          </p:cNvPr>
          <p:cNvSpPr txBox="1"/>
          <p:nvPr/>
        </p:nvSpPr>
        <p:spPr>
          <a:xfrm>
            <a:off x="135797" y="212933"/>
            <a:ext cx="10646923" cy="2801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dirty="0">
                <a:solidFill>
                  <a:srgbClr val="00B050"/>
                </a:solidFill>
                <a:latin typeface="Comic Sans MS"/>
                <a:cs typeface="Segoe UI"/>
              </a:rPr>
              <a:t>Leader: </a:t>
            </a:r>
            <a:r>
              <a:rPr lang="en-US" sz="2400" dirty="0">
                <a:solidFill>
                  <a:srgbClr val="E68422"/>
                </a:solidFill>
                <a:latin typeface="Comic Sans MS"/>
                <a:cs typeface="Segoe UI"/>
              </a:rPr>
              <a:t>​</a:t>
            </a:r>
            <a:r>
              <a:rPr lang="en-US" sz="2400" dirty="0">
                <a:latin typeface="Comic Sans MS"/>
                <a:cs typeface="Segoe UI"/>
              </a:rPr>
              <a:t>As we enter a few minutes of silence together, you are invited to pray this prayer of adoration and/or spend this time in contemplation. ​</a:t>
            </a:r>
          </a:p>
          <a:p>
            <a:pPr>
              <a:lnSpc>
                <a:spcPct val="150000"/>
              </a:lnSpc>
            </a:pPr>
            <a:r>
              <a:rPr lang="en-US" sz="2400" dirty="0">
                <a:latin typeface="Comic Sans MS"/>
                <a:cs typeface="Segoe UI"/>
              </a:rPr>
              <a:t>The Spiritual Communion prayer follows </a:t>
            </a:r>
          </a:p>
          <a:p>
            <a:pPr>
              <a:lnSpc>
                <a:spcPct val="150000"/>
              </a:lnSpc>
            </a:pPr>
            <a:r>
              <a:rPr lang="en-US" sz="2400" dirty="0">
                <a:latin typeface="Comic Sans MS"/>
                <a:cs typeface="Segoe UI"/>
              </a:rPr>
              <a:t>on the next slide. Let us be still.</a:t>
            </a:r>
          </a:p>
          <a:p>
            <a:pPr>
              <a:lnSpc>
                <a:spcPct val="150000"/>
              </a:lnSpc>
            </a:pPr>
            <a:r>
              <a:rPr lang="en-US" sz="2400" dirty="0">
                <a:solidFill>
                  <a:srgbClr val="00B050"/>
                </a:solidFill>
                <a:latin typeface="Comic Sans MS"/>
                <a:cs typeface="Segoe UI"/>
              </a:rPr>
              <a:t>Leader and Cantor Mute.</a:t>
            </a:r>
          </a:p>
        </p:txBody>
      </p:sp>
      <p:pic>
        <p:nvPicPr>
          <p:cNvPr id="8" name="Picture 7">
            <a:extLst>
              <a:ext uri="{FF2B5EF4-FFF2-40B4-BE49-F238E27FC236}">
                <a16:creationId xmlns:a16="http://schemas.microsoft.com/office/drawing/2014/main" id="{E8460779-5780-9007-2B9F-83845794B16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75401" y="1557243"/>
            <a:ext cx="4268694" cy="4268694"/>
          </a:xfrm>
          <a:prstGeom prst="rect">
            <a:avLst/>
          </a:prstGeom>
        </p:spPr>
      </p:pic>
      <p:sp>
        <p:nvSpPr>
          <p:cNvPr id="6" name="TextBox 5">
            <a:extLst>
              <a:ext uri="{FF2B5EF4-FFF2-40B4-BE49-F238E27FC236}">
                <a16:creationId xmlns:a16="http://schemas.microsoft.com/office/drawing/2014/main" id="{E25D67B0-C9D9-D303-4E24-32EF390ED42F}"/>
              </a:ext>
            </a:extLst>
          </p:cNvPr>
          <p:cNvSpPr txBox="1"/>
          <p:nvPr/>
        </p:nvSpPr>
        <p:spPr>
          <a:xfrm>
            <a:off x="135797" y="3056242"/>
            <a:ext cx="6286323" cy="3355086"/>
          </a:xfrm>
          <a:prstGeom prst="rect">
            <a:avLst/>
          </a:prstGeom>
          <a:noFill/>
        </p:spPr>
        <p:txBody>
          <a:bodyPr wrap="square">
            <a:spAutoFit/>
          </a:bodyPr>
          <a:lstStyle/>
          <a:p>
            <a:pPr>
              <a:lnSpc>
                <a:spcPct val="150000"/>
              </a:lnSpc>
            </a:pPr>
            <a:r>
              <a:rPr lang="en-US" sz="2400" dirty="0">
                <a:latin typeface="Comic Sans MS" panose="030F0702030302020204" pitchFamily="66" charset="0"/>
              </a:rPr>
              <a:t>God’s light brings freedom.</a:t>
            </a:r>
            <a:br>
              <a:rPr lang="en-US" sz="2400" dirty="0">
                <a:latin typeface="Comic Sans MS" panose="030F0702030302020204" pitchFamily="66" charset="0"/>
              </a:rPr>
            </a:br>
            <a:r>
              <a:rPr lang="en-US" sz="2400" dirty="0">
                <a:latin typeface="Comic Sans MS" panose="030F0702030302020204" pitchFamily="66" charset="0"/>
              </a:rPr>
              <a:t>God’s light brings joy. </a:t>
            </a:r>
            <a:br>
              <a:rPr lang="en-US" sz="2400" dirty="0">
                <a:latin typeface="Comic Sans MS" panose="030F0702030302020204" pitchFamily="66" charset="0"/>
              </a:rPr>
            </a:br>
            <a:r>
              <a:rPr lang="en-US" sz="2400" dirty="0">
                <a:latin typeface="Comic Sans MS" panose="030F0702030302020204" pitchFamily="66" charset="0"/>
              </a:rPr>
              <a:t>God’s light brings us together.</a:t>
            </a:r>
            <a:br>
              <a:rPr lang="en-US" sz="2400" dirty="0">
                <a:latin typeface="Comic Sans MS" panose="030F0702030302020204" pitchFamily="66" charset="0"/>
              </a:rPr>
            </a:br>
            <a:r>
              <a:rPr lang="en-US" sz="2400" dirty="0">
                <a:latin typeface="Comic Sans MS" panose="030F0702030302020204" pitchFamily="66" charset="0"/>
              </a:rPr>
              <a:t>God’s light moves us outwards to others.</a:t>
            </a:r>
            <a:br>
              <a:rPr lang="en-US" sz="2400" dirty="0">
                <a:latin typeface="Comic Sans MS" panose="030F0702030302020204" pitchFamily="66" charset="0"/>
              </a:rPr>
            </a:br>
            <a:r>
              <a:rPr lang="en-US" sz="2400" dirty="0">
                <a:latin typeface="Comic Sans MS" panose="030F0702030302020204" pitchFamily="66" charset="0"/>
              </a:rPr>
              <a:t>God’s light is for everyone.</a:t>
            </a:r>
            <a:br>
              <a:rPr lang="en-US" sz="2400" dirty="0">
                <a:latin typeface="Comic Sans MS" panose="030F0702030302020204" pitchFamily="66" charset="0"/>
              </a:rPr>
            </a:br>
            <a:r>
              <a:rPr lang="en-US" sz="2400" dirty="0">
                <a:latin typeface="Comic Sans MS" panose="030F0702030302020204" pitchFamily="66" charset="0"/>
              </a:rPr>
              <a:t>Amen.</a:t>
            </a:r>
            <a:endParaRPr lang="en-AU" sz="2400" i="0" dirty="0">
              <a:solidFill>
                <a:srgbClr val="333333"/>
              </a:solidFill>
              <a:effectLst/>
              <a:latin typeface="Comic Sans MS" panose="030F0702030302020204" pitchFamily="66" charset="0"/>
            </a:endParaRPr>
          </a:p>
        </p:txBody>
      </p:sp>
    </p:spTree>
    <p:extLst>
      <p:ext uri="{BB962C8B-B14F-4D97-AF65-F5344CB8AC3E}">
        <p14:creationId xmlns:p14="http://schemas.microsoft.com/office/powerpoint/2010/main" val="25050001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6E3785-9573-B3AF-49AC-5CBCE829ED53}"/>
              </a:ext>
            </a:extLst>
          </p:cNvPr>
          <p:cNvSpPr>
            <a:spLocks noGrp="1"/>
          </p:cNvSpPr>
          <p:nvPr>
            <p:ph type="sldNum" sz="quarter" idx="12"/>
          </p:nvPr>
        </p:nvSpPr>
        <p:spPr/>
        <p:txBody>
          <a:bodyPr/>
          <a:lstStyle/>
          <a:p>
            <a:fld id="{D6BAAE04-8869-45BD-9FC4-571BC1F4B92A}" type="slidenum">
              <a:rPr lang="en-AU" smtClean="0"/>
              <a:t>42</a:t>
            </a:fld>
            <a:endParaRPr lang="en-AU"/>
          </a:p>
        </p:txBody>
      </p:sp>
      <p:pic>
        <p:nvPicPr>
          <p:cNvPr id="3" name="Picture 2" descr="A golden chalice with grapes and bread on a plate&#10;&#10;Description automatically generated">
            <a:extLst>
              <a:ext uri="{FF2B5EF4-FFF2-40B4-BE49-F238E27FC236}">
                <a16:creationId xmlns:a16="http://schemas.microsoft.com/office/drawing/2014/main" id="{B050B1E6-C20F-C7E9-0F31-C426461F07BD}"/>
              </a:ext>
            </a:extLst>
          </p:cNvPr>
          <p:cNvPicPr>
            <a:picLocks noChangeAspect="1"/>
          </p:cNvPicPr>
          <p:nvPr/>
        </p:nvPicPr>
        <p:blipFill>
          <a:blip r:embed="rId3">
            <a:alphaModFix amt="80000"/>
            <a:extLst>
              <a:ext uri="{28A0092B-C50C-407E-A947-70E740481C1C}">
                <a14:useLocalDpi xmlns:a14="http://schemas.microsoft.com/office/drawing/2010/main" val="0"/>
              </a:ext>
            </a:extLst>
          </a:blip>
          <a:stretch>
            <a:fillRect/>
          </a:stretch>
        </p:blipFill>
        <p:spPr>
          <a:xfrm>
            <a:off x="6096000" y="6717"/>
            <a:ext cx="6086474" cy="6858000"/>
          </a:xfrm>
          <a:prstGeom prst="rect">
            <a:avLst/>
          </a:prstGeom>
          <a:solidFill>
            <a:schemeClr val="accent3"/>
          </a:solidFill>
        </p:spPr>
      </p:pic>
      <p:sp>
        <p:nvSpPr>
          <p:cNvPr id="5" name="TextBox 4">
            <a:extLst>
              <a:ext uri="{FF2B5EF4-FFF2-40B4-BE49-F238E27FC236}">
                <a16:creationId xmlns:a16="http://schemas.microsoft.com/office/drawing/2014/main" id="{A56EBE17-B1FC-2FDD-2A04-66EF22D93121}"/>
              </a:ext>
            </a:extLst>
          </p:cNvPr>
          <p:cNvSpPr txBox="1"/>
          <p:nvPr/>
        </p:nvSpPr>
        <p:spPr>
          <a:xfrm>
            <a:off x="9526" y="6717"/>
            <a:ext cx="6086473" cy="6740307"/>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dirty="0">
              <a:solidFill>
                <a:schemeClr val="bg1"/>
              </a:solidFill>
              <a:latin typeface="Comic Sans MS"/>
            </a:endParaRPr>
          </a:p>
          <a:p>
            <a:r>
              <a:rPr lang="en-US" sz="2400" dirty="0">
                <a:solidFill>
                  <a:schemeClr val="bg1"/>
                </a:solidFill>
                <a:latin typeface="Comic Sans MS"/>
              </a:rPr>
              <a:t>  Oh, my Lord Jesus I turn to you   </a:t>
            </a:r>
          </a:p>
          <a:p>
            <a:r>
              <a:rPr lang="en-US" sz="2400" dirty="0">
                <a:solidFill>
                  <a:schemeClr val="bg1"/>
                </a:solidFill>
                <a:latin typeface="Comic Sans MS"/>
              </a:rPr>
              <a:t>  present at the Altar and in the  </a:t>
            </a:r>
          </a:p>
          <a:p>
            <a:r>
              <a:rPr lang="en-US" sz="2400" dirty="0">
                <a:solidFill>
                  <a:schemeClr val="bg1"/>
                </a:solidFill>
                <a:latin typeface="Comic Sans MS"/>
              </a:rPr>
              <a:t> Tabernacle. I believe that you are </a:t>
            </a:r>
          </a:p>
          <a:p>
            <a:r>
              <a:rPr lang="en-US" sz="2400" dirty="0">
                <a:solidFill>
                  <a:schemeClr val="bg1"/>
                </a:solidFill>
                <a:latin typeface="Comic Sans MS"/>
              </a:rPr>
              <a:t>  present in the Holy Sacrament of your </a:t>
            </a:r>
          </a:p>
          <a:p>
            <a:r>
              <a:rPr lang="en-US" sz="2400" dirty="0">
                <a:solidFill>
                  <a:schemeClr val="bg1"/>
                </a:solidFill>
                <a:latin typeface="Comic Sans MS"/>
              </a:rPr>
              <a:t>  most Sacred Body and Blood. I love you </a:t>
            </a:r>
          </a:p>
          <a:p>
            <a:r>
              <a:rPr lang="en-US" sz="2400" dirty="0">
                <a:solidFill>
                  <a:schemeClr val="bg1"/>
                </a:solidFill>
                <a:latin typeface="Comic Sans MS"/>
              </a:rPr>
              <a:t>  above all things and I desire to receive </a:t>
            </a:r>
          </a:p>
          <a:p>
            <a:r>
              <a:rPr lang="en-US" sz="2400" dirty="0">
                <a:solidFill>
                  <a:schemeClr val="bg1"/>
                </a:solidFill>
                <a:latin typeface="Comic Sans MS"/>
              </a:rPr>
              <a:t>  you into my Soul. I cannot at this </a:t>
            </a:r>
          </a:p>
          <a:p>
            <a:r>
              <a:rPr lang="en-US" sz="2400" dirty="0">
                <a:solidFill>
                  <a:schemeClr val="bg1"/>
                </a:solidFill>
                <a:latin typeface="Comic Sans MS"/>
              </a:rPr>
              <a:t>  moment receive you Sacramentally in</a:t>
            </a:r>
          </a:p>
          <a:p>
            <a:r>
              <a:rPr lang="en-US" sz="2400" dirty="0">
                <a:solidFill>
                  <a:schemeClr val="bg1"/>
                </a:solidFill>
                <a:latin typeface="Comic Sans MS"/>
              </a:rPr>
              <a:t>  Holy Communion. Come spiritually into </a:t>
            </a:r>
          </a:p>
          <a:p>
            <a:r>
              <a:rPr lang="en-US" sz="2400" dirty="0">
                <a:solidFill>
                  <a:schemeClr val="bg1"/>
                </a:solidFill>
                <a:latin typeface="Comic Sans MS"/>
              </a:rPr>
              <a:t>  my heart. Purify it, Sanctify it. Render  </a:t>
            </a:r>
          </a:p>
          <a:p>
            <a:r>
              <a:rPr lang="en-US" sz="2400" dirty="0">
                <a:solidFill>
                  <a:schemeClr val="bg1"/>
                </a:solidFill>
                <a:latin typeface="Comic Sans MS"/>
              </a:rPr>
              <a:t>  my heart like your own heart. </a:t>
            </a:r>
            <a:endParaRPr lang="en-US" sz="2400" dirty="0">
              <a:solidFill>
                <a:schemeClr val="bg1"/>
              </a:solidFill>
              <a:latin typeface="Times New Roman"/>
              <a:cs typeface="Times New Roman"/>
            </a:endParaRPr>
          </a:p>
          <a:p>
            <a:r>
              <a:rPr lang="en-US" sz="2400" dirty="0">
                <a:solidFill>
                  <a:schemeClr val="bg1"/>
                </a:solidFill>
                <a:latin typeface="Comic Sans MS"/>
              </a:rPr>
              <a:t>  I embrace you as if you were already </a:t>
            </a:r>
          </a:p>
          <a:p>
            <a:r>
              <a:rPr lang="en-US" sz="2400" dirty="0">
                <a:solidFill>
                  <a:schemeClr val="bg1"/>
                </a:solidFill>
                <a:latin typeface="Comic Sans MS"/>
              </a:rPr>
              <a:t>  there and unite myself wholly with </a:t>
            </a:r>
          </a:p>
          <a:p>
            <a:r>
              <a:rPr lang="en-US" sz="2400" dirty="0">
                <a:solidFill>
                  <a:schemeClr val="bg1"/>
                </a:solidFill>
                <a:latin typeface="Comic Sans MS"/>
              </a:rPr>
              <a:t>  you. Never permit me to be separated </a:t>
            </a:r>
          </a:p>
          <a:p>
            <a:r>
              <a:rPr lang="en-US" sz="2400" dirty="0">
                <a:solidFill>
                  <a:schemeClr val="bg1"/>
                </a:solidFill>
                <a:latin typeface="Comic Sans MS"/>
              </a:rPr>
              <a:t>  from you. Lord, I am not worthy to </a:t>
            </a:r>
          </a:p>
          <a:p>
            <a:r>
              <a:rPr lang="en-US" sz="2400" dirty="0">
                <a:solidFill>
                  <a:schemeClr val="bg1"/>
                </a:solidFill>
                <a:latin typeface="Comic Sans MS"/>
              </a:rPr>
              <a:t>  receive you, but only say the word and I </a:t>
            </a:r>
          </a:p>
          <a:p>
            <a:r>
              <a:rPr lang="en-US" sz="2400" dirty="0">
                <a:solidFill>
                  <a:schemeClr val="bg1"/>
                </a:solidFill>
                <a:latin typeface="Comic Sans MS"/>
              </a:rPr>
              <a:t>  shall be healed. Amen</a:t>
            </a:r>
          </a:p>
        </p:txBody>
      </p:sp>
      <p:sp>
        <p:nvSpPr>
          <p:cNvPr id="6" name="TextBox 5">
            <a:extLst>
              <a:ext uri="{FF2B5EF4-FFF2-40B4-BE49-F238E27FC236}">
                <a16:creationId xmlns:a16="http://schemas.microsoft.com/office/drawing/2014/main" id="{CAC2B7F4-16C8-5675-C30F-B6DD1491E095}"/>
              </a:ext>
            </a:extLst>
          </p:cNvPr>
          <p:cNvSpPr txBox="1"/>
          <p:nvPr/>
        </p:nvSpPr>
        <p:spPr>
          <a:xfrm>
            <a:off x="5941867" y="549126"/>
            <a:ext cx="2559526" cy="2462213"/>
          </a:xfrm>
          <a:prstGeom prst="rect">
            <a:avLst/>
          </a:prstGeom>
          <a:noFill/>
        </p:spPr>
        <p:txBody>
          <a:bodyPr wrap="square" lIns="91440" tIns="45720" rIns="91440" bIns="45720" rtlCol="0" anchor="t">
            <a:spAutoFit/>
          </a:bodyPr>
          <a:lstStyle/>
          <a:p>
            <a:pPr algn="ctr">
              <a:lnSpc>
                <a:spcPct val="90000"/>
              </a:lnSpc>
              <a:spcAft>
                <a:spcPts val="600"/>
              </a:spcAft>
            </a:pPr>
            <a:r>
              <a:rPr lang="en-AU" sz="3200" b="1" dirty="0">
                <a:solidFill>
                  <a:srgbClr val="00B050"/>
                </a:solidFill>
                <a:latin typeface="Comic Sans MS" panose="030F0702030302020204" pitchFamily="66" charset="0"/>
                <a:cs typeface="Times New Roman"/>
              </a:rPr>
              <a:t>Making a </a:t>
            </a:r>
          </a:p>
          <a:p>
            <a:pPr algn="ctr">
              <a:lnSpc>
                <a:spcPct val="90000"/>
              </a:lnSpc>
              <a:spcAft>
                <a:spcPts val="600"/>
              </a:spcAft>
            </a:pPr>
            <a:r>
              <a:rPr lang="en-AU" sz="3200" b="1" dirty="0">
                <a:solidFill>
                  <a:srgbClr val="00B050"/>
                </a:solidFill>
                <a:latin typeface="Comic Sans MS" panose="030F0702030302020204" pitchFamily="66" charset="0"/>
                <a:cs typeface="Times New Roman"/>
              </a:rPr>
              <a:t>Spiritual Communion</a:t>
            </a:r>
          </a:p>
          <a:p>
            <a:pPr algn="ctr">
              <a:lnSpc>
                <a:spcPct val="90000"/>
              </a:lnSpc>
              <a:spcAft>
                <a:spcPts val="600"/>
              </a:spcAft>
            </a:pPr>
            <a:r>
              <a:rPr lang="en-AU" sz="3200" b="1" dirty="0">
                <a:solidFill>
                  <a:srgbClr val="00B050"/>
                </a:solidFill>
                <a:latin typeface="Comic Sans MS" panose="030F0702030302020204" pitchFamily="66" charset="0"/>
                <a:cs typeface="Times New Roman"/>
              </a:rPr>
              <a:t>(Prayed in silence)</a:t>
            </a:r>
          </a:p>
        </p:txBody>
      </p:sp>
    </p:spTree>
    <p:extLst>
      <p:ext uri="{BB962C8B-B14F-4D97-AF65-F5344CB8AC3E}">
        <p14:creationId xmlns:p14="http://schemas.microsoft.com/office/powerpoint/2010/main" val="37315483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30594" y="499537"/>
            <a:ext cx="9306232" cy="5570756"/>
          </a:xfrm>
          <a:prstGeom prst="rect">
            <a:avLst/>
          </a:prstGeom>
          <a:noFill/>
        </p:spPr>
        <p:txBody>
          <a:bodyPr wrap="square" lIns="91440" tIns="45720" rIns="91440" bIns="45720" rtlCol="0" anchor="t">
            <a:spAutoFit/>
          </a:bodyPr>
          <a:lstStyle/>
          <a:p>
            <a:pPr algn="ctr"/>
            <a:r>
              <a:rPr lang="en-US" sz="3200" dirty="0">
                <a:solidFill>
                  <a:srgbClr val="00B050"/>
                </a:solidFill>
                <a:latin typeface="Comic Sans MS"/>
              </a:rPr>
              <a:t>Leader unmutes</a:t>
            </a:r>
          </a:p>
          <a:p>
            <a:pPr algn="ctr"/>
            <a:endParaRPr lang="en-US" sz="2400" dirty="0">
              <a:solidFill>
                <a:srgbClr val="00B050"/>
              </a:solidFill>
              <a:latin typeface="Comic Sans MS" panose="030F0702030302020204" pitchFamily="66" charset="0"/>
              <a:cs typeface="Times New Roman"/>
            </a:endParaRPr>
          </a:p>
          <a:p>
            <a:pPr algn="ctr"/>
            <a:r>
              <a:rPr lang="en-US" sz="3600" dirty="0">
                <a:solidFill>
                  <a:srgbClr val="00B050"/>
                </a:solidFill>
                <a:latin typeface="Comic Sans MS"/>
              </a:rPr>
              <a:t>Our final song is</a:t>
            </a:r>
          </a:p>
          <a:p>
            <a:pPr algn="ctr"/>
            <a:endParaRPr lang="en-US" sz="3600" dirty="0">
              <a:solidFill>
                <a:srgbClr val="00B050"/>
              </a:solidFill>
              <a:latin typeface="Comic Sans MS"/>
              <a:ea typeface="Aptos" panose="020B0004020202020204" pitchFamily="34" charset="0"/>
              <a:cs typeface="Times New Roman"/>
            </a:endParaRPr>
          </a:p>
          <a:p>
            <a:pPr algn="ctr"/>
            <a:r>
              <a:rPr lang="en-GB" sz="4800" dirty="0">
                <a:solidFill>
                  <a:srgbClr val="00B050"/>
                </a:solidFill>
                <a:latin typeface="Comic Sans MS"/>
                <a:ea typeface="Calibri"/>
                <a:cs typeface="Times New Roman"/>
              </a:rPr>
              <a:t>Go Forth And Tell!</a:t>
            </a:r>
          </a:p>
          <a:p>
            <a:pPr algn="ctr"/>
            <a:r>
              <a:rPr lang="en-GB" sz="2000" dirty="0">
                <a:solidFill>
                  <a:srgbClr val="00B050"/>
                </a:solidFill>
                <a:ea typeface="+mn-lt"/>
                <a:cs typeface="+mn-lt"/>
                <a:hlinkClick r:id="rId2"/>
              </a:rPr>
              <a:t>https://www.youtube.com/watch?v=XNyDd9qtuk0</a:t>
            </a:r>
            <a:r>
              <a:rPr lang="en-GB" sz="2000" dirty="0">
                <a:solidFill>
                  <a:srgbClr val="00B050"/>
                </a:solidFill>
                <a:ea typeface="+mn-lt"/>
                <a:cs typeface="+mn-lt"/>
              </a:rPr>
              <a:t> </a:t>
            </a:r>
          </a:p>
          <a:p>
            <a:pPr algn="ctr"/>
            <a:endParaRPr lang="en-US" sz="2800" dirty="0">
              <a:solidFill>
                <a:srgbClr val="00B050"/>
              </a:solidFill>
              <a:latin typeface="Times New Roman"/>
              <a:ea typeface="Calibri"/>
              <a:cs typeface="Times New Roman"/>
            </a:endParaRPr>
          </a:p>
          <a:p>
            <a:pPr algn="ctr"/>
            <a:endParaRPr lang="en-US" sz="2800" dirty="0">
              <a:solidFill>
                <a:srgbClr val="00B050"/>
              </a:solidFill>
              <a:latin typeface="Times New Roman"/>
              <a:ea typeface="Calibri"/>
              <a:cs typeface="Times New Roman"/>
            </a:endParaRPr>
          </a:p>
          <a:p>
            <a:pPr algn="ctr"/>
            <a:endParaRPr lang="en-US" sz="2800" dirty="0">
              <a:solidFill>
                <a:srgbClr val="00B050"/>
              </a:solidFill>
              <a:latin typeface="Comic Sans MS" panose="030F0902030302020204" pitchFamily="66" charset="0"/>
              <a:ea typeface="Calibri"/>
              <a:cs typeface="Calibri"/>
            </a:endParaRPr>
          </a:p>
          <a:p>
            <a:pPr algn="ctr"/>
            <a:r>
              <a:rPr lang="en-US" sz="3200" dirty="0">
                <a:solidFill>
                  <a:srgbClr val="00B050"/>
                </a:solidFill>
                <a:latin typeface="Comic Sans MS"/>
                <a:cs typeface="Segoe UI"/>
              </a:rPr>
              <a:t>​</a:t>
            </a:r>
            <a:r>
              <a:rPr lang="en-US" sz="3200" b="0" i="0" u="none" strike="noStrike" dirty="0">
                <a:solidFill>
                  <a:srgbClr val="00B050"/>
                </a:solidFill>
                <a:effectLst/>
                <a:latin typeface="Comic Sans MS"/>
              </a:rPr>
              <a:t>We stay on mute</a:t>
            </a:r>
            <a:endParaRPr lang="en-US" sz="3200" dirty="0">
              <a:solidFill>
                <a:srgbClr val="00B050"/>
              </a:solidFill>
              <a:latin typeface="Comic Sans MS"/>
              <a:ea typeface="+mn-lt"/>
              <a:cs typeface="+mn-lt"/>
            </a:endParaRPr>
          </a:p>
          <a:p>
            <a:pPr algn="ctr"/>
            <a:r>
              <a:rPr lang="en-US" sz="3200" dirty="0">
                <a:solidFill>
                  <a:srgbClr val="00B050"/>
                </a:solidFill>
                <a:latin typeface="Comic Sans MS"/>
                <a:ea typeface="+mn-lt"/>
                <a:cs typeface="+mn-lt"/>
              </a:rPr>
              <a:t>Leader and Cantor mute</a:t>
            </a:r>
            <a:endParaRPr lang="en-US" dirty="0">
              <a:solidFill>
                <a:srgbClr val="00B050"/>
              </a:solidFill>
              <a:latin typeface="Comic Sans MS"/>
            </a:endParaRPr>
          </a:p>
        </p:txBody>
      </p:sp>
    </p:spTree>
    <p:extLst>
      <p:ext uri="{BB962C8B-B14F-4D97-AF65-F5344CB8AC3E}">
        <p14:creationId xmlns:p14="http://schemas.microsoft.com/office/powerpoint/2010/main" val="1968631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2423" y="532781"/>
            <a:ext cx="11587147" cy="6114815"/>
          </a:xfrm>
          <a:prstGeom prst="rect">
            <a:avLst/>
          </a:prstGeom>
        </p:spPr>
        <p:txBody>
          <a:bodyPr wrap="square" lIns="91440" tIns="45720" rIns="91440" bIns="45720" anchor="t">
            <a:spAutoFit/>
          </a:bodyPr>
          <a:lstStyle/>
          <a:p>
            <a:pPr>
              <a:lnSpc>
                <a:spcPct val="150000"/>
              </a:lnSpc>
            </a:pPr>
            <a:r>
              <a:rPr lang="en-US" sz="2800" dirty="0">
                <a:solidFill>
                  <a:srgbClr val="00B050"/>
                </a:solidFill>
                <a:latin typeface="Comic Sans MS" panose="030F0902030302020204" pitchFamily="66" charset="0"/>
              </a:rPr>
              <a:t>Leader: </a:t>
            </a:r>
            <a:r>
              <a:rPr lang="en-US" sz="2800" dirty="0">
                <a:latin typeface="Comic Sans MS" panose="030F0902030302020204" pitchFamily="66" charset="0"/>
              </a:rPr>
              <a:t>We pray our sending prayer together.</a:t>
            </a:r>
          </a:p>
          <a:p>
            <a:pPr algn="l">
              <a:lnSpc>
                <a:spcPct val="150000"/>
              </a:lnSpc>
              <a:buNone/>
            </a:pPr>
            <a:endParaRPr lang="en-US" sz="1200" b="1" dirty="0">
              <a:solidFill>
                <a:srgbClr val="E3960B"/>
              </a:solidFill>
              <a:latin typeface="Comic Sans MS" panose="030F0902030302020204" pitchFamily="66" charset="0"/>
            </a:endParaRPr>
          </a:p>
          <a:p>
            <a:pPr lvl="0" eaLnBrk="0" fontAlgn="base" hangingPunct="0">
              <a:lnSpc>
                <a:spcPct val="150000"/>
              </a:lnSpc>
              <a:spcBef>
                <a:spcPct val="0"/>
              </a:spcBef>
              <a:spcAft>
                <a:spcPct val="0"/>
              </a:spcAft>
            </a:pPr>
            <a:r>
              <a:rPr lang="en-US" sz="2800" b="1" dirty="0">
                <a:solidFill>
                  <a:srgbClr val="00B050"/>
                </a:solidFill>
                <a:latin typeface="Comic Sans MS"/>
              </a:rPr>
              <a:t>All: </a:t>
            </a:r>
            <a:r>
              <a:rPr lang="en-US" sz="2800" b="1" dirty="0">
                <a:latin typeface="Comic Sans MS"/>
              </a:rPr>
              <a:t>God of light,</a:t>
            </a:r>
            <a:br>
              <a:rPr lang="en-US" sz="2800" b="1" dirty="0">
                <a:latin typeface="Comic Sans MS" panose="030F0702030302020204" pitchFamily="66" charset="0"/>
              </a:rPr>
            </a:br>
            <a:r>
              <a:rPr lang="en-US" sz="2800" b="1" dirty="0">
                <a:latin typeface="Comic Sans MS"/>
              </a:rPr>
              <a:t>keep us faithful as light-bearers.</a:t>
            </a:r>
            <a:br>
              <a:rPr lang="en-US" sz="2800" b="1" dirty="0">
                <a:latin typeface="Comic Sans MS" panose="030F0702030302020204" pitchFamily="66" charset="0"/>
              </a:rPr>
            </a:br>
            <a:r>
              <a:rPr lang="en-US" sz="2800" b="1" dirty="0">
                <a:latin typeface="Comic Sans MS"/>
              </a:rPr>
              <a:t>Help us to keep our focus on you and then outwards to others.</a:t>
            </a:r>
            <a:br>
              <a:rPr lang="en-US" sz="2800" b="1" dirty="0">
                <a:latin typeface="Comic Sans MS" panose="030F0702030302020204" pitchFamily="66" charset="0"/>
              </a:rPr>
            </a:br>
            <a:r>
              <a:rPr lang="en-US" sz="2800" b="1" dirty="0">
                <a:latin typeface="Comic Sans MS"/>
              </a:rPr>
              <a:t>Be with us as we move outwards beyond our comfort zone.</a:t>
            </a:r>
            <a:br>
              <a:rPr lang="en-US" sz="2800" b="1" dirty="0">
                <a:latin typeface="Comic Sans MS" panose="030F0702030302020204" pitchFamily="66" charset="0"/>
              </a:rPr>
            </a:br>
            <a:r>
              <a:rPr lang="en-US" sz="2800" b="1" dirty="0">
                <a:latin typeface="Comic Sans MS"/>
              </a:rPr>
              <a:t>Help us, like the fishermen, to leave behind the familiar and safe</a:t>
            </a:r>
            <a:br>
              <a:rPr lang="en-US" sz="2800" b="1" dirty="0">
                <a:latin typeface="Comic Sans MS" panose="030F0702030302020204" pitchFamily="66" charset="0"/>
              </a:rPr>
            </a:br>
            <a:r>
              <a:rPr lang="en-US" sz="2800" b="1" dirty="0">
                <a:latin typeface="Comic Sans MS"/>
              </a:rPr>
              <a:t>and move into your light with freedom and joy.</a:t>
            </a:r>
            <a:br>
              <a:rPr lang="en-US" sz="2800" b="1" dirty="0">
                <a:latin typeface="Comic Sans MS" panose="030F0702030302020204" pitchFamily="66" charset="0"/>
              </a:rPr>
            </a:br>
            <a:r>
              <a:rPr lang="en-US" sz="2800" b="1" dirty="0">
                <a:latin typeface="Comic Sans MS"/>
              </a:rPr>
              <a:t>Amen.</a:t>
            </a:r>
            <a:endParaRPr lang="en-AU" sz="2800" b="1" dirty="0">
              <a:latin typeface="Comic Sans MS"/>
            </a:endParaRPr>
          </a:p>
        </p:txBody>
      </p:sp>
      <p:sp>
        <p:nvSpPr>
          <p:cNvPr id="4" name="TextBox 3"/>
          <p:cNvSpPr txBox="1"/>
          <p:nvPr/>
        </p:nvSpPr>
        <p:spPr>
          <a:xfrm>
            <a:off x="4504857" y="148571"/>
            <a:ext cx="3182281" cy="584775"/>
          </a:xfrm>
          <a:prstGeom prst="rect">
            <a:avLst/>
          </a:prstGeom>
          <a:noFill/>
        </p:spPr>
        <p:txBody>
          <a:bodyPr wrap="none" lIns="91440" tIns="45720" rIns="91440" bIns="45720" rtlCol="0" anchor="t">
            <a:spAutoFit/>
          </a:bodyPr>
          <a:lstStyle/>
          <a:p>
            <a:r>
              <a:rPr lang="en-US" sz="3200" i="1" dirty="0">
                <a:solidFill>
                  <a:srgbClr val="00B050"/>
                </a:solidFill>
                <a:latin typeface="Comic Sans MS"/>
              </a:rPr>
              <a:t>Sending Prayer</a:t>
            </a:r>
          </a:p>
        </p:txBody>
      </p:sp>
      <p:sp>
        <p:nvSpPr>
          <p:cNvPr id="2" name="TextBox 1">
            <a:extLst>
              <a:ext uri="{FF2B5EF4-FFF2-40B4-BE49-F238E27FC236}">
                <a16:creationId xmlns:a16="http://schemas.microsoft.com/office/drawing/2014/main" id="{FF2BBF76-FB38-631A-9EE5-94075941030F}"/>
              </a:ext>
            </a:extLst>
          </p:cNvPr>
          <p:cNvSpPr txBox="1"/>
          <p:nvPr/>
        </p:nvSpPr>
        <p:spPr>
          <a:xfrm>
            <a:off x="283428" y="163449"/>
            <a:ext cx="34257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B050"/>
                </a:solidFill>
                <a:latin typeface="Comic Sans MS"/>
              </a:rPr>
              <a:t>Leader and cantor unmute</a:t>
            </a:r>
            <a:endParaRPr lang="en-GB" dirty="0">
              <a:solidFill>
                <a:srgbClr val="00B050"/>
              </a:solidFill>
            </a:endParaRPr>
          </a:p>
        </p:txBody>
      </p:sp>
    </p:spTree>
    <p:extLst>
      <p:ext uri="{BB962C8B-B14F-4D97-AF65-F5344CB8AC3E}">
        <p14:creationId xmlns:p14="http://schemas.microsoft.com/office/powerpoint/2010/main" val="41043098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8DD9F4-52CB-3D7B-5ED1-0DFC07674F00}"/>
              </a:ext>
            </a:extLst>
          </p:cNvPr>
          <p:cNvSpPr>
            <a:spLocks noGrp="1"/>
          </p:cNvSpPr>
          <p:nvPr>
            <p:ph type="sldNum" sz="quarter" idx="12"/>
          </p:nvPr>
        </p:nvSpPr>
        <p:spPr/>
        <p:txBody>
          <a:bodyPr/>
          <a:lstStyle/>
          <a:p>
            <a:fld id="{D6BAAE04-8869-45BD-9FC4-571BC1F4B92A}" type="slidenum">
              <a:rPr lang="en-AU" smtClean="0"/>
              <a:t>45</a:t>
            </a:fld>
            <a:endParaRPr lang="en-AU"/>
          </a:p>
        </p:txBody>
      </p:sp>
      <p:sp>
        <p:nvSpPr>
          <p:cNvPr id="3" name="TextBox 2">
            <a:extLst>
              <a:ext uri="{FF2B5EF4-FFF2-40B4-BE49-F238E27FC236}">
                <a16:creationId xmlns:a16="http://schemas.microsoft.com/office/drawing/2014/main" id="{57945C43-A4B3-1D7D-47D3-209D9FE790AE}"/>
              </a:ext>
            </a:extLst>
          </p:cNvPr>
          <p:cNvSpPr txBox="1"/>
          <p:nvPr/>
        </p:nvSpPr>
        <p:spPr>
          <a:xfrm>
            <a:off x="601156" y="1709237"/>
            <a:ext cx="10594588" cy="38064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83540">
              <a:lnSpc>
                <a:spcPct val="150000"/>
              </a:lnSpc>
            </a:pPr>
            <a:r>
              <a:rPr lang="en-AU" sz="2800" dirty="0">
                <a:solidFill>
                  <a:srgbClr val="00B050"/>
                </a:solidFill>
                <a:latin typeface="Comic Sans MS"/>
              </a:rPr>
              <a:t>Leader: </a:t>
            </a:r>
            <a:r>
              <a:rPr lang="en-AU" sz="2800" dirty="0">
                <a:latin typeface="Comic Sans MS"/>
              </a:rPr>
              <a:t>Let us all invite God’s blessings together,</a:t>
            </a:r>
            <a:endParaRPr lang="en-US" sz="2800" dirty="0">
              <a:cs typeface="Times New Roman"/>
            </a:endParaRPr>
          </a:p>
          <a:p>
            <a:pPr marL="383540">
              <a:lnSpc>
                <a:spcPct val="150000"/>
              </a:lnSpc>
            </a:pPr>
            <a:endParaRPr lang="en-AU" sz="2400" dirty="0">
              <a:cs typeface="Times New Roman"/>
            </a:endParaRPr>
          </a:p>
          <a:p>
            <a:pPr marL="383540">
              <a:lnSpc>
                <a:spcPct val="150000"/>
              </a:lnSpc>
            </a:pPr>
            <a:r>
              <a:rPr lang="en-AU" sz="2800" b="1" dirty="0">
                <a:solidFill>
                  <a:srgbClr val="00B050"/>
                </a:solidFill>
                <a:latin typeface="Comic Sans MS"/>
              </a:rPr>
              <a:t>All: </a:t>
            </a:r>
            <a:r>
              <a:rPr lang="en-AU" sz="2800" b="1" dirty="0">
                <a:latin typeface="Comic Sans MS"/>
              </a:rPr>
              <a:t>May the Lord bless us and keep us.</a:t>
            </a:r>
          </a:p>
          <a:p>
            <a:pPr marL="383540">
              <a:lnSpc>
                <a:spcPct val="150000"/>
              </a:lnSpc>
            </a:pPr>
            <a:r>
              <a:rPr lang="en-AU" sz="2800" b="1" dirty="0">
                <a:latin typeface="Comic Sans MS"/>
              </a:rPr>
              <a:t>May the Lord’s face shine upon us and be gracious to us. </a:t>
            </a:r>
          </a:p>
          <a:p>
            <a:pPr marL="383540">
              <a:lnSpc>
                <a:spcPct val="150000"/>
              </a:lnSpc>
            </a:pPr>
            <a:r>
              <a:rPr lang="en-AU" sz="2800" b="1" dirty="0">
                <a:latin typeface="Comic Sans MS"/>
              </a:rPr>
              <a:t>May the Lord’s countenance be lifted upon us, </a:t>
            </a:r>
            <a:endParaRPr lang="en-AU" dirty="0"/>
          </a:p>
          <a:p>
            <a:pPr marL="383540">
              <a:lnSpc>
                <a:spcPct val="150000"/>
              </a:lnSpc>
            </a:pPr>
            <a:r>
              <a:rPr lang="en-AU" sz="2800" b="1" dirty="0">
                <a:latin typeface="Comic Sans MS"/>
              </a:rPr>
              <a:t>and bring us peace. Amen</a:t>
            </a:r>
          </a:p>
        </p:txBody>
      </p:sp>
      <p:sp>
        <p:nvSpPr>
          <p:cNvPr id="5" name="TextBox 4">
            <a:extLst>
              <a:ext uri="{FF2B5EF4-FFF2-40B4-BE49-F238E27FC236}">
                <a16:creationId xmlns:a16="http://schemas.microsoft.com/office/drawing/2014/main" id="{6BBDE8A0-77FF-2510-36E8-FC35F64A9753}"/>
              </a:ext>
            </a:extLst>
          </p:cNvPr>
          <p:cNvSpPr txBox="1"/>
          <p:nvPr/>
        </p:nvSpPr>
        <p:spPr>
          <a:xfrm>
            <a:off x="4335544" y="650063"/>
            <a:ext cx="35222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3200" i="1" dirty="0">
                <a:solidFill>
                  <a:srgbClr val="00B050"/>
                </a:solidFill>
                <a:latin typeface="Comic Sans MS"/>
              </a:rPr>
              <a:t>The Benediction </a:t>
            </a:r>
          </a:p>
        </p:txBody>
      </p:sp>
    </p:spTree>
    <p:extLst>
      <p:ext uri="{BB962C8B-B14F-4D97-AF65-F5344CB8AC3E}">
        <p14:creationId xmlns:p14="http://schemas.microsoft.com/office/powerpoint/2010/main" val="15111444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dirty="0" smtClean="0"/>
              <a:t>46</a:t>
            </a:fld>
            <a:endParaRPr lang="en-AU"/>
          </a:p>
        </p:txBody>
      </p:sp>
      <p:sp>
        <p:nvSpPr>
          <p:cNvPr id="3" name="TextBox 2"/>
          <p:cNvSpPr txBox="1"/>
          <p:nvPr/>
        </p:nvSpPr>
        <p:spPr>
          <a:xfrm>
            <a:off x="4211763" y="190313"/>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i="1" dirty="0">
                <a:solidFill>
                  <a:srgbClr val="00B050"/>
                </a:solidFill>
                <a:latin typeface="Comic Sans MS"/>
              </a:rPr>
              <a:t>Notices</a:t>
            </a:r>
            <a:endParaRPr lang="en-US" sz="2400" i="1" dirty="0">
              <a:solidFill>
                <a:srgbClr val="00B050"/>
              </a:solidFill>
              <a:latin typeface="Comic Sans MS"/>
              <a:cs typeface="Times New Roman"/>
            </a:endParaRPr>
          </a:p>
        </p:txBody>
      </p:sp>
      <p:sp>
        <p:nvSpPr>
          <p:cNvPr id="4" name="TextBox 3">
            <a:extLst>
              <a:ext uri="{FF2B5EF4-FFF2-40B4-BE49-F238E27FC236}">
                <a16:creationId xmlns:a16="http://schemas.microsoft.com/office/drawing/2014/main" id="{CCA9633D-43D5-4FB6-7E44-76302AD96596}"/>
              </a:ext>
            </a:extLst>
          </p:cNvPr>
          <p:cNvSpPr txBox="1"/>
          <p:nvPr/>
        </p:nvSpPr>
        <p:spPr>
          <a:xfrm>
            <a:off x="919566" y="1743654"/>
            <a:ext cx="10662834" cy="4001095"/>
          </a:xfrm>
          <a:prstGeom prst="rect">
            <a:avLst/>
          </a:prstGeom>
          <a:noFill/>
        </p:spPr>
        <p:txBody>
          <a:bodyPr wrap="square" lIns="91440" tIns="45720" rIns="91440" bIns="45720" rtlCol="0" anchor="t">
            <a:spAutoFit/>
          </a:bodyPr>
          <a:lstStyle/>
          <a:p>
            <a:pPr marL="342900" indent="-342900">
              <a:spcAft>
                <a:spcPts val="1200"/>
              </a:spcAft>
              <a:buFont typeface="Arial" panose="020B0604020202020204" pitchFamily="34" charset="0"/>
              <a:buChar char="•"/>
            </a:pPr>
            <a:r>
              <a:rPr lang="en-AU" sz="2800" dirty="0">
                <a:latin typeface="Comic Sans MS"/>
              </a:rPr>
              <a:t>Sabbath January continues this week</a:t>
            </a:r>
            <a:r>
              <a:rPr lang="en-AU" sz="2800" b="0" i="0" u="none" strike="noStrike" dirty="0">
                <a:effectLst/>
                <a:latin typeface="Comic Sans MS"/>
              </a:rPr>
              <a:t>, a time of slowing </a:t>
            </a:r>
            <a:r>
              <a:rPr lang="en-AU" sz="2800" dirty="0">
                <a:latin typeface="Comic Sans MS"/>
              </a:rPr>
              <a:t>down and refreshing.</a:t>
            </a:r>
          </a:p>
          <a:p>
            <a:pPr marL="342900" indent="-342900">
              <a:spcAft>
                <a:spcPts val="1200"/>
              </a:spcAft>
              <a:buFont typeface="Arial" panose="020B0604020202020204" pitchFamily="34" charset="0"/>
              <a:buChar char="•"/>
            </a:pPr>
            <a:r>
              <a:rPr lang="en-AU" sz="2800" dirty="0">
                <a:latin typeface="Comic Sans MS"/>
              </a:rPr>
              <a:t>Next Sunday: </a:t>
            </a:r>
            <a:r>
              <a:rPr lang="en-AU" sz="2800" dirty="0">
                <a:latin typeface="Comic Sans MS"/>
                <a:hlinkClick r:id="rId2"/>
              </a:rPr>
              <a:t>Companion Animal Ministry Workshop </a:t>
            </a:r>
            <a:r>
              <a:rPr lang="en-AU" sz="2800" dirty="0">
                <a:latin typeface="Comic Sans MS"/>
              </a:rPr>
              <a:t>@ 11:30am</a:t>
            </a:r>
          </a:p>
          <a:p>
            <a:pPr marL="342900" indent="-342900">
              <a:spcAft>
                <a:spcPts val="1200"/>
              </a:spcAft>
              <a:buFont typeface="Arial" panose="020B0604020202020204" pitchFamily="34" charset="0"/>
              <a:buChar char="•"/>
            </a:pPr>
            <a:r>
              <a:rPr lang="en-AU" sz="2800" dirty="0" err="1">
                <a:latin typeface="Comic Sans MS"/>
              </a:rPr>
              <a:t>Rev’d</a:t>
            </a:r>
            <a:r>
              <a:rPr lang="en-AU" sz="2800" dirty="0">
                <a:latin typeface="Comic Sans MS"/>
              </a:rPr>
              <a:t> Canon Jess will be leading a </a:t>
            </a:r>
            <a:r>
              <a:rPr lang="en-AU" sz="2800" dirty="0">
                <a:latin typeface="Comic Sans MS"/>
                <a:hlinkClick r:id="rId3"/>
              </a:rPr>
              <a:t>Lenten study </a:t>
            </a:r>
            <a:r>
              <a:rPr lang="en-AU" sz="2800" dirty="0">
                <a:latin typeface="Comic Sans MS"/>
              </a:rPr>
              <a:t>for 6 weeks, more information to come</a:t>
            </a:r>
            <a:endParaRPr lang="en-AU" sz="2000" dirty="0"/>
          </a:p>
          <a:p>
            <a:pPr marL="342900" indent="-342900">
              <a:spcAft>
                <a:spcPts val="1200"/>
              </a:spcAft>
              <a:buFont typeface="Arial" panose="020B0604020202020204" pitchFamily="34" charset="0"/>
              <a:buChar char="•"/>
            </a:pPr>
            <a:r>
              <a:rPr lang="en-AU" sz="2800" b="0" i="0" u="none" strike="noStrike" dirty="0">
                <a:effectLst/>
                <a:latin typeface="Comic Sans MS"/>
              </a:rPr>
              <a:t>See HHO Events page for further upcoming events </a:t>
            </a:r>
            <a:r>
              <a:rPr lang="en-AU" sz="2800" b="0" i="0" u="none" strike="noStrike" dirty="0">
                <a:effectLst/>
                <a:latin typeface="Comic Sans MS"/>
                <a:hlinkClick r:id="rId4"/>
              </a:rPr>
              <a:t>HHO Events</a:t>
            </a:r>
            <a:r>
              <a:rPr lang="en-AU" sz="2800" dirty="0">
                <a:latin typeface="Comic Sans MS"/>
              </a:rPr>
              <a:t> especially at the Cathedral online</a:t>
            </a:r>
            <a:endParaRPr lang="en-AU" sz="2800" b="0" i="0" u="none" strike="noStrike" dirty="0">
              <a:effectLst/>
              <a:latin typeface="Comic Sans MS"/>
            </a:endParaRPr>
          </a:p>
        </p:txBody>
      </p:sp>
    </p:spTree>
    <p:extLst>
      <p:ext uri="{BB962C8B-B14F-4D97-AF65-F5344CB8AC3E}">
        <p14:creationId xmlns:p14="http://schemas.microsoft.com/office/powerpoint/2010/main" val="18479011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BEDBE9-BBBC-0318-0D8E-B9AB65046339}"/>
              </a:ext>
            </a:extLst>
          </p:cNvPr>
          <p:cNvSpPr>
            <a:spLocks noGrp="1"/>
          </p:cNvSpPr>
          <p:nvPr>
            <p:ph type="sldNum" sz="quarter" idx="12"/>
          </p:nvPr>
        </p:nvSpPr>
        <p:spPr/>
        <p:txBody>
          <a:bodyPr/>
          <a:lstStyle/>
          <a:p>
            <a:fld id="{D6BAAE04-8869-45BD-9FC4-571BC1F4B92A}" type="slidenum">
              <a:rPr lang="en-AU" smtClean="0"/>
              <a:t>47</a:t>
            </a:fld>
            <a:endParaRPr lang="en-AU"/>
          </a:p>
        </p:txBody>
      </p:sp>
      <p:sp>
        <p:nvSpPr>
          <p:cNvPr id="4" name="TextBox 3">
            <a:extLst>
              <a:ext uri="{FF2B5EF4-FFF2-40B4-BE49-F238E27FC236}">
                <a16:creationId xmlns:a16="http://schemas.microsoft.com/office/drawing/2014/main" id="{02A61548-0461-02A1-A753-349E8F6DD9FF}"/>
              </a:ext>
            </a:extLst>
          </p:cNvPr>
          <p:cNvSpPr txBox="1"/>
          <p:nvPr/>
        </p:nvSpPr>
        <p:spPr>
          <a:xfrm>
            <a:off x="456021" y="425356"/>
            <a:ext cx="11279423" cy="6113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dirty="0">
                <a:solidFill>
                  <a:srgbClr val="00B050"/>
                </a:solidFill>
                <a:latin typeface="Comic Sans MS"/>
              </a:rPr>
              <a:t>Leader: </a:t>
            </a:r>
            <a:r>
              <a:rPr lang="en-US" sz="2400" dirty="0">
                <a:latin typeface="Comic Sans MS"/>
              </a:rPr>
              <a:t>Thank you for your regular gifts to this ministry. Offerings are most welcome via:</a:t>
            </a:r>
            <a:endParaRPr lang="en-US" dirty="0"/>
          </a:p>
          <a:p>
            <a:pPr>
              <a:lnSpc>
                <a:spcPct val="150000"/>
              </a:lnSpc>
            </a:pPr>
            <a:endParaRPr lang="en-US" sz="1000" dirty="0">
              <a:latin typeface="Comic Sans MS"/>
            </a:endParaRPr>
          </a:p>
          <a:p>
            <a:pPr marL="342900">
              <a:lnSpc>
                <a:spcPct val="150000"/>
              </a:lnSpc>
              <a:buFont typeface="Arial" panose="020B0604020202020204" pitchFamily="34" charset="0"/>
              <a:buChar char="•"/>
            </a:pPr>
            <a:r>
              <a:rPr lang="en-US" sz="2400" dirty="0">
                <a:latin typeface="Comic Sans MS"/>
              </a:rPr>
              <a:t>The HHO App</a:t>
            </a:r>
            <a:endParaRPr lang="en-US" dirty="0">
              <a:cs typeface="Times New Roman"/>
            </a:endParaRPr>
          </a:p>
          <a:p>
            <a:pPr marL="342900">
              <a:lnSpc>
                <a:spcPct val="150000"/>
              </a:lnSpc>
              <a:buFont typeface="Arial" panose="020B0604020202020204" pitchFamily="34" charset="0"/>
              <a:buChar char="•"/>
            </a:pPr>
            <a:endParaRPr lang="en-US" sz="900" dirty="0">
              <a:latin typeface="Comic Sans MS"/>
            </a:endParaRPr>
          </a:p>
          <a:p>
            <a:pPr marL="342900">
              <a:lnSpc>
                <a:spcPct val="150000"/>
              </a:lnSpc>
              <a:buFont typeface="Arial" panose="020B0604020202020204" pitchFamily="34" charset="0"/>
              <a:buChar char="•"/>
            </a:pPr>
            <a:r>
              <a:rPr lang="en-US" sz="2400" dirty="0">
                <a:latin typeface="Comic Sans MS"/>
              </a:rPr>
              <a:t>Direct Debit </a:t>
            </a:r>
          </a:p>
          <a:p>
            <a:pPr marL="342900">
              <a:lnSpc>
                <a:spcPct val="150000"/>
              </a:lnSpc>
              <a:buFont typeface="Arial" panose="020B0604020202020204" pitchFamily="34" charset="0"/>
              <a:buChar char="•"/>
            </a:pPr>
            <a:endParaRPr lang="en-US" sz="900" dirty="0">
              <a:latin typeface="Comic Sans MS"/>
            </a:endParaRPr>
          </a:p>
          <a:p>
            <a:pPr marL="342900">
              <a:lnSpc>
                <a:spcPct val="150000"/>
              </a:lnSpc>
              <a:buFont typeface="Arial" panose="020B0604020202020204" pitchFamily="34" charset="0"/>
              <a:buChar char="•"/>
            </a:pPr>
            <a:r>
              <a:rPr lang="en-US" sz="2400" dirty="0">
                <a:latin typeface="Comic Sans MS"/>
              </a:rPr>
              <a:t>International Direct Debit</a:t>
            </a:r>
          </a:p>
          <a:p>
            <a:pPr marL="342900">
              <a:lnSpc>
                <a:spcPct val="150000"/>
              </a:lnSpc>
              <a:buFont typeface="Arial" panose="020B0604020202020204" pitchFamily="34" charset="0"/>
              <a:buChar char="•"/>
            </a:pPr>
            <a:endParaRPr lang="en-US" sz="900" dirty="0">
              <a:latin typeface="Comic Sans MS"/>
            </a:endParaRPr>
          </a:p>
          <a:p>
            <a:pPr marL="342900">
              <a:lnSpc>
                <a:spcPct val="150000"/>
              </a:lnSpc>
              <a:buFont typeface="Arial" panose="020B0604020202020204" pitchFamily="34" charset="0"/>
              <a:buChar char="•"/>
            </a:pPr>
            <a:r>
              <a:rPr lang="en-US" sz="2400" dirty="0">
                <a:latin typeface="Comic Sans MS"/>
              </a:rPr>
              <a:t>Please consider a one-off donation </a:t>
            </a:r>
          </a:p>
          <a:p>
            <a:pPr>
              <a:lnSpc>
                <a:spcPct val="150000"/>
              </a:lnSpc>
            </a:pPr>
            <a:r>
              <a:rPr lang="en-US" sz="2400" dirty="0">
                <a:latin typeface="Comic Sans MS"/>
              </a:rPr>
              <a:t>    or leaving a legacy in your Will</a:t>
            </a:r>
          </a:p>
          <a:p>
            <a:pPr>
              <a:lnSpc>
                <a:spcPct val="150000"/>
              </a:lnSpc>
            </a:pPr>
            <a:endParaRPr lang="en-US" sz="1050" dirty="0">
              <a:latin typeface="Comic Sans MS"/>
            </a:endParaRPr>
          </a:p>
          <a:p>
            <a:pPr>
              <a:lnSpc>
                <a:spcPct val="150000"/>
              </a:lnSpc>
            </a:pPr>
            <a:r>
              <a:rPr lang="en-US" sz="2400" dirty="0">
                <a:latin typeface="Comic Sans MS"/>
              </a:rPr>
              <a:t>For further information go to HHO give page</a:t>
            </a:r>
          </a:p>
          <a:p>
            <a:pPr>
              <a:lnSpc>
                <a:spcPct val="150000"/>
              </a:lnSpc>
            </a:pPr>
            <a:r>
              <a:rPr lang="en-US" sz="2400" dirty="0">
                <a:solidFill>
                  <a:srgbClr val="00B0F0"/>
                </a:solidFill>
                <a:latin typeface="Comic Sans MS"/>
                <a:hlinkClick r:id="rId2">
                  <a:extLst>
                    <a:ext uri="{A12FA001-AC4F-418D-AE19-62706E023703}">
                      <ahyp:hlinkClr xmlns:ahyp="http://schemas.microsoft.com/office/drawing/2018/hyperlinkcolor" val="tx"/>
                    </a:ext>
                  </a:extLst>
                </a:hlinkClick>
              </a:rPr>
              <a:t>https://holyhermits.com.au/give</a:t>
            </a:r>
            <a:r>
              <a:rPr lang="en-US" sz="2400" dirty="0">
                <a:solidFill>
                  <a:srgbClr val="00B050"/>
                </a:solidFill>
                <a:latin typeface="Comic Sans MS"/>
              </a:rPr>
              <a:t>                                             </a:t>
            </a:r>
          </a:p>
        </p:txBody>
      </p:sp>
      <p:pic>
        <p:nvPicPr>
          <p:cNvPr id="3" name="Picture 2" descr="A hand putting a coin on a plate of coins&#10;&#10;AI-generated content may be incorrect.">
            <a:extLst>
              <a:ext uri="{FF2B5EF4-FFF2-40B4-BE49-F238E27FC236}">
                <a16:creationId xmlns:a16="http://schemas.microsoft.com/office/drawing/2014/main" id="{AA370799-407D-0FE3-0B2F-BE7DB796DF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6668" y="1552163"/>
            <a:ext cx="4105732" cy="3859917"/>
          </a:xfrm>
          <a:prstGeom prst="rect">
            <a:avLst/>
          </a:prstGeom>
        </p:spPr>
      </p:pic>
    </p:spTree>
    <p:extLst>
      <p:ext uri="{BB962C8B-B14F-4D97-AF65-F5344CB8AC3E}">
        <p14:creationId xmlns:p14="http://schemas.microsoft.com/office/powerpoint/2010/main" val="40375639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dirty="0" smtClean="0"/>
              <a:t>48</a:t>
            </a:fld>
            <a:endParaRPr lang="en-AU"/>
          </a:p>
        </p:txBody>
      </p:sp>
      <p:sp>
        <p:nvSpPr>
          <p:cNvPr id="8" name="TextBox 7">
            <a:extLst>
              <a:ext uri="{FF2B5EF4-FFF2-40B4-BE49-F238E27FC236}">
                <a16:creationId xmlns:a16="http://schemas.microsoft.com/office/drawing/2014/main" id="{7912087A-1A4D-9918-1F75-57904D76CC8F}"/>
              </a:ext>
            </a:extLst>
          </p:cNvPr>
          <p:cNvSpPr txBox="1"/>
          <p:nvPr/>
        </p:nvSpPr>
        <p:spPr>
          <a:xfrm>
            <a:off x="2054272" y="443951"/>
            <a:ext cx="8483125" cy="1323439"/>
          </a:xfrm>
          <a:prstGeom prst="rect">
            <a:avLst/>
          </a:prstGeom>
          <a:noFill/>
        </p:spPr>
        <p:txBody>
          <a:bodyPr wrap="square" lIns="91440" tIns="45720" rIns="91440" bIns="45720" anchor="t">
            <a:spAutoFit/>
          </a:bodyPr>
          <a:lstStyle/>
          <a:p>
            <a:pPr algn="ctr" fontAlgn="base">
              <a:defRPr/>
            </a:pPr>
            <a:r>
              <a:rPr lang="en-AU" sz="2800" dirty="0">
                <a:solidFill>
                  <a:srgbClr val="00B050"/>
                </a:solidFill>
                <a:effectLst/>
                <a:latin typeface="Comic Sans MS"/>
              </a:rPr>
              <a:t>Serving next week </a:t>
            </a:r>
            <a:endParaRPr lang="en-AU" sz="2400" dirty="0">
              <a:solidFill>
                <a:srgbClr val="00B050"/>
              </a:solidFill>
              <a:latin typeface="Comic Sans MS"/>
            </a:endParaRPr>
          </a:p>
          <a:p>
            <a:pPr algn="ctr">
              <a:defRPr/>
            </a:pPr>
            <a:r>
              <a:rPr lang="en-AU" sz="2800" dirty="0">
                <a:solidFill>
                  <a:srgbClr val="00B050"/>
                </a:solidFill>
                <a:latin typeface="Comic Sans MS"/>
              </a:rPr>
              <a:t> Sunday 1</a:t>
            </a:r>
            <a:r>
              <a:rPr lang="en-AU" sz="2800" baseline="30000" dirty="0">
                <a:solidFill>
                  <a:srgbClr val="00B050"/>
                </a:solidFill>
                <a:latin typeface="Comic Sans MS"/>
              </a:rPr>
              <a:t>st</a:t>
            </a:r>
            <a:r>
              <a:rPr lang="en-AU" sz="2800" dirty="0">
                <a:solidFill>
                  <a:srgbClr val="00B050"/>
                </a:solidFill>
                <a:latin typeface="Comic Sans MS"/>
              </a:rPr>
              <a:t> February  </a:t>
            </a:r>
            <a:endParaRPr lang="en-AU" sz="2400" dirty="0">
              <a:solidFill>
                <a:srgbClr val="00B050"/>
              </a:solidFill>
              <a:latin typeface="Comic Sans MS"/>
            </a:endParaRPr>
          </a:p>
          <a:p>
            <a:pPr algn="ctr">
              <a:defRPr/>
            </a:pPr>
            <a:r>
              <a:rPr lang="en-AU" sz="2400" dirty="0">
                <a:solidFill>
                  <a:srgbClr val="00B050"/>
                </a:solidFill>
                <a:latin typeface="Comic Sans MS"/>
              </a:rPr>
              <a:t>9:00 am AEST</a:t>
            </a:r>
            <a:endParaRPr lang="en-US" sz="2400" dirty="0">
              <a:solidFill>
                <a:srgbClr val="00B050"/>
              </a:solidFill>
              <a:cs typeface="Times New Roman"/>
            </a:endParaRPr>
          </a:p>
        </p:txBody>
      </p:sp>
      <p:sp>
        <p:nvSpPr>
          <p:cNvPr id="5" name="TextBox 4">
            <a:extLst>
              <a:ext uri="{FF2B5EF4-FFF2-40B4-BE49-F238E27FC236}">
                <a16:creationId xmlns:a16="http://schemas.microsoft.com/office/drawing/2014/main" id="{7912087A-1A4D-9918-1F75-57904D76CC8F}"/>
              </a:ext>
            </a:extLst>
          </p:cNvPr>
          <p:cNvSpPr txBox="1"/>
          <p:nvPr/>
        </p:nvSpPr>
        <p:spPr>
          <a:xfrm>
            <a:off x="1662813" y="5358425"/>
            <a:ext cx="8244840" cy="1323439"/>
          </a:xfrm>
          <a:prstGeom prst="rect">
            <a:avLst/>
          </a:prstGeom>
          <a:noFill/>
        </p:spPr>
        <p:txBody>
          <a:bodyPr wrap="square" lIns="91440" tIns="45720" rIns="91440" bIns="45720" anchor="t">
            <a:spAutoFit/>
          </a:bodyPr>
          <a:lstStyle/>
          <a:p>
            <a:pPr algn="ctr" fontAlgn="base">
              <a:defRPr/>
            </a:pPr>
            <a:r>
              <a:rPr lang="en-AU" sz="2000" b="1" dirty="0">
                <a:effectLst/>
                <a:latin typeface="Comic Sans MS"/>
              </a:rPr>
              <a:t>New Servers always welcome! </a:t>
            </a:r>
          </a:p>
          <a:p>
            <a:pPr fontAlgn="base">
              <a:defRPr/>
            </a:pPr>
            <a:endParaRPr lang="en-AU" sz="2000" b="1" dirty="0">
              <a:solidFill>
                <a:srgbClr val="E3960B"/>
              </a:solidFill>
              <a:latin typeface="Comic Sans MS"/>
            </a:endParaRPr>
          </a:p>
          <a:p>
            <a:pPr algn="ctr" fontAlgn="base">
              <a:defRPr/>
            </a:pPr>
            <a:r>
              <a:rPr lang="en-AU" sz="2000" b="1" dirty="0">
                <a:latin typeface="Comic Sans MS"/>
              </a:rPr>
              <a:t>Please e</a:t>
            </a:r>
            <a:r>
              <a:rPr lang="en-AU" sz="2000" b="1" dirty="0">
                <a:effectLst/>
                <a:latin typeface="Comic Sans MS"/>
              </a:rPr>
              <a:t>mail </a:t>
            </a:r>
            <a:r>
              <a:rPr lang="en-AU" sz="2000" b="1" dirty="0" err="1">
                <a:effectLst/>
                <a:latin typeface="Comic Sans MS"/>
              </a:rPr>
              <a:t>Rev’d</a:t>
            </a:r>
            <a:r>
              <a:rPr lang="en-AU" sz="2000" b="1" dirty="0">
                <a:effectLst/>
                <a:latin typeface="Comic Sans MS"/>
              </a:rPr>
              <a:t> </a:t>
            </a:r>
            <a:r>
              <a:rPr lang="en-AU" sz="2000" b="1" dirty="0">
                <a:latin typeface="Comic Sans MS"/>
              </a:rPr>
              <a:t>Lauren </a:t>
            </a:r>
            <a:r>
              <a:rPr lang="en-AU" sz="2000" b="1" dirty="0">
                <a:effectLst/>
                <a:latin typeface="Comic Sans MS"/>
              </a:rPr>
              <a:t>to get involved</a:t>
            </a:r>
            <a:endParaRPr lang="en-AU" sz="2000" b="0" i="0" dirty="0">
              <a:effectLst/>
              <a:latin typeface="Tahoma" panose="020B0604030504040204" pitchFamily="34" charset="0"/>
              <a:hlinkClick r:id="rId3">
                <a:extLst>
                  <a:ext uri="{A12FA001-AC4F-418D-AE19-62706E023703}">
                    <ahyp:hlinkClr xmlns:ahyp="http://schemas.microsoft.com/office/drawing/2018/hyperlinkcolor" val="tx"/>
                  </a:ext>
                </a:extLst>
              </a:hlinkClick>
            </a:endParaRPr>
          </a:p>
          <a:p>
            <a:pPr algn="ctr" fontAlgn="base">
              <a:defRPr/>
            </a:pPr>
            <a:r>
              <a:rPr lang="en-AU" sz="2000" dirty="0">
                <a:solidFill>
                  <a:srgbClr val="00B0F0"/>
                </a:solidFill>
                <a:effectLst/>
                <a:latin typeface="Comic Sans MS" panose="030F0902030302020204" pitchFamily="66" charset="0"/>
                <a:hlinkClick r:id="rId3">
                  <a:extLst>
                    <a:ext uri="{A12FA001-AC4F-418D-AE19-62706E023703}">
                      <ahyp:hlinkClr xmlns:ahyp="http://schemas.microsoft.com/office/drawing/2018/hyperlinkcolor" val="tx"/>
                    </a:ext>
                  </a:extLst>
                </a:hlinkClick>
              </a:rPr>
              <a:t>holyhermits@anglicanchurchsq.org.au</a:t>
            </a:r>
            <a:endParaRPr lang="en-US" sz="2000" dirty="0">
              <a:solidFill>
                <a:srgbClr val="00B0F0"/>
              </a:solidFill>
              <a:latin typeface="Comic Sans MS" panose="030F0902030302020204" pitchFamily="66" charset="0"/>
              <a:cs typeface="Times New Roman"/>
            </a:endParaRPr>
          </a:p>
        </p:txBody>
      </p:sp>
      <p:sp>
        <p:nvSpPr>
          <p:cNvPr id="4" name="TextBox 3">
            <a:extLst>
              <a:ext uri="{FF2B5EF4-FFF2-40B4-BE49-F238E27FC236}">
                <a16:creationId xmlns:a16="http://schemas.microsoft.com/office/drawing/2014/main" id="{946DE9FC-1687-8777-F5B6-656861D2477B}"/>
              </a:ext>
            </a:extLst>
          </p:cNvPr>
          <p:cNvSpPr txBox="1"/>
          <p:nvPr/>
        </p:nvSpPr>
        <p:spPr>
          <a:xfrm>
            <a:off x="3780859" y="4807321"/>
            <a:ext cx="4703308" cy="400110"/>
          </a:xfrm>
          <a:prstGeom prst="rect">
            <a:avLst/>
          </a:prstGeom>
          <a:noFill/>
        </p:spPr>
        <p:txBody>
          <a:bodyPr wrap="square" lIns="91440" tIns="45720" rIns="91440" bIns="45720" rtlCol="0" anchor="t">
            <a:spAutoFit/>
          </a:bodyPr>
          <a:lstStyle/>
          <a:p>
            <a:r>
              <a:rPr lang="en-AU" sz="2000" b="1" dirty="0">
                <a:solidFill>
                  <a:srgbClr val="00B050"/>
                </a:solidFill>
                <a:latin typeface="Comic Sans MS"/>
              </a:rPr>
              <a:t>Thank you for your ministry gifts</a:t>
            </a:r>
          </a:p>
        </p:txBody>
      </p:sp>
      <p:graphicFrame>
        <p:nvGraphicFramePr>
          <p:cNvPr id="6" name="Table 5">
            <a:extLst>
              <a:ext uri="{FF2B5EF4-FFF2-40B4-BE49-F238E27FC236}">
                <a16:creationId xmlns:a16="http://schemas.microsoft.com/office/drawing/2014/main" id="{96D40C7E-6458-BAF9-8673-5B48AA0C8152}"/>
              </a:ext>
            </a:extLst>
          </p:cNvPr>
          <p:cNvGraphicFramePr>
            <a:graphicFrameLocks noGrp="1"/>
          </p:cNvGraphicFramePr>
          <p:nvPr>
            <p:extLst>
              <p:ext uri="{D42A27DB-BD31-4B8C-83A1-F6EECF244321}">
                <p14:modId xmlns:p14="http://schemas.microsoft.com/office/powerpoint/2010/main" val="2340008539"/>
              </p:ext>
            </p:extLst>
          </p:nvPr>
        </p:nvGraphicFramePr>
        <p:xfrm>
          <a:off x="946054" y="1802789"/>
          <a:ext cx="10699560" cy="2929035"/>
        </p:xfrm>
        <a:graphic>
          <a:graphicData uri="http://schemas.openxmlformats.org/drawingml/2006/table">
            <a:tbl>
              <a:tblPr firstRow="1" bandRow="1">
                <a:tableStyleId>{2D5ABB26-0587-4C30-8999-92F81FD0307C}</a:tableStyleId>
              </a:tblPr>
              <a:tblGrid>
                <a:gridCol w="3566520">
                  <a:extLst>
                    <a:ext uri="{9D8B030D-6E8A-4147-A177-3AD203B41FA5}">
                      <a16:colId xmlns:a16="http://schemas.microsoft.com/office/drawing/2014/main" val="1738739509"/>
                    </a:ext>
                  </a:extLst>
                </a:gridCol>
                <a:gridCol w="3566520">
                  <a:extLst>
                    <a:ext uri="{9D8B030D-6E8A-4147-A177-3AD203B41FA5}">
                      <a16:colId xmlns:a16="http://schemas.microsoft.com/office/drawing/2014/main" val="4139255324"/>
                    </a:ext>
                  </a:extLst>
                </a:gridCol>
                <a:gridCol w="3566520">
                  <a:extLst>
                    <a:ext uri="{9D8B030D-6E8A-4147-A177-3AD203B41FA5}">
                      <a16:colId xmlns:a16="http://schemas.microsoft.com/office/drawing/2014/main" val="1978999015"/>
                    </a:ext>
                  </a:extLst>
                </a:gridCol>
              </a:tblGrid>
              <a:tr h="459947">
                <a:tc>
                  <a:txBody>
                    <a:bodyPr/>
                    <a:lstStyle/>
                    <a:p>
                      <a:r>
                        <a:rPr lang="en-AU" sz="2200" b="0" i="0" dirty="0">
                          <a:solidFill>
                            <a:srgbClr val="00B050"/>
                          </a:solidFill>
                          <a:latin typeface="Comic Sans MS"/>
                        </a:rPr>
                        <a:t>Service Prep: Paul</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dirty="0">
                          <a:solidFill>
                            <a:srgbClr val="00B050"/>
                          </a:solidFill>
                          <a:latin typeface="Comic Sans MS"/>
                        </a:rPr>
                        <a:t>Chat Host: Viki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dirty="0">
                          <a:solidFill>
                            <a:srgbClr val="00B050"/>
                          </a:solidFill>
                          <a:latin typeface="Comic Sans MS"/>
                        </a:rPr>
                        <a:t>First Reader: Phil</a:t>
                      </a: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2200" b="0" i="0" dirty="0">
                          <a:solidFill>
                            <a:srgbClr val="00B050"/>
                          </a:solidFill>
                          <a:latin typeface="Comic Sans MS"/>
                        </a:rPr>
                        <a:t>Music: Paul</a:t>
                      </a:r>
                      <a:endParaRPr lang="en-US" sz="2200" dirty="0">
                        <a:solidFill>
                          <a:srgbClr val="00B050"/>
                        </a:solidFil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dirty="0">
                          <a:solidFill>
                            <a:srgbClr val="00B050"/>
                          </a:solidFill>
                          <a:latin typeface="Comic Sans MS"/>
                        </a:rPr>
                        <a:t>Welcomer: Chris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dirty="0">
                          <a:solidFill>
                            <a:srgbClr val="00B050"/>
                          </a:solidFill>
                          <a:latin typeface="Comic Sans MS"/>
                        </a:rPr>
                        <a:t>Second Reader: Bob</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26772">
                <a:tc>
                  <a:txBody>
                    <a:bodyPr/>
                    <a:lstStyle/>
                    <a:p>
                      <a:r>
                        <a:rPr lang="en-AU" sz="2200" b="0" i="0" dirty="0">
                          <a:solidFill>
                            <a:srgbClr val="00B050"/>
                          </a:solidFill>
                          <a:latin typeface="Comic Sans MS"/>
                        </a:rPr>
                        <a:t>Proof-reader: Viki</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dirty="0">
                          <a:solidFill>
                            <a:srgbClr val="00B050"/>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dirty="0">
                          <a:solidFill>
                            <a:srgbClr val="00B050"/>
                          </a:solidFill>
                          <a:latin typeface="Comic Sans MS"/>
                        </a:rPr>
                        <a:t>Preacher: Lauren</a:t>
                      </a:r>
                      <a:endParaRPr lang="en-US" sz="2200" dirty="0">
                        <a:solidFill>
                          <a:srgbClr val="00B050"/>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26772">
                <a:tc>
                  <a:txBody>
                    <a:bodyPr/>
                    <a:lstStyle/>
                    <a:p>
                      <a:r>
                        <a:rPr lang="en-AU" sz="2200" b="0" i="0" dirty="0">
                          <a:solidFill>
                            <a:srgbClr val="00B050"/>
                          </a:solidFill>
                          <a:latin typeface="Comic Sans MS"/>
                        </a:rPr>
                        <a:t>Broadcaster: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dirty="0">
                          <a:solidFill>
                            <a:srgbClr val="00B050"/>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dirty="0">
                          <a:solidFill>
                            <a:srgbClr val="00B050"/>
                          </a:solidFill>
                          <a:latin typeface="Comic Sans MS"/>
                        </a:rPr>
                        <a:t>Fellowship: Julie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dirty="0">
                          <a:solidFill>
                            <a:srgbClr val="00B050"/>
                          </a:solidFill>
                          <a:latin typeface="Comic Sans MS"/>
                        </a:rPr>
                        <a:t>Backup Broadcaster: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dirty="0">
                          <a:solidFill>
                            <a:srgbClr val="00B050"/>
                          </a:solidFill>
                          <a:latin typeface="Comic Sans MS"/>
                        </a:rPr>
                        <a:t>Leader: Jeremy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dirty="0">
                          <a:solidFill>
                            <a:srgbClr val="00B050"/>
                          </a:solidFill>
                          <a:latin typeface="Comic Sans MS"/>
                        </a:rPr>
                        <a:t>Safety Officer: Chris</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dirty="0">
                          <a:solidFill>
                            <a:srgbClr val="00B050"/>
                          </a:solidFill>
                          <a:latin typeface="Comic Sans MS"/>
                        </a:rPr>
                        <a:t>Zoom Buttons: Paul</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dirty="0">
                          <a:solidFill>
                            <a:srgbClr val="00B050"/>
                          </a:solidFill>
                          <a:latin typeface="Comic Sans MS"/>
                        </a:rPr>
                        <a:t>Cantor: Roselyn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2200" b="0" i="0" dirty="0">
                          <a:solidFill>
                            <a:srgbClr val="00B050"/>
                          </a:solidFill>
                          <a:latin typeface="Comic Sans MS"/>
                        </a:rPr>
                        <a:t>Attendance: Viki</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2536990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440928" y="993742"/>
            <a:ext cx="9531872" cy="331539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49263" eaLnBrk="1" fontAlgn="base" hangingPunct="1">
              <a:lnSpc>
                <a:spcPct val="97000"/>
              </a:lnSpc>
              <a:spcBef>
                <a:spcPct val="50000"/>
              </a:spcBef>
              <a:spcAft>
                <a:spcPct val="0"/>
              </a:spcAft>
              <a:buClr>
                <a:srgbClr val="000000"/>
              </a:buClr>
              <a:buNone/>
            </a:pPr>
            <a:r>
              <a:rPr lang="en-AU" altLang="en-US" sz="2800" dirty="0">
                <a:solidFill>
                  <a:srgbClr val="00B050"/>
                </a:solidFill>
                <a:latin typeface="Comic Sans MS"/>
                <a:cs typeface="Arial"/>
              </a:rPr>
              <a:t>Leader: </a:t>
            </a:r>
            <a:r>
              <a:rPr lang="en-AU" altLang="en-US" sz="2800" dirty="0">
                <a:latin typeface="Comic Sans MS"/>
                <a:cs typeface="Arial"/>
              </a:rPr>
              <a:t>I invite everyone to unmute for the Dismissal</a:t>
            </a:r>
          </a:p>
          <a:p>
            <a:pPr algn="ctr" defTabSz="449263">
              <a:lnSpc>
                <a:spcPct val="97000"/>
              </a:lnSpc>
              <a:spcBef>
                <a:spcPct val="50000"/>
              </a:spcBef>
              <a:spcAft>
                <a:spcPct val="0"/>
              </a:spcAft>
              <a:buNone/>
            </a:pPr>
            <a:endParaRPr lang="en-AU" altLang="en-US" sz="2800" i="1" dirty="0">
              <a:solidFill>
                <a:srgbClr val="FFB83A"/>
              </a:solidFill>
              <a:latin typeface="Comic Sans MS"/>
              <a:cs typeface="Arial"/>
            </a:endParaRPr>
          </a:p>
          <a:p>
            <a:pPr algn="ctr" defTabSz="449263" eaLnBrk="1" fontAlgn="base" hangingPunct="1">
              <a:lnSpc>
                <a:spcPct val="97000"/>
              </a:lnSpc>
              <a:spcBef>
                <a:spcPct val="50000"/>
              </a:spcBef>
              <a:spcAft>
                <a:spcPct val="0"/>
              </a:spcAft>
              <a:buClr>
                <a:srgbClr val="000000"/>
              </a:buClr>
              <a:buNone/>
            </a:pPr>
            <a:r>
              <a:rPr lang="en-AU" altLang="en-US" sz="3200" dirty="0">
                <a:solidFill>
                  <a:srgbClr val="00B050"/>
                </a:solidFill>
                <a:latin typeface="Comic Sans MS"/>
                <a:cs typeface="Arial"/>
              </a:rPr>
              <a:t>Leader: </a:t>
            </a:r>
            <a:r>
              <a:rPr lang="en-US" altLang="en-US" dirty="0">
                <a:latin typeface="Comic Sans MS"/>
                <a:cs typeface="Arial"/>
              </a:rPr>
              <a:t>Go in peace to love and serve the Lord.</a:t>
            </a:r>
          </a:p>
          <a:p>
            <a:pPr algn="ctr" defTabSz="449263" eaLnBrk="1" fontAlgn="base" hangingPunct="1">
              <a:lnSpc>
                <a:spcPct val="97000"/>
              </a:lnSpc>
              <a:spcBef>
                <a:spcPct val="50000"/>
              </a:spcBef>
              <a:spcAft>
                <a:spcPct val="0"/>
              </a:spcAft>
              <a:buClr>
                <a:srgbClr val="000000"/>
              </a:buClr>
              <a:buNone/>
            </a:pPr>
            <a:endParaRPr lang="en-US" altLang="en-US" dirty="0">
              <a:latin typeface="Comic Sans MS"/>
              <a:cs typeface="Arial"/>
            </a:endParaRPr>
          </a:p>
          <a:p>
            <a:pPr algn="ctr" defTabSz="449263" eaLnBrk="1" fontAlgn="base" hangingPunct="1">
              <a:lnSpc>
                <a:spcPct val="97000"/>
              </a:lnSpc>
              <a:spcBef>
                <a:spcPct val="50000"/>
              </a:spcBef>
              <a:spcAft>
                <a:spcPct val="0"/>
              </a:spcAft>
              <a:buClr>
                <a:srgbClr val="000000"/>
              </a:buClr>
              <a:buNone/>
            </a:pPr>
            <a:r>
              <a:rPr lang="en-US" altLang="en-US" b="1" dirty="0">
                <a:solidFill>
                  <a:srgbClr val="00B050"/>
                </a:solidFill>
                <a:latin typeface="Comic Sans MS"/>
                <a:cs typeface="Arial"/>
              </a:rPr>
              <a:t>All: </a:t>
            </a:r>
            <a:r>
              <a:rPr lang="en-US" altLang="en-US" b="1" dirty="0">
                <a:latin typeface="Comic Sans MS"/>
                <a:cs typeface="Arial"/>
              </a:rPr>
              <a:t>In the name of Christ, Amen</a:t>
            </a:r>
            <a:r>
              <a:rPr lang="en-US" altLang="en-US" dirty="0">
                <a:latin typeface="Comic Sans MS"/>
                <a:cs typeface="Arial"/>
              </a:rPr>
              <a:t>.</a:t>
            </a:r>
            <a:endParaRPr lang="en-AU" altLang="en-US" sz="3600" dirty="0">
              <a:latin typeface="Comic Sans MS"/>
              <a:cs typeface="Arial"/>
            </a:endParaRPr>
          </a:p>
        </p:txBody>
      </p:sp>
    </p:spTree>
    <p:extLst>
      <p:ext uri="{BB962C8B-B14F-4D97-AF65-F5344CB8AC3E}">
        <p14:creationId xmlns:p14="http://schemas.microsoft.com/office/powerpoint/2010/main" val="4206339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67A3-9603-240E-EA6B-3FC986F853BF}"/>
              </a:ext>
            </a:extLst>
          </p:cNvPr>
          <p:cNvSpPr>
            <a:spLocks noGrp="1"/>
          </p:cNvSpPr>
          <p:nvPr>
            <p:ph type="title"/>
          </p:nvPr>
        </p:nvSpPr>
        <p:spPr>
          <a:xfrm>
            <a:off x="282053" y="165429"/>
            <a:ext cx="4319444" cy="1143000"/>
          </a:xfrm>
        </p:spPr>
        <p:txBody>
          <a:bodyPr/>
          <a:lstStyle/>
          <a:p>
            <a:pPr algn="l">
              <a:spcBef>
                <a:spcPts val="0"/>
              </a:spcBef>
            </a:pPr>
            <a:r>
              <a:rPr lang="en-US" sz="2400" dirty="0">
                <a:solidFill>
                  <a:srgbClr val="00B050"/>
                </a:solidFill>
                <a:latin typeface="Comic Sans MS"/>
              </a:rPr>
              <a:t>Leader and Cantor unmute</a:t>
            </a:r>
            <a:endParaRPr lang="en-US" dirty="0">
              <a:solidFill>
                <a:srgbClr val="00B050"/>
              </a:solidFill>
            </a:endParaRPr>
          </a:p>
        </p:txBody>
      </p:sp>
      <p:sp>
        <p:nvSpPr>
          <p:cNvPr id="3" name="Content Placeholder 2">
            <a:extLst>
              <a:ext uri="{FF2B5EF4-FFF2-40B4-BE49-F238E27FC236}">
                <a16:creationId xmlns:a16="http://schemas.microsoft.com/office/drawing/2014/main" id="{5D1FD83D-10E0-228D-7DDC-F0371A5CC75D}"/>
              </a:ext>
            </a:extLst>
          </p:cNvPr>
          <p:cNvSpPr>
            <a:spLocks noGrp="1"/>
          </p:cNvSpPr>
          <p:nvPr>
            <p:ph idx="1"/>
          </p:nvPr>
        </p:nvSpPr>
        <p:spPr>
          <a:xfrm>
            <a:off x="2658356" y="1727970"/>
            <a:ext cx="6875285" cy="4090465"/>
          </a:xfrm>
        </p:spPr>
        <p:txBody>
          <a:bodyPr vert="horz" lIns="91440" tIns="45720" rIns="91440" bIns="45720" rtlCol="0" anchor="t">
            <a:noAutofit/>
          </a:bodyPr>
          <a:lstStyle/>
          <a:p>
            <a:pPr>
              <a:lnSpc>
                <a:spcPct val="150000"/>
              </a:lnSpc>
              <a:buNone/>
            </a:pPr>
            <a:r>
              <a:rPr lang="en-US" sz="2800" i="1" dirty="0">
                <a:solidFill>
                  <a:srgbClr val="00B050"/>
                </a:solidFill>
                <a:latin typeface="Comic Sans MS"/>
              </a:rPr>
              <a:t> </a:t>
            </a:r>
            <a:r>
              <a:rPr lang="en-US" sz="2800" dirty="0">
                <a:solidFill>
                  <a:srgbClr val="00B050"/>
                </a:solidFill>
                <a:latin typeface="Comic Sans MS"/>
              </a:rPr>
              <a:t>Leader: </a:t>
            </a:r>
          </a:p>
          <a:p>
            <a:pPr>
              <a:lnSpc>
                <a:spcPct val="150000"/>
              </a:lnSpc>
              <a:buNone/>
            </a:pPr>
            <a:r>
              <a:rPr lang="en-GB" sz="2800" dirty="0">
                <a:latin typeface="Comic Sans MS"/>
                <a:cs typeface="Times New Roman"/>
              </a:rPr>
              <a:t>The Grace of the lord Jesus Christ, </a:t>
            </a:r>
          </a:p>
          <a:p>
            <a:pPr>
              <a:lnSpc>
                <a:spcPct val="150000"/>
              </a:lnSpc>
              <a:buNone/>
            </a:pPr>
            <a:r>
              <a:rPr lang="en-GB" sz="2800" dirty="0">
                <a:latin typeface="Comic Sans MS"/>
                <a:cs typeface="Times New Roman"/>
              </a:rPr>
              <a:t>and the love of God, </a:t>
            </a:r>
          </a:p>
          <a:p>
            <a:pPr>
              <a:lnSpc>
                <a:spcPct val="150000"/>
              </a:lnSpc>
              <a:buNone/>
            </a:pPr>
            <a:r>
              <a:rPr lang="en-GB" sz="2800" dirty="0">
                <a:latin typeface="Comic Sans MS"/>
                <a:cs typeface="Times New Roman"/>
              </a:rPr>
              <a:t>and the fellowship of the Holy Spirit, </a:t>
            </a:r>
          </a:p>
          <a:p>
            <a:pPr>
              <a:lnSpc>
                <a:spcPct val="150000"/>
              </a:lnSpc>
              <a:buNone/>
            </a:pPr>
            <a:r>
              <a:rPr lang="en-GB" sz="2800" dirty="0">
                <a:latin typeface="Comic Sans MS"/>
                <a:cs typeface="Times New Roman"/>
              </a:rPr>
              <a:t>be with you all. </a:t>
            </a:r>
          </a:p>
          <a:p>
            <a:pPr>
              <a:lnSpc>
                <a:spcPct val="150000"/>
              </a:lnSpc>
              <a:buNone/>
            </a:pPr>
            <a:r>
              <a:rPr lang="en-GB" sz="2800" b="1" dirty="0">
                <a:solidFill>
                  <a:srgbClr val="00B050"/>
                </a:solidFill>
                <a:latin typeface="Comic Sans MS"/>
                <a:cs typeface="Times New Roman"/>
              </a:rPr>
              <a:t>All: </a:t>
            </a:r>
            <a:r>
              <a:rPr lang="en-GB" sz="2800" b="1" dirty="0">
                <a:latin typeface="Comic Sans MS"/>
                <a:cs typeface="Times New Roman"/>
              </a:rPr>
              <a:t>And also with you.</a:t>
            </a:r>
            <a:r>
              <a:rPr lang="en-GB" sz="2800" dirty="0">
                <a:latin typeface="Comic Sans MS"/>
                <a:cs typeface="Times New Roman"/>
              </a:rPr>
              <a:t> </a:t>
            </a:r>
            <a:endParaRPr lang="en-US" sz="2800" dirty="0">
              <a:latin typeface="Comic Sans MS"/>
              <a:cs typeface="Times New Roman"/>
            </a:endParaRPr>
          </a:p>
        </p:txBody>
      </p:sp>
      <p:sp>
        <p:nvSpPr>
          <p:cNvPr id="4" name="Slide Number Placeholder 3">
            <a:extLst>
              <a:ext uri="{FF2B5EF4-FFF2-40B4-BE49-F238E27FC236}">
                <a16:creationId xmlns:a16="http://schemas.microsoft.com/office/drawing/2014/main" id="{25479D30-DAA4-D8ED-F8B5-B5082B5C9FAF}"/>
              </a:ext>
            </a:extLst>
          </p:cNvPr>
          <p:cNvSpPr>
            <a:spLocks noGrp="1"/>
          </p:cNvSpPr>
          <p:nvPr>
            <p:ph type="sldNum" sz="quarter" idx="12"/>
          </p:nvPr>
        </p:nvSpPr>
        <p:spPr/>
        <p:txBody>
          <a:bodyPr/>
          <a:lstStyle/>
          <a:p>
            <a:fld id="{D6BAAE04-8869-45BD-9FC4-571BC1F4B92A}" type="slidenum">
              <a:rPr lang="en-AU" smtClean="0"/>
              <a:t>5</a:t>
            </a:fld>
            <a:endParaRPr lang="en-AU"/>
          </a:p>
        </p:txBody>
      </p:sp>
      <p:sp>
        <p:nvSpPr>
          <p:cNvPr id="6" name="Rectangle 5">
            <a:extLst>
              <a:ext uri="{FF2B5EF4-FFF2-40B4-BE49-F238E27FC236}">
                <a16:creationId xmlns:a16="http://schemas.microsoft.com/office/drawing/2014/main" id="{032861FD-E2BE-0C7F-8027-04C68C9F6B2F}"/>
              </a:ext>
            </a:extLst>
          </p:cNvPr>
          <p:cNvSpPr/>
          <p:nvPr/>
        </p:nvSpPr>
        <p:spPr>
          <a:xfrm>
            <a:off x="4334796" y="1039565"/>
            <a:ext cx="3522407" cy="584775"/>
          </a:xfrm>
          <a:prstGeom prst="rect">
            <a:avLst/>
          </a:prstGeom>
        </p:spPr>
        <p:txBody>
          <a:bodyPr wrap="square" lIns="91440" tIns="45720" rIns="91440" bIns="45720" anchor="t">
            <a:spAutoFit/>
          </a:bodyPr>
          <a:lstStyle/>
          <a:p>
            <a:pPr algn="ctr"/>
            <a:r>
              <a:rPr lang="en-US" sz="3200" dirty="0">
                <a:solidFill>
                  <a:srgbClr val="00B050"/>
                </a:solidFill>
                <a:latin typeface="Comic Sans MS"/>
              </a:rPr>
              <a:t>The Greeting</a:t>
            </a:r>
            <a:endParaRPr lang="en-US" sz="3200" dirty="0">
              <a:solidFill>
                <a:srgbClr val="00B050"/>
              </a:solidFill>
              <a:cs typeface="Times New Roman"/>
            </a:endParaRPr>
          </a:p>
        </p:txBody>
      </p:sp>
    </p:spTree>
    <p:extLst>
      <p:ext uri="{BB962C8B-B14F-4D97-AF65-F5344CB8AC3E}">
        <p14:creationId xmlns:p14="http://schemas.microsoft.com/office/powerpoint/2010/main" val="25336637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818" y="5917622"/>
            <a:ext cx="3271234" cy="646331"/>
          </a:xfrm>
          <a:prstGeom prst="rect">
            <a:avLst/>
          </a:prstGeom>
          <a:noFill/>
        </p:spPr>
        <p:txBody>
          <a:bodyPr wrap="square" lIns="91440" tIns="45720" rIns="91440" bIns="45720" rtlCol="0" anchor="t">
            <a:spAutoFit/>
          </a:bodyPr>
          <a:lstStyle/>
          <a:p>
            <a:r>
              <a:rPr lang="en-US" dirty="0">
                <a:solidFill>
                  <a:srgbClr val="00B050"/>
                </a:solidFill>
                <a:latin typeface="Comic Sans MS"/>
              </a:rPr>
              <a:t>Extra resources developed </a:t>
            </a:r>
          </a:p>
          <a:p>
            <a:r>
              <a:rPr lang="en-US" dirty="0">
                <a:solidFill>
                  <a:srgbClr val="00B050"/>
                </a:solidFill>
                <a:latin typeface="Comic Sans MS"/>
              </a:rPr>
              <a:t>by Roots on the Web </a:t>
            </a:r>
          </a:p>
        </p:txBody>
      </p:sp>
      <p:sp>
        <p:nvSpPr>
          <p:cNvPr id="7" name="TextBox 6">
            <a:extLst>
              <a:ext uri="{FF2B5EF4-FFF2-40B4-BE49-F238E27FC236}">
                <a16:creationId xmlns:a16="http://schemas.microsoft.com/office/drawing/2014/main" id="{FBCFD97D-2C97-37FF-356C-A993317B1DEE}"/>
              </a:ext>
            </a:extLst>
          </p:cNvPr>
          <p:cNvSpPr txBox="1"/>
          <p:nvPr/>
        </p:nvSpPr>
        <p:spPr>
          <a:xfrm>
            <a:off x="354264" y="491782"/>
            <a:ext cx="4402899" cy="3507343"/>
          </a:xfrm>
          <a:prstGeom prst="roundRect">
            <a:avLst/>
          </a:prstGeom>
          <a:solidFill>
            <a:srgbClr val="7A3A00">
              <a:alpha val="45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rgbClr val="1D8B5E"/>
                </a:solidFill>
                <a:latin typeface="Comic Sans MS"/>
              </a:rPr>
              <a:t>Fellowship time</a:t>
            </a:r>
          </a:p>
          <a:p>
            <a:pPr algn="ctr"/>
            <a:r>
              <a:rPr lang="en-US" sz="2400" dirty="0">
                <a:solidFill>
                  <a:srgbClr val="1D8B5E"/>
                </a:solidFill>
                <a:latin typeface="Comic Sans MS"/>
              </a:rPr>
              <a:t>Thank you, Julie for leading Fellowship </a:t>
            </a:r>
          </a:p>
          <a:p>
            <a:pPr algn="ctr"/>
            <a:endParaRPr lang="en-US" sz="2400" dirty="0">
              <a:solidFill>
                <a:srgbClr val="1D8B5E"/>
              </a:solidFill>
              <a:latin typeface="Comic Sans MS"/>
            </a:endParaRPr>
          </a:p>
          <a:p>
            <a:pPr algn="ctr"/>
            <a:r>
              <a:rPr lang="en-US" sz="2400" dirty="0">
                <a:solidFill>
                  <a:srgbClr val="1D8B5E"/>
                </a:solidFill>
                <a:latin typeface="Comic Sans MS"/>
              </a:rPr>
              <a:t>Please feel welcome to linger or pop a message in </a:t>
            </a:r>
            <a:r>
              <a:rPr lang="en-US" sz="2400" dirty="0">
                <a:solidFill>
                  <a:srgbClr val="00B050"/>
                </a:solidFill>
                <a:latin typeface="Comic Sans MS"/>
              </a:rPr>
              <a:t>the</a:t>
            </a:r>
            <a:r>
              <a:rPr lang="en-US" sz="2400" dirty="0">
                <a:solidFill>
                  <a:srgbClr val="1D8B5E"/>
                </a:solidFill>
                <a:latin typeface="Comic Sans MS"/>
              </a:rPr>
              <a:t> chat and head off when you are ready.</a:t>
            </a:r>
            <a:r>
              <a:rPr lang="en-GB" sz="2400" dirty="0">
                <a:solidFill>
                  <a:srgbClr val="1D8B5E"/>
                </a:solidFill>
                <a:latin typeface="Comic Sans MS"/>
              </a:rPr>
              <a:t>​</a:t>
            </a:r>
            <a:endParaRPr lang="en-GB" dirty="0">
              <a:solidFill>
                <a:srgbClr val="1D8B5E"/>
              </a:solidFill>
              <a:cs typeface="Calibri"/>
            </a:endParaRPr>
          </a:p>
        </p:txBody>
      </p:sp>
      <p:sp>
        <p:nvSpPr>
          <p:cNvPr id="2" name="TextBox 1">
            <a:extLst>
              <a:ext uri="{FF2B5EF4-FFF2-40B4-BE49-F238E27FC236}">
                <a16:creationId xmlns:a16="http://schemas.microsoft.com/office/drawing/2014/main" id="{AEE890AE-4388-45ED-D853-355AFC7618FA}"/>
              </a:ext>
            </a:extLst>
          </p:cNvPr>
          <p:cNvSpPr txBox="1"/>
          <p:nvPr/>
        </p:nvSpPr>
        <p:spPr>
          <a:xfrm>
            <a:off x="7631331" y="6194621"/>
            <a:ext cx="3271234" cy="369332"/>
          </a:xfrm>
          <a:prstGeom prst="rect">
            <a:avLst/>
          </a:prstGeom>
          <a:noFill/>
        </p:spPr>
        <p:txBody>
          <a:bodyPr wrap="square" rtlCol="0">
            <a:spAutoFit/>
          </a:bodyPr>
          <a:lstStyle/>
          <a:p>
            <a:r>
              <a:rPr lang="en-AU" dirty="0">
                <a:solidFill>
                  <a:srgbClr val="00B050"/>
                </a:solidFill>
                <a:latin typeface="Comic Sans MS" panose="030F0902030302020204" pitchFamily="66" charset="0"/>
              </a:rPr>
              <a:t>Artwork by Padlet</a:t>
            </a:r>
          </a:p>
        </p:txBody>
      </p:sp>
      <p:pic>
        <p:nvPicPr>
          <p:cNvPr id="6" name="Picture 5">
            <a:extLst>
              <a:ext uri="{FF2B5EF4-FFF2-40B4-BE49-F238E27FC236}">
                <a16:creationId xmlns:a16="http://schemas.microsoft.com/office/drawing/2014/main" id="{BC869F81-5045-9172-5A83-55BC4070C6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456218" y="775854"/>
            <a:ext cx="4211782" cy="4211782"/>
          </a:xfrm>
          <a:prstGeom prst="rect">
            <a:avLst/>
          </a:prstGeom>
        </p:spPr>
      </p:pic>
    </p:spTree>
    <p:extLst>
      <p:ext uri="{BB962C8B-B14F-4D97-AF65-F5344CB8AC3E}">
        <p14:creationId xmlns:p14="http://schemas.microsoft.com/office/powerpoint/2010/main" val="1445017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8E05A-8FB2-20D3-98F5-3DF40B51112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80201B3-3164-F4D6-F213-E83A9E9DE784}"/>
              </a:ext>
            </a:extLst>
          </p:cNvPr>
          <p:cNvSpPr/>
          <p:nvPr/>
        </p:nvSpPr>
        <p:spPr>
          <a:xfrm>
            <a:off x="190500" y="1002653"/>
            <a:ext cx="11810999" cy="5837817"/>
          </a:xfrm>
          <a:prstGeom prst="rect">
            <a:avLst/>
          </a:prstGeom>
        </p:spPr>
        <p:txBody>
          <a:bodyPr wrap="square" lIns="91440" tIns="45720" rIns="91440" bIns="45720" anchor="t">
            <a:spAutoFit/>
          </a:bodyPr>
          <a:lstStyle/>
          <a:p>
            <a:pPr>
              <a:lnSpc>
                <a:spcPct val="150000"/>
              </a:lnSpc>
            </a:pPr>
            <a:r>
              <a:rPr lang="en-GB" sz="2800" dirty="0">
                <a:solidFill>
                  <a:srgbClr val="00B050"/>
                </a:solidFill>
                <a:latin typeface="Comic Sans MS" panose="030F0902030302020204" pitchFamily="66" charset="0"/>
              </a:rPr>
              <a:t>Leader: </a:t>
            </a:r>
            <a:r>
              <a:rPr lang="en-US" sz="2800" dirty="0">
                <a:latin typeface="Comic Sans MS" panose="030F0702030302020204" pitchFamily="66" charset="0"/>
              </a:rPr>
              <a:t>Move outwards: towards the light that is coming.</a:t>
            </a:r>
            <a:br>
              <a:rPr lang="en-US" sz="2800" dirty="0">
                <a:latin typeface="Comic Sans MS" panose="030F0702030302020204" pitchFamily="66" charset="0"/>
              </a:rPr>
            </a:br>
            <a:r>
              <a:rPr lang="en-US" sz="2800" dirty="0">
                <a:latin typeface="Comic Sans MS" panose="030F0702030302020204" pitchFamily="66" charset="0"/>
              </a:rPr>
              <a:t>Move outwards: as God gathers all the nations.</a:t>
            </a:r>
            <a:br>
              <a:rPr lang="en-US" sz="2800" dirty="0">
                <a:latin typeface="Comic Sans MS" panose="030F0702030302020204" pitchFamily="66" charset="0"/>
              </a:rPr>
            </a:br>
            <a:r>
              <a:rPr lang="en-US" sz="2800" dirty="0">
                <a:latin typeface="Comic Sans MS" panose="030F0702030302020204" pitchFamily="66" charset="0"/>
              </a:rPr>
              <a:t>Move outwards: beyond your comfort zone and respond to God’s call</a:t>
            </a:r>
            <a:r>
              <a:rPr lang="en-US" altLang="en-US" sz="2800" dirty="0">
                <a:solidFill>
                  <a:srgbClr val="232323"/>
                </a:solidFill>
                <a:latin typeface="Comic Sans MS" panose="030F0902030302020204" pitchFamily="66" charset="0"/>
              </a:rPr>
              <a:t>.</a:t>
            </a:r>
            <a:endParaRPr lang="en-GB" sz="2800" dirty="0">
              <a:solidFill>
                <a:srgbClr val="00B050"/>
              </a:solidFill>
              <a:latin typeface="Comic Sans MS" panose="030F0902030302020204" pitchFamily="66" charset="0"/>
            </a:endParaRPr>
          </a:p>
          <a:p>
            <a:pPr>
              <a:lnSpc>
                <a:spcPct val="150000"/>
              </a:lnSpc>
            </a:pPr>
            <a:r>
              <a:rPr lang="en-GB" sz="2800" dirty="0">
                <a:solidFill>
                  <a:srgbClr val="00B050"/>
                </a:solidFill>
                <a:latin typeface="Comic Sans MS" panose="030F0902030302020204" pitchFamily="66" charset="0"/>
              </a:rPr>
              <a:t>All: </a:t>
            </a:r>
            <a:r>
              <a:rPr lang="en-US" sz="2800" b="1" dirty="0">
                <a:latin typeface="Comic Sans MS" panose="030F0702030302020204" pitchFamily="66" charset="0"/>
              </a:rPr>
              <a:t>God of light,</a:t>
            </a:r>
            <a:br>
              <a:rPr lang="en-US" sz="2800" b="1" dirty="0">
                <a:latin typeface="Comic Sans MS" panose="030F0702030302020204" pitchFamily="66" charset="0"/>
              </a:rPr>
            </a:br>
            <a:r>
              <a:rPr lang="en-US" sz="2800" b="1" dirty="0">
                <a:latin typeface="Comic Sans MS" panose="030F0702030302020204" pitchFamily="66" charset="0"/>
              </a:rPr>
              <a:t>bringing joy and freedom to all nations.</a:t>
            </a:r>
            <a:br>
              <a:rPr lang="en-US" sz="2800" b="1" dirty="0">
                <a:latin typeface="Comic Sans MS" panose="030F0702030302020204" pitchFamily="66" charset="0"/>
              </a:rPr>
            </a:br>
            <a:r>
              <a:rPr lang="en-US" sz="2800" b="1" dirty="0">
                <a:latin typeface="Comic Sans MS" panose="030F0702030302020204" pitchFamily="66" charset="0"/>
              </a:rPr>
              <a:t>Gather us to yourself,</a:t>
            </a:r>
            <a:br>
              <a:rPr lang="en-US" sz="2800" b="1" dirty="0">
                <a:latin typeface="Comic Sans MS" panose="030F0702030302020204" pitchFamily="66" charset="0"/>
              </a:rPr>
            </a:br>
            <a:r>
              <a:rPr lang="en-US" sz="2800" b="1" dirty="0">
                <a:latin typeface="Comic Sans MS" panose="030F0702030302020204" pitchFamily="66" charset="0"/>
              </a:rPr>
              <a:t>call us to the light of your presence</a:t>
            </a:r>
            <a:br>
              <a:rPr lang="en-US" sz="2800" b="1" dirty="0">
                <a:latin typeface="Comic Sans MS" panose="030F0702030302020204" pitchFamily="66" charset="0"/>
              </a:rPr>
            </a:br>
            <a:r>
              <a:rPr lang="en-US" sz="2800" b="1" dirty="0">
                <a:latin typeface="Comic Sans MS" panose="030F0702030302020204" pitchFamily="66" charset="0"/>
              </a:rPr>
              <a:t>and help us to shine outwards so that others can see your light. Amen.</a:t>
            </a:r>
            <a:endParaRPr lang="en-GB" sz="2800" b="1" dirty="0">
              <a:solidFill>
                <a:srgbClr val="CC3399"/>
              </a:solidFill>
              <a:latin typeface="Comic Sans MS" panose="030F0702030302020204" pitchFamily="66" charset="0"/>
            </a:endParaRPr>
          </a:p>
        </p:txBody>
      </p:sp>
      <p:sp>
        <p:nvSpPr>
          <p:cNvPr id="4" name="TextBox 3">
            <a:extLst>
              <a:ext uri="{FF2B5EF4-FFF2-40B4-BE49-F238E27FC236}">
                <a16:creationId xmlns:a16="http://schemas.microsoft.com/office/drawing/2014/main" id="{0D761AB3-897A-0C30-B2ED-DE2DCE88EC4D}"/>
              </a:ext>
            </a:extLst>
          </p:cNvPr>
          <p:cNvSpPr txBox="1"/>
          <p:nvPr/>
        </p:nvSpPr>
        <p:spPr>
          <a:xfrm>
            <a:off x="4180768" y="293045"/>
            <a:ext cx="3830464" cy="584775"/>
          </a:xfrm>
          <a:prstGeom prst="rect">
            <a:avLst/>
          </a:prstGeom>
          <a:noFill/>
        </p:spPr>
        <p:txBody>
          <a:bodyPr wrap="square" lIns="91440" tIns="45720" rIns="91440" bIns="45720" rtlCol="0" anchor="t">
            <a:spAutoFit/>
          </a:bodyPr>
          <a:lstStyle/>
          <a:p>
            <a:pPr algn="ctr"/>
            <a:r>
              <a:rPr lang="en-US" sz="3200">
                <a:solidFill>
                  <a:srgbClr val="00B050"/>
                </a:solidFill>
                <a:latin typeface="Comic Sans MS"/>
              </a:rPr>
              <a:t>Gathering  Prayer</a:t>
            </a:r>
          </a:p>
        </p:txBody>
      </p:sp>
    </p:spTree>
    <p:extLst>
      <p:ext uri="{BB962C8B-B14F-4D97-AF65-F5344CB8AC3E}">
        <p14:creationId xmlns:p14="http://schemas.microsoft.com/office/powerpoint/2010/main" val="3071571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8986" y="440856"/>
            <a:ext cx="2354028" cy="584775"/>
          </a:xfrm>
          <a:prstGeom prst="rect">
            <a:avLst/>
          </a:prstGeom>
          <a:noFill/>
        </p:spPr>
        <p:txBody>
          <a:bodyPr wrap="square" lIns="91440" tIns="45720" rIns="91440" bIns="45720" rtlCol="0" anchor="t">
            <a:spAutoFit/>
          </a:bodyPr>
          <a:lstStyle/>
          <a:p>
            <a:pPr algn="ctr"/>
            <a:r>
              <a:rPr lang="en-AU" sz="3200" i="1" dirty="0">
                <a:solidFill>
                  <a:srgbClr val="00B050"/>
                </a:solidFill>
                <a:latin typeface="Comic Sans MS"/>
                <a:cs typeface="Arial"/>
              </a:rPr>
              <a:t>Sentence</a:t>
            </a:r>
          </a:p>
        </p:txBody>
      </p:sp>
      <p:sp>
        <p:nvSpPr>
          <p:cNvPr id="2" name="Rectangle 1"/>
          <p:cNvSpPr/>
          <p:nvPr/>
        </p:nvSpPr>
        <p:spPr>
          <a:xfrm>
            <a:off x="962527" y="2934119"/>
            <a:ext cx="10170694" cy="3616375"/>
          </a:xfrm>
          <a:prstGeom prst="rect">
            <a:avLst/>
          </a:prstGeom>
        </p:spPr>
        <p:txBody>
          <a:bodyPr wrap="square" lIns="91440" tIns="45720" rIns="91440" bIns="45720" anchor="t">
            <a:spAutoFit/>
          </a:bodyPr>
          <a:lstStyle/>
          <a:p>
            <a:pPr>
              <a:spcBef>
                <a:spcPts val="450"/>
              </a:spcBef>
              <a:spcAft>
                <a:spcPts val="450"/>
              </a:spcAft>
            </a:pPr>
            <a:r>
              <a:rPr lang="en-GB" sz="2800" dirty="0">
                <a:solidFill>
                  <a:srgbClr val="00B050"/>
                </a:solidFill>
                <a:latin typeface="Comic Sans MS"/>
                <a:cs typeface="Times New Roman"/>
              </a:rPr>
              <a:t>Cantor:</a:t>
            </a:r>
          </a:p>
          <a:p>
            <a:pPr>
              <a:spcBef>
                <a:spcPts val="450"/>
              </a:spcBef>
              <a:spcAft>
                <a:spcPts val="450"/>
              </a:spcAft>
            </a:pPr>
            <a:r>
              <a:rPr lang="en-GB" sz="2800" dirty="0">
                <a:solidFill>
                  <a:srgbClr val="00B050"/>
                </a:solidFill>
                <a:latin typeface="Comic Sans MS"/>
                <a:cs typeface="Times New Roman"/>
              </a:rPr>
              <a:t> </a:t>
            </a:r>
            <a:endParaRPr lang="en-GB" sz="2800" dirty="0">
              <a:solidFill>
                <a:srgbClr val="00B050"/>
              </a:solidFill>
              <a:latin typeface="Comic Sans MS"/>
            </a:endParaRPr>
          </a:p>
          <a:p>
            <a:pPr>
              <a:spcBef>
                <a:spcPts val="450"/>
              </a:spcBef>
              <a:spcAft>
                <a:spcPts val="450"/>
              </a:spcAft>
            </a:pPr>
            <a:r>
              <a:rPr lang="en-US" sz="2800" dirty="0">
                <a:latin typeface="Comic Sans MS" panose="030F0702030302020204" pitchFamily="66" charset="0"/>
              </a:rPr>
              <a:t>Jesus went throughout Galilee, teaching in their synagogues and proclaiming the good news of the kingdom and curing every disease and every sickness among the people. </a:t>
            </a:r>
            <a:r>
              <a:rPr lang="en-AU" sz="3200" dirty="0">
                <a:solidFill>
                  <a:srgbClr val="E3960B"/>
                </a:solidFill>
                <a:latin typeface="Comic Sans MS"/>
              </a:rPr>
              <a:t>		</a:t>
            </a:r>
            <a:r>
              <a:rPr lang="en-AU" sz="3200" dirty="0">
                <a:solidFill>
                  <a:srgbClr val="E3960B"/>
                </a:solidFill>
                <a:highlight>
                  <a:srgbClr val="FFFF00"/>
                </a:highlight>
                <a:latin typeface="Comic Sans MS"/>
              </a:rPr>
              <a:t>		</a:t>
            </a:r>
            <a:r>
              <a:rPr lang="en-AU" sz="2800" dirty="0">
                <a:solidFill>
                  <a:schemeClr val="accent3"/>
                </a:solidFill>
                <a:highlight>
                  <a:srgbClr val="FFFF00"/>
                </a:highlight>
                <a:latin typeface="Comic Sans MS"/>
              </a:rPr>
              <a:t>    	      </a:t>
            </a:r>
          </a:p>
          <a:p>
            <a:pPr algn="r">
              <a:spcBef>
                <a:spcPts val="450"/>
              </a:spcBef>
              <a:spcAft>
                <a:spcPts val="450"/>
              </a:spcAft>
            </a:pPr>
            <a:r>
              <a:rPr lang="en-AU" sz="2800" dirty="0">
                <a:solidFill>
                  <a:srgbClr val="00B050"/>
                </a:solidFill>
                <a:latin typeface="Comic Sans MS"/>
              </a:rPr>
              <a:t>Matthew 4.23</a:t>
            </a:r>
            <a:endParaRPr lang="en-GB" sz="2800" b="1" dirty="0">
              <a:solidFill>
                <a:srgbClr val="00B050"/>
              </a:solidFill>
              <a:latin typeface="Comic Sans MS"/>
              <a:ea typeface="Tahoma"/>
              <a:cs typeface="Times New Roman"/>
            </a:endParaRPr>
          </a:p>
        </p:txBody>
      </p:sp>
      <p:sp>
        <p:nvSpPr>
          <p:cNvPr id="4" name="TextBox 3">
            <a:extLst>
              <a:ext uri="{FF2B5EF4-FFF2-40B4-BE49-F238E27FC236}">
                <a16:creationId xmlns:a16="http://schemas.microsoft.com/office/drawing/2014/main" id="{5B72F64F-A191-E5FE-EA13-F8D7876D2AE8}"/>
              </a:ext>
            </a:extLst>
          </p:cNvPr>
          <p:cNvSpPr txBox="1"/>
          <p:nvPr/>
        </p:nvSpPr>
        <p:spPr>
          <a:xfrm>
            <a:off x="842437" y="1406692"/>
            <a:ext cx="10507126" cy="954107"/>
          </a:xfrm>
          <a:prstGeom prst="rect">
            <a:avLst/>
          </a:prstGeom>
          <a:noFill/>
        </p:spPr>
        <p:txBody>
          <a:bodyPr wrap="square" lIns="91440" tIns="45720" rIns="91440" bIns="45720" rtlCol="0" anchor="t">
            <a:spAutoFit/>
          </a:bodyPr>
          <a:lstStyle/>
          <a:p>
            <a:r>
              <a:rPr lang="en-AU" sz="2800" dirty="0">
                <a:solidFill>
                  <a:srgbClr val="00B050"/>
                </a:solidFill>
                <a:latin typeface="Comic Sans MS"/>
                <a:cs typeface="Arial"/>
              </a:rPr>
              <a:t>Leader: </a:t>
            </a:r>
            <a:r>
              <a:rPr lang="en-AU" sz="2800" dirty="0">
                <a:latin typeface="Comic Sans MS"/>
                <a:cs typeface="Arial"/>
              </a:rPr>
              <a:t>I invite our Cantor to proclaim the sentence for today.</a:t>
            </a:r>
          </a:p>
        </p:txBody>
      </p:sp>
    </p:spTree>
    <p:extLst>
      <p:ext uri="{BB962C8B-B14F-4D97-AF65-F5344CB8AC3E}">
        <p14:creationId xmlns:p14="http://schemas.microsoft.com/office/powerpoint/2010/main" val="1114590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65236" y="1194515"/>
            <a:ext cx="10261523" cy="5571077"/>
          </a:xfrm>
          <a:prstGeom prst="rect">
            <a:avLst/>
          </a:prstGeom>
        </p:spPr>
        <p:txBody>
          <a:bodyPr wrap="square" lIns="91440" tIns="45720" rIns="91440" bIns="45720" anchor="t">
            <a:spAutoFit/>
          </a:bodyPr>
          <a:lstStyle/>
          <a:p>
            <a:pPr>
              <a:lnSpc>
                <a:spcPct val="150000"/>
              </a:lnSpc>
            </a:pPr>
            <a:r>
              <a:rPr lang="en-AU" sz="2400" b="1" dirty="0">
                <a:solidFill>
                  <a:srgbClr val="00B050"/>
                </a:solidFill>
                <a:latin typeface="Comic Sans MS"/>
                <a:ea typeface="Tahoma"/>
                <a:cs typeface="Tahoma"/>
              </a:rPr>
              <a:t>All:</a:t>
            </a:r>
            <a:r>
              <a:rPr lang="en-AU" sz="2400" dirty="0">
                <a:solidFill>
                  <a:srgbClr val="00B050"/>
                </a:solidFill>
                <a:latin typeface="Comic Sans MS"/>
                <a:ea typeface="Tahoma"/>
                <a:cs typeface="Tahoma"/>
              </a:rPr>
              <a:t> </a:t>
            </a:r>
            <a:r>
              <a:rPr lang="en-US" sz="2400" b="1" dirty="0">
                <a:latin typeface="Comic Sans MS"/>
              </a:rPr>
              <a:t>God of all that is good,</a:t>
            </a:r>
            <a:br>
              <a:rPr lang="en-US" sz="2400" b="1" dirty="0">
                <a:latin typeface="Comic Sans MS" panose="030F0702030302020204" pitchFamily="66" charset="0"/>
              </a:rPr>
            </a:br>
            <a:r>
              <a:rPr lang="en-US" sz="2400" b="1" dirty="0">
                <a:latin typeface="Comic Sans MS"/>
              </a:rPr>
              <a:t>we have all taken different routes to get here,</a:t>
            </a:r>
            <a:br>
              <a:rPr lang="en-US" sz="2400" b="1" dirty="0">
                <a:latin typeface="Comic Sans MS" panose="030F0702030302020204" pitchFamily="66" charset="0"/>
              </a:rPr>
            </a:br>
            <a:r>
              <a:rPr lang="en-US" sz="2400" b="1" dirty="0">
                <a:latin typeface="Comic Sans MS"/>
              </a:rPr>
              <a:t>we all have different stories to tell.</a:t>
            </a:r>
            <a:br>
              <a:rPr lang="en-US" sz="2400" b="1" dirty="0">
                <a:latin typeface="Comic Sans MS" panose="030F0702030302020204" pitchFamily="66" charset="0"/>
              </a:rPr>
            </a:br>
            <a:r>
              <a:rPr lang="en-US" sz="2400" b="1" dirty="0">
                <a:latin typeface="Comic Sans MS"/>
              </a:rPr>
              <a:t>We all carry different burdens, different people in our hearts.</a:t>
            </a:r>
            <a:br>
              <a:rPr lang="en-US" sz="2400" b="1" dirty="0">
                <a:latin typeface="Comic Sans MS" panose="030F0702030302020204" pitchFamily="66" charset="0"/>
              </a:rPr>
            </a:br>
            <a:r>
              <a:rPr lang="en-US" sz="2400" b="1" dirty="0">
                <a:latin typeface="Comic Sans MS"/>
              </a:rPr>
              <a:t>We all have different needs and face different challenges,</a:t>
            </a:r>
            <a:br>
              <a:rPr lang="en-US" sz="2400" b="1" dirty="0">
                <a:latin typeface="Comic Sans MS" panose="030F0702030302020204" pitchFamily="66" charset="0"/>
              </a:rPr>
            </a:br>
            <a:r>
              <a:rPr lang="en-US" sz="2400" b="1" dirty="0">
                <a:latin typeface="Comic Sans MS"/>
              </a:rPr>
              <a:t>but together we come to you to be inspired by your word,</a:t>
            </a:r>
            <a:br>
              <a:rPr lang="en-US" sz="2400" b="1" dirty="0">
                <a:latin typeface="Comic Sans MS" panose="030F0702030302020204" pitchFamily="66" charset="0"/>
              </a:rPr>
            </a:br>
            <a:r>
              <a:rPr lang="en-US" sz="2400" b="1" dirty="0">
                <a:latin typeface="Comic Sans MS"/>
              </a:rPr>
              <a:t>to sing our songs of praise, to move beyond our limitations,</a:t>
            </a:r>
            <a:br>
              <a:rPr lang="en-US" sz="2400" b="1" dirty="0">
                <a:latin typeface="Comic Sans MS" panose="030F0702030302020204" pitchFamily="66" charset="0"/>
              </a:rPr>
            </a:br>
            <a:r>
              <a:rPr lang="en-US" sz="2400" b="1" dirty="0">
                <a:latin typeface="Comic Sans MS"/>
              </a:rPr>
              <a:t>to grow in the likeness of your Son, Jesus Christ,</a:t>
            </a:r>
            <a:br>
              <a:rPr lang="en-US" sz="2400" b="1" dirty="0">
                <a:latin typeface="Comic Sans MS" panose="030F0702030302020204" pitchFamily="66" charset="0"/>
              </a:rPr>
            </a:br>
            <a:r>
              <a:rPr lang="en-US" sz="2400" b="1" dirty="0">
                <a:latin typeface="Comic Sans MS"/>
              </a:rPr>
              <a:t>in whose name we pray.</a:t>
            </a:r>
            <a:br>
              <a:rPr lang="en-US" sz="2400" b="1" dirty="0">
                <a:latin typeface="Comic Sans MS" panose="030F0702030302020204" pitchFamily="66" charset="0"/>
              </a:rPr>
            </a:br>
            <a:r>
              <a:rPr lang="en-US" sz="2400" b="1" dirty="0">
                <a:latin typeface="Comic Sans MS"/>
              </a:rPr>
              <a:t>Amen.</a:t>
            </a:r>
            <a:endParaRPr lang="en-GB" sz="2400" b="1" dirty="0">
              <a:solidFill>
                <a:srgbClr val="CC3399"/>
              </a:solidFill>
              <a:latin typeface="Comic Sans MS"/>
            </a:endParaRPr>
          </a:p>
        </p:txBody>
      </p:sp>
      <p:sp>
        <p:nvSpPr>
          <p:cNvPr id="4" name="TextBox 3"/>
          <p:cNvSpPr txBox="1"/>
          <p:nvPr/>
        </p:nvSpPr>
        <p:spPr>
          <a:xfrm>
            <a:off x="834787" y="732850"/>
            <a:ext cx="10522423" cy="461665"/>
          </a:xfrm>
          <a:prstGeom prst="rect">
            <a:avLst/>
          </a:prstGeom>
          <a:noFill/>
        </p:spPr>
        <p:txBody>
          <a:bodyPr wrap="square" lIns="91440" tIns="45720" rIns="91440" bIns="45720" rtlCol="0" anchor="t">
            <a:spAutoFit/>
          </a:bodyPr>
          <a:lstStyle/>
          <a:p>
            <a:pPr algn="ctr"/>
            <a:r>
              <a:rPr lang="en-US" sz="2400" dirty="0">
                <a:solidFill>
                  <a:srgbClr val="00B050"/>
                </a:solidFill>
                <a:latin typeface="Comic Sans MS"/>
              </a:rPr>
              <a:t>Leader: </a:t>
            </a:r>
            <a:r>
              <a:rPr lang="en-US" sz="2400" dirty="0">
                <a:latin typeface="Comic Sans MS"/>
              </a:rPr>
              <a:t>We pray the prayer of approach together</a:t>
            </a:r>
            <a:endParaRPr lang="en-US" sz="2400" i="1" dirty="0">
              <a:latin typeface="Comic Sans MS"/>
            </a:endParaRPr>
          </a:p>
        </p:txBody>
      </p:sp>
      <p:sp>
        <p:nvSpPr>
          <p:cNvPr id="2" name="TextBox 1">
            <a:extLst>
              <a:ext uri="{FF2B5EF4-FFF2-40B4-BE49-F238E27FC236}">
                <a16:creationId xmlns:a16="http://schemas.microsoft.com/office/drawing/2014/main" id="{489DC8B3-477E-F06F-3F77-1A4D29396085}"/>
              </a:ext>
            </a:extLst>
          </p:cNvPr>
          <p:cNvSpPr txBox="1"/>
          <p:nvPr/>
        </p:nvSpPr>
        <p:spPr>
          <a:xfrm>
            <a:off x="3997842" y="148075"/>
            <a:ext cx="4196316" cy="584775"/>
          </a:xfrm>
          <a:prstGeom prst="rect">
            <a:avLst/>
          </a:prstGeom>
          <a:noFill/>
        </p:spPr>
        <p:txBody>
          <a:bodyPr wrap="square" lIns="91440" tIns="45720" rIns="91440" bIns="45720" rtlCol="0" anchor="t">
            <a:spAutoFit/>
          </a:bodyPr>
          <a:lstStyle/>
          <a:p>
            <a:pPr algn="ctr"/>
            <a:r>
              <a:rPr lang="en-US" sz="3200" dirty="0">
                <a:solidFill>
                  <a:srgbClr val="00B050"/>
                </a:solidFill>
                <a:latin typeface="Comic Sans MS"/>
              </a:rPr>
              <a:t>Prayer of Approach</a:t>
            </a:r>
          </a:p>
        </p:txBody>
      </p:sp>
    </p:spTree>
    <p:extLst>
      <p:ext uri="{BB962C8B-B14F-4D97-AF65-F5344CB8AC3E}">
        <p14:creationId xmlns:p14="http://schemas.microsoft.com/office/powerpoint/2010/main" val="3087398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91544" y="1484784"/>
            <a:ext cx="7632848" cy="707886"/>
          </a:xfrm>
          <a:prstGeom prst="rect">
            <a:avLst/>
          </a:prstGeom>
          <a:noFill/>
        </p:spPr>
        <p:txBody>
          <a:bodyPr wrap="square" lIns="91440" tIns="45720" rIns="91440" bIns="45720" rtlCol="0" anchor="t">
            <a:spAutoFit/>
          </a:bodyPr>
          <a:lstStyle/>
          <a:p>
            <a:pPr algn="ctr"/>
            <a:endParaRPr lang="en-US" sz="4000">
              <a:solidFill>
                <a:srgbClr val="00B050"/>
              </a:solidFill>
              <a:latin typeface="Comic Sans MS"/>
              <a:cs typeface="Times New Roman"/>
            </a:endParaRPr>
          </a:p>
        </p:txBody>
      </p:sp>
      <p:sp>
        <p:nvSpPr>
          <p:cNvPr id="2" name="TextBox 1">
            <a:extLst>
              <a:ext uri="{FF2B5EF4-FFF2-40B4-BE49-F238E27FC236}">
                <a16:creationId xmlns:a16="http://schemas.microsoft.com/office/drawing/2014/main" id="{9B656D89-6AA7-4266-B4E3-FA4060DF645D}"/>
              </a:ext>
            </a:extLst>
          </p:cNvPr>
          <p:cNvSpPr txBox="1"/>
          <p:nvPr/>
        </p:nvSpPr>
        <p:spPr>
          <a:xfrm>
            <a:off x="760636" y="967097"/>
            <a:ext cx="10785371" cy="42165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dirty="0">
              <a:solidFill>
                <a:schemeClr val="accent3"/>
              </a:solidFill>
              <a:latin typeface="Comic Sans MS" panose="030F0902030302020204" pitchFamily="66" charset="0"/>
              <a:cs typeface="Segoe UI"/>
            </a:endParaRPr>
          </a:p>
          <a:p>
            <a:pPr algn="ctr"/>
            <a:r>
              <a:rPr lang="en-GB" sz="4000" dirty="0">
                <a:solidFill>
                  <a:srgbClr val="00B050"/>
                </a:solidFill>
                <a:latin typeface="Comic Sans MS"/>
              </a:rPr>
              <a:t>Our First Hymn is</a:t>
            </a:r>
          </a:p>
          <a:p>
            <a:pPr algn="ctr"/>
            <a:endParaRPr lang="en-GB" sz="4000" dirty="0">
              <a:solidFill>
                <a:srgbClr val="00B050"/>
              </a:solidFill>
              <a:latin typeface="Comic Sans MS"/>
              <a:cs typeface="Segoe UI"/>
            </a:endParaRPr>
          </a:p>
          <a:p>
            <a:pPr algn="ctr"/>
            <a:r>
              <a:rPr lang="en-GB" sz="4000" dirty="0">
                <a:solidFill>
                  <a:srgbClr val="00B050"/>
                </a:solidFill>
                <a:latin typeface="Comic Sans MS"/>
                <a:cs typeface="Segoe UI"/>
              </a:rPr>
              <a:t>When I Needed a Neighbour</a:t>
            </a:r>
          </a:p>
          <a:p>
            <a:pPr algn="ctr"/>
            <a:r>
              <a:rPr lang="en-GB" sz="2400" dirty="0">
                <a:solidFill>
                  <a:srgbClr val="00B050"/>
                </a:solidFill>
                <a:ea typeface="+mn-lt"/>
                <a:cs typeface="+mn-lt"/>
                <a:hlinkClick r:id="rId3"/>
              </a:rPr>
              <a:t>https://www.youtube.com/watch?v=B7a7LdgRh-k</a:t>
            </a:r>
            <a:r>
              <a:rPr lang="en-GB" sz="2400" dirty="0">
                <a:solidFill>
                  <a:srgbClr val="00B050"/>
                </a:solidFill>
                <a:ea typeface="+mn-lt"/>
                <a:cs typeface="+mn-lt"/>
              </a:rPr>
              <a:t> </a:t>
            </a:r>
            <a:endParaRPr lang="en-US" sz="4000" dirty="0">
              <a:solidFill>
                <a:srgbClr val="E68422"/>
              </a:solidFill>
              <a:latin typeface="Times New Roman"/>
              <a:cs typeface="Times New Roman"/>
            </a:endParaRPr>
          </a:p>
          <a:p>
            <a:pPr algn="ctr"/>
            <a:endParaRPr lang="en-US" sz="4000" dirty="0">
              <a:solidFill>
                <a:schemeClr val="accent3"/>
              </a:solidFill>
              <a:latin typeface="Times New Roman"/>
              <a:cs typeface="Times New Roman"/>
            </a:endParaRPr>
          </a:p>
          <a:p>
            <a:pPr algn="ctr"/>
            <a:r>
              <a:rPr lang="en-US" sz="2800" b="0" i="0" u="none" strike="noStrike" dirty="0">
                <a:solidFill>
                  <a:srgbClr val="00B050"/>
                </a:solidFill>
                <a:effectLst/>
                <a:latin typeface="Comic Sans MS"/>
              </a:rPr>
              <a:t>We stay on mute</a:t>
            </a:r>
            <a:endParaRPr lang="en-US" sz="2800" dirty="0">
              <a:solidFill>
                <a:srgbClr val="00B050"/>
              </a:solidFill>
              <a:latin typeface="Comic Sans MS"/>
              <a:cs typeface="Times New Roman"/>
            </a:endParaRPr>
          </a:p>
          <a:p>
            <a:pPr algn="ctr"/>
            <a:r>
              <a:rPr lang="en-US" sz="2800" dirty="0">
                <a:solidFill>
                  <a:srgbClr val="00B050"/>
                </a:solidFill>
                <a:latin typeface="Comic Sans MS"/>
                <a:cs typeface="Segoe UI"/>
              </a:rPr>
              <a:t>Leader and Cantor mute</a:t>
            </a:r>
          </a:p>
        </p:txBody>
      </p:sp>
    </p:spTree>
    <p:extLst>
      <p:ext uri="{BB962C8B-B14F-4D97-AF65-F5344CB8AC3E}">
        <p14:creationId xmlns:p14="http://schemas.microsoft.com/office/powerpoint/2010/main" val="2262113957"/>
      </p:ext>
    </p:extLst>
  </p:cSld>
  <p:clrMapOvr>
    <a:masterClrMapping/>
  </p:clrMapOvr>
</p:sld>
</file>

<file path=ppt/theme/theme1.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7999BE31A5853479B8E37FC991E0AB2" ma:contentTypeVersion="12" ma:contentTypeDescription="Create a new document." ma:contentTypeScope="" ma:versionID="6fd064ff961df132e09d2a6041941016">
  <xsd:schema xmlns:xsd="http://www.w3.org/2001/XMLSchema" xmlns:xs="http://www.w3.org/2001/XMLSchema" xmlns:p="http://schemas.microsoft.com/office/2006/metadata/properties" xmlns:ns2="e1300d55-8519-4834-8849-904d53629995" xmlns:ns3="ec033be3-6e3d-434c-bca7-6d953e43020a" targetNamespace="http://schemas.microsoft.com/office/2006/metadata/properties" ma:root="true" ma:fieldsID="1d376bc2cb5e3b0b186fce09073e6f79" ns2:_="" ns3:_="">
    <xsd:import namespace="e1300d55-8519-4834-8849-904d53629995"/>
    <xsd:import namespace="ec033be3-6e3d-434c-bca7-6d953e4302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00d55-8519-4834-8849-904d536299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01fbc14-c8d3-4a6c-b842-2218620a460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033be3-6e3d-434c-bca7-6d953e43020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ba0a0cd-6bef-4ca7-917d-3d34814965fc}" ma:internalName="TaxCatchAll" ma:showField="CatchAllData" ma:web="ec033be3-6e3d-434c-bca7-6d953e4302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c033be3-6e3d-434c-bca7-6d953e43020a" xsi:nil="true"/>
    <lcf76f155ced4ddcb4097134ff3c332f xmlns="e1300d55-8519-4834-8849-904d5362999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2D2C89B-11FE-4E1B-BC15-86D601D241FF}">
  <ds:schemaRefs>
    <ds:schemaRef ds:uri="http://schemas.microsoft.com/sharepoint/v3/contenttype/forms"/>
  </ds:schemaRefs>
</ds:datastoreItem>
</file>

<file path=customXml/itemProps2.xml><?xml version="1.0" encoding="utf-8"?>
<ds:datastoreItem xmlns:ds="http://schemas.openxmlformats.org/officeDocument/2006/customXml" ds:itemID="{F22EA3B9-730C-4F93-812A-BE68B0FE8A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300d55-8519-4834-8849-904d53629995"/>
    <ds:schemaRef ds:uri="ec033be3-6e3d-434c-bca7-6d953e4302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155E18-BCF6-4C05-ABE3-E0A9FBD469C7}">
  <ds:schemaRefs>
    <ds:schemaRef ds:uri="http://schemas.microsoft.com/office/2006/documentManagement/types"/>
    <ds:schemaRef ds:uri="http://purl.org/dc/terms/"/>
    <ds:schemaRef ds:uri="http://www.w3.org/XML/1998/namespace"/>
    <ds:schemaRef ds:uri="ec033be3-6e3d-434c-bca7-6d953e43020a"/>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e1300d55-8519-4834-8849-904d53629995"/>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2389</TotalTime>
  <Words>4311</Words>
  <Application>Microsoft Office PowerPoint</Application>
  <PresentationFormat>Widescreen</PresentationFormat>
  <Paragraphs>469</Paragraphs>
  <Slides>50</Slides>
  <Notes>13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50</vt:i4>
      </vt:variant>
    </vt:vector>
  </HeadingPairs>
  <TitlesOfParts>
    <vt:vector size="60" baseType="lpstr">
      <vt:lpstr>Arial</vt:lpstr>
      <vt:lpstr>Calibri</vt:lpstr>
      <vt:lpstr>Comic Sans MS</vt:lpstr>
      <vt:lpstr>Tahoma</vt:lpstr>
      <vt:lpstr>Times New Roman</vt:lpstr>
      <vt:lpstr>-webkit-standard</vt:lpstr>
      <vt:lpstr>Wingdings</vt:lpstr>
      <vt:lpstr>Office Theme</vt:lpstr>
      <vt:lpstr>2_Office Theme</vt:lpstr>
      <vt:lpstr>4_Office Theme</vt:lpstr>
      <vt:lpstr>PowerPoint Presentation</vt:lpstr>
      <vt:lpstr>PowerPoint Presentation</vt:lpstr>
      <vt:lpstr>PowerPoint Presentation</vt:lpstr>
      <vt:lpstr>PowerPoint Presentation</vt:lpstr>
      <vt:lpstr>Leader and Cantor unmute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Colbert</dc:creator>
  <cp:lastModifiedBy>Lauren Martin</cp:lastModifiedBy>
  <cp:revision>315</cp:revision>
  <cp:lastPrinted>2019-01-02T23:00:29Z</cp:lastPrinted>
  <dcterms:created xsi:type="dcterms:W3CDTF">2018-08-20T02:08:08Z</dcterms:created>
  <dcterms:modified xsi:type="dcterms:W3CDTF">2026-01-22T23:45:18Z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37c702-58a9-4d31-a34f-27babbd913b9_Enabled">
    <vt:lpwstr>true</vt:lpwstr>
  </property>
  <property fmtid="{D5CDD505-2E9C-101B-9397-08002B2CF9AE}" pid="3" name="MSIP_Label_5137c702-58a9-4d31-a34f-27babbd913b9_SetDate">
    <vt:lpwstr>2023-09-29T06:51:00Z</vt:lpwstr>
  </property>
  <property fmtid="{D5CDD505-2E9C-101B-9397-08002B2CF9AE}" pid="4" name="MSIP_Label_5137c702-58a9-4d31-a34f-27babbd913b9_Method">
    <vt:lpwstr>Standard</vt:lpwstr>
  </property>
  <property fmtid="{D5CDD505-2E9C-101B-9397-08002B2CF9AE}" pid="5" name="MSIP_Label_5137c702-58a9-4d31-a34f-27babbd913b9_Name">
    <vt:lpwstr>defa4170-0d19-0005-0004-bc88714345d2</vt:lpwstr>
  </property>
  <property fmtid="{D5CDD505-2E9C-101B-9397-08002B2CF9AE}" pid="6" name="MSIP_Label_5137c702-58a9-4d31-a34f-27babbd913b9_SiteId">
    <vt:lpwstr>fa02d289-7836-4c84-a501-d867a1ac46c3</vt:lpwstr>
  </property>
  <property fmtid="{D5CDD505-2E9C-101B-9397-08002B2CF9AE}" pid="7" name="MSIP_Label_5137c702-58a9-4d31-a34f-27babbd913b9_ActionId">
    <vt:lpwstr>6582fa41-dc36-4fa7-91f8-fdec15e26ff2</vt:lpwstr>
  </property>
  <property fmtid="{D5CDD505-2E9C-101B-9397-08002B2CF9AE}" pid="8" name="MSIP_Label_5137c702-58a9-4d31-a34f-27babbd913b9_ContentBits">
    <vt:lpwstr>0</vt:lpwstr>
  </property>
  <property fmtid="{D5CDD505-2E9C-101B-9397-08002B2CF9AE}" pid="9" name="ContentTypeId">
    <vt:lpwstr>0x01010067999BE31A5853479B8E37FC991E0AB2</vt:lpwstr>
  </property>
  <property fmtid="{D5CDD505-2E9C-101B-9397-08002B2CF9AE}" pid="10" name="MediaServiceImageTags">
    <vt:lpwstr/>
  </property>
</Properties>
</file>