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79" r:id="rId5"/>
    <p:sldId id="261" r:id="rId6"/>
    <p:sldId id="262" r:id="rId7"/>
    <p:sldId id="264" r:id="rId8"/>
    <p:sldId id="263" r:id="rId9"/>
    <p:sldId id="265" r:id="rId10"/>
    <p:sldId id="266" r:id="rId11"/>
    <p:sldId id="268" r:id="rId12"/>
    <p:sldId id="267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1676-ACF2-4DE6-970E-D5796D5E2DE7}" type="datetimeFigureOut">
              <a:rPr lang="en-CA" smtClean="0"/>
              <a:t>2026-01-18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A6D5-EFCE-4243-93FE-11B8E8088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9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1676-ACF2-4DE6-970E-D5796D5E2DE7}" type="datetimeFigureOut">
              <a:rPr lang="en-CA" smtClean="0"/>
              <a:t>2026-01-18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A6D5-EFCE-4243-93FE-11B8E8088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757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1676-ACF2-4DE6-970E-D5796D5E2DE7}" type="datetimeFigureOut">
              <a:rPr lang="en-CA" smtClean="0"/>
              <a:t>2026-01-18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A6D5-EFCE-4243-93FE-11B8E8088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78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1676-ACF2-4DE6-970E-D5796D5E2DE7}" type="datetimeFigureOut">
              <a:rPr lang="en-CA" smtClean="0"/>
              <a:t>2026-01-18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A6D5-EFCE-4243-93FE-11B8E8088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88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1676-ACF2-4DE6-970E-D5796D5E2DE7}" type="datetimeFigureOut">
              <a:rPr lang="en-CA" smtClean="0"/>
              <a:t>2026-01-18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A6D5-EFCE-4243-93FE-11B8E8088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35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1676-ACF2-4DE6-970E-D5796D5E2DE7}" type="datetimeFigureOut">
              <a:rPr lang="en-CA" smtClean="0"/>
              <a:t>2026-01-18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A6D5-EFCE-4243-93FE-11B8E8088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039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1676-ACF2-4DE6-970E-D5796D5E2DE7}" type="datetimeFigureOut">
              <a:rPr lang="en-CA" smtClean="0"/>
              <a:t>2026-01-18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A6D5-EFCE-4243-93FE-11B8E8088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522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1676-ACF2-4DE6-970E-D5796D5E2DE7}" type="datetimeFigureOut">
              <a:rPr lang="en-CA" smtClean="0"/>
              <a:t>2026-01-18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A6D5-EFCE-4243-93FE-11B8E8088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000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1676-ACF2-4DE6-970E-D5796D5E2DE7}" type="datetimeFigureOut">
              <a:rPr lang="en-CA" smtClean="0"/>
              <a:t>2026-01-18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A6D5-EFCE-4243-93FE-11B8E8088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57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1676-ACF2-4DE6-970E-D5796D5E2DE7}" type="datetimeFigureOut">
              <a:rPr lang="en-CA" smtClean="0"/>
              <a:t>2026-01-18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A6D5-EFCE-4243-93FE-11B8E8088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83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1676-ACF2-4DE6-970E-D5796D5E2DE7}" type="datetimeFigureOut">
              <a:rPr lang="en-CA" smtClean="0"/>
              <a:t>2026-01-18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A6D5-EFCE-4243-93FE-11B8E8088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30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C9A1676-ACF2-4DE6-970E-D5796D5E2DE7}" type="datetimeFigureOut">
              <a:rPr lang="en-CA" smtClean="0"/>
              <a:t>2026-01-18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E5EA6D5-EFCE-4243-93FE-11B8E8088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3431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j-cs"/>
        </a:defRPr>
      </a:lvl1pPr>
    </p:titleStyle>
    <p:bodyStyle>
      <a:lvl1pPr marL="571500" indent="-5715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joel%201-3&amp;version=NIV;RCU17TS#fzh-RCU17TS-22315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joel%201-3&amp;version=NIV;RCU17TS#fzh-RCU17TS-22336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joel%201-3&amp;version=NIV;RCU17TS#fzh-RCU17TS-22269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DB067F-E8B5-D3F2-315B-5B1175EC3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CEE719-B18B-4256-33AD-9EEA32B22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20" y="1122363"/>
            <a:ext cx="9406759" cy="2387600"/>
          </a:xfrm>
        </p:spPr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TC" panose="020B0200000000000000" pitchFamily="34" charset="-128"/>
                <a:ea typeface="Noto Sans TC" panose="020B0200000000000000" pitchFamily="34" charset="-128"/>
                <a:cs typeface="Segoe UI" panose="020B0502040204020203" pitchFamily="34" charset="0"/>
              </a:rPr>
              <a:t>亂世，重新，與小薯仔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TC" panose="020B0200000000000000" pitchFamily="34" charset="-128"/>
                <a:ea typeface="Noto Sans TC" panose="020B0200000000000000" pitchFamily="34" charset="-128"/>
                <a:cs typeface="Segoe UI" panose="020B0502040204020203" pitchFamily="34" charset="0"/>
              </a:rPr>
              <a:t>(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TC" panose="020B0200000000000000" pitchFamily="34" charset="-128"/>
                <a:ea typeface="Noto Sans TC" panose="020B0200000000000000" pitchFamily="34" charset="-128"/>
                <a:cs typeface="Segoe UI" panose="020B0502040204020203" pitchFamily="34" charset="0"/>
              </a:rPr>
              <a:t>我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TC" panose="020B0200000000000000" pitchFamily="34" charset="-128"/>
                <a:ea typeface="Noto Sans TC" panose="020B0200000000000000" pitchFamily="34" charset="-128"/>
                <a:cs typeface="Segoe UI" panose="020B0502040204020203" pitchFamily="34" charset="0"/>
              </a:rPr>
              <a:t>)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TC" panose="020B0200000000000000" pitchFamily="34" charset="-128"/>
              <a:ea typeface="Noto Sans TC" panose="020B02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E9B68-C3C6-8AA8-CC4F-0BD6081AC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Noto Sans TC" panose="020B0200000000000000" pitchFamily="34" charset="-128"/>
                <a:ea typeface="Noto Sans TC" panose="020B0200000000000000" pitchFamily="34" charset="-128"/>
                <a:cs typeface="Segoe UI" panose="020B0502040204020203" pitchFamily="34" charset="0"/>
              </a:rPr>
              <a:t>聖經小書卷，俗世小薯仔 </a:t>
            </a:r>
            <a:r>
              <a:rPr lang="en-US" altLang="zh-TW" sz="3600" dirty="0">
                <a:latin typeface="Noto Sans TC" panose="020B0200000000000000" pitchFamily="34" charset="-128"/>
                <a:ea typeface="Noto Sans TC" panose="020B0200000000000000" pitchFamily="34" charset="-128"/>
                <a:cs typeface="Segoe UI" panose="020B0502040204020203" pitchFamily="34" charset="0"/>
              </a:rPr>
              <a:t>- 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TC" panose="020B0200000000000000" pitchFamily="34" charset="-128"/>
                <a:ea typeface="Noto Sans TC" panose="020B0200000000000000" pitchFamily="34" charset="-128"/>
                <a:cs typeface="Segoe UI" panose="020B0502040204020203" pitchFamily="34" charset="0"/>
              </a:rPr>
              <a:t>約珥書</a:t>
            </a:r>
            <a:endParaRPr lang="en-US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TC" panose="020B0200000000000000" pitchFamily="34" charset="-128"/>
              <a:ea typeface="Noto Sans TC" panose="020B0200000000000000" pitchFamily="34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6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0883A-29A1-D68D-D9AA-41F267417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64990-ADAB-7693-657C-1FC047B04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93"/>
            <a:ext cx="10515600" cy="610601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10 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在牠們面前，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地動天搖，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日月昏暗，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星宿無光。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11 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耶和華在他的軍旅前出聲，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他的隊伍龐大，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遵行他命令的強盛。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耶和華的日子大而可畏，誰能當得起呢？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					</a:t>
            </a: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54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03CA2-FB53-4062-8C97-4A3E55934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231EA-EF68-C6A0-A661-25CFB37E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862"/>
            <a:ext cx="10515600" cy="61060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12 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然而你們現在要禁食，哭泣，哀號，一心歸向我。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這是耶和華說的。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13 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你們要撕裂心腸，不要撕裂衣服。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歸向耶和華</a:t>
            </a: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—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你們的　神，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因為他有恩惠，有憐憫，不輕易發怒，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有豐盛的慈愛，並且會改變心意，不降那災難。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14 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誰知道他也許會回心轉意，留下餘福，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就是獻給耶和華</a:t>
            </a: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—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　神的素祭和澆酒祭。</a:t>
            </a:r>
            <a:endParaRPr lang="en-US" altLang="zh-TW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2:12-14</a:t>
            </a:r>
            <a:endParaRPr lang="zh-TW" altLang="en-US" sz="3200" b="1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20000"/>
              </a:lnSpc>
              <a:buNone/>
            </a:pPr>
            <a:endParaRPr lang="zh-TW" altLang="en-US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53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F002B-C8F9-8311-9ADB-CE4C7B5B1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4697F-F6AA-4CB3-C05A-DCC78FD0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93"/>
            <a:ext cx="10515600" cy="61060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15 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你們要在錫安吹角，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使禁食的日子分別為聖，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宣告嚴肅會。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16 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聚集百姓，使會眾自潔；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召集老年人，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聚集孩童和在母懷吃奶的；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使新郎出內室，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新娘離開洞房。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					</a:t>
            </a: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826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4F717-49E8-7C17-7384-226DDC07F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FCB55-4C46-4E0F-31AB-716665164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93"/>
            <a:ext cx="10515600" cy="61060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18 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耶和華為自己的地發熱心，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憐憫他的百姓。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19 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耶和華應允他的百姓說：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「看哪，我要賞賜你們五穀、新酒和新的油，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使你們飽足，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我必不再使你們受列國的羞辱。</a:t>
            </a: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					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TW" sz="3200" b="1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2480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B7FFB-B47C-2C58-A146-082C4B8BE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A0C73-D72B-E640-59F9-EEF022CC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93"/>
            <a:ext cx="10515600" cy="61060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26 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「你們必吃得飽足，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讚美耶和華</a:t>
            </a: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—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　神的名，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他為你們行了奇妙的事。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我的百姓不致羞愧，直到永遠。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27 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你們必知道我是在以色列中，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又知道我是耶和華</a:t>
            </a: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—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你們的　神，沒有別的。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我的百姓不致羞愧，直到永遠。」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			</a:t>
            </a:r>
            <a:endParaRPr lang="en-US" altLang="zh-TW" sz="3200" b="1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497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E0E79-A1E4-D93E-11A3-570F645A1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A92AD-562B-1B09-D682-8C9D9EEA3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93"/>
            <a:ext cx="10515600" cy="61060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28 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「以後，我要將我的靈澆灌凡有血肉之軀的。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你們的兒女要說預言，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你們的老人要做異夢，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你們的少年要見異象。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29 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在那些日子，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我要將我的靈澆灌我的僕人和婢女。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			</a:t>
            </a:r>
            <a:endParaRPr lang="en-US" altLang="zh-TW" sz="3200" b="1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89250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C7E41-1552-CF11-6CAC-7115A988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AF8A4-5BB3-3F3D-7D17-0DB1AD896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93"/>
            <a:ext cx="10515600" cy="61060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30 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「我要在天上地下顯出奇事，有血，有火，有煙柱。 </a:t>
            </a: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31 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太陽要變為黑暗，月亮要變為血，這都在耶和華大而可畏的日子未到以前。 </a:t>
            </a: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32 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那時，凡求告耶和華名的就必得救；因為照耶和華所說的，在錫安山，在耶路撒冷將有逃脫的人。凡耶和華所召的</a:t>
            </a: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[</a:t>
            </a: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  <a:hlinkClick r:id="rId2" tooltip="See footnote f"/>
              </a:rPr>
              <a:t>f</a:t>
            </a: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]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，都在餘民之列。」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			</a:t>
            </a:r>
            <a:endParaRPr lang="en-US" altLang="zh-TW" sz="3200" b="1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9474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6EED-CE27-4EB8-FE3C-A00559F78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7216B-F49B-999E-9B52-4154F7E19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93"/>
            <a:ext cx="10515600" cy="61060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3 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「看哪，在那些日子，到那個時候，我使猶大和耶路撒冷被擄之人歸回的時候， </a:t>
            </a: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2 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我要聚集萬民，帶他們下到約沙法谷去，在那裏我要為我百姓，我產業以色列的緣故，向萬民施行審判；因為他們把我的百姓分散到列國，瓜分了我的土地， </a:t>
            </a: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3 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為我的百姓抽籤，以男孩換取妓女，為喝酒賣掉女孩。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			</a:t>
            </a:r>
            <a:endParaRPr lang="en-US" altLang="zh-TW" sz="3200" b="1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0793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67084-07D0-5BF1-5AE2-AB39829A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637D6-8520-753F-B22A-43C51A1B9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93"/>
            <a:ext cx="10515600" cy="61060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12 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列國都當興起，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上到約沙法谷；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因為我必坐在那裏，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審判四圍的列國。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13 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揮鐮刀吧！因為莊稼熟了；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來踩踏吧！因為醡酒池滿了。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酒池已經滿溢，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因為他們的罪惡甚大。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			</a:t>
            </a:r>
            <a:endParaRPr lang="en-US" altLang="zh-TW" sz="3200" b="1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3300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A7781-CAF7-F174-9ADF-FFF707182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DD501-5C1A-412E-3B08-08780F544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93"/>
            <a:ext cx="10515600" cy="61060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16 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耶和華必從錫安吼叫，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從耶路撒冷出聲，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天地就震動。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耶和華卻要作他百姓的避難所，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作以色列人的保障。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17 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你們就知道我是耶和華</a:t>
            </a: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—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你們的　神，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我住在錫安</a:t>
            </a: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—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我的聖山。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耶路撒冷必成為聖；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陌生人不再從其中經過。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5302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2A79-F5CF-447B-1CF8-1CAEFE98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5A49-1930-D62B-FBC2-E3DF7DF80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666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46012-471C-B5B8-2019-3E2C1213E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DA561-AC18-3957-2993-985DF28B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93"/>
            <a:ext cx="10515600" cy="61060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18 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在那日，大山要滴甜酒，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小山要流奶，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猶大的溪河都有水流出；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必有泉源從耶和華的殿中流出，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滋潤什亭谷。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19 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埃及必定荒涼，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以東成為荒涼的曠野，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因為他們向猶大人行殘暴，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又因他們在本地流無辜人的血。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29734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4BD1E-4DBF-32CE-D593-DEBD04CE1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7AE03-C56E-C411-6835-19F0A59AF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93"/>
            <a:ext cx="10515600" cy="61060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20 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但猶大必存到永遠，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耶路撒冷必存到萬代。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21 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我要免除</a:t>
            </a: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[</a:t>
            </a:r>
            <a:r>
              <a:rPr lang="en-US" altLang="zh-TW" sz="3200" baseline="30000" dirty="0" err="1">
                <a:latin typeface="Noto Sans TC" panose="020B0200000000000000" pitchFamily="34" charset="-128"/>
                <a:ea typeface="Noto Sans TC" panose="020B0200000000000000" pitchFamily="34" charset="-128"/>
                <a:hlinkClick r:id="rId2" tooltip="See footnote i"/>
              </a:rPr>
              <a:t>i</a:t>
            </a: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]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流人血的罪，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是先前未曾免除的，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耶和華居住在錫安。</a:t>
            </a:r>
            <a:endParaRPr lang="en-US" altLang="zh-TW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46252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9AA3-AEB3-474F-C229-0B401A93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DC2D-2CCA-79FD-E6C1-10033A2D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04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EA81A-9DA6-BC22-01B1-64056412F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862"/>
            <a:ext cx="10515600" cy="61060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12 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然而你們現在要禁食，哭泣，哀號，一心歸向我。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這是耶和華說的。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13 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你們要撕裂心腸，不要撕裂衣服。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歸向耶和華</a:t>
            </a: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—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你們的　神，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因為他有恩惠，有憐憫，不輕易發怒，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有豐盛的慈愛，並且會改變心意，不降那災難。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14 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誰知道他也許會回心轉意，留下餘福，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就是獻給耶和華</a:t>
            </a: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—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　神的素祭和澆酒祭。</a:t>
            </a:r>
            <a:endParaRPr lang="en-US" altLang="zh-TW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2:12-14</a:t>
            </a:r>
            <a:endParaRPr lang="zh-TW" altLang="en-US" sz="3200" b="1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20000"/>
              </a:lnSpc>
              <a:buNone/>
            </a:pPr>
            <a:endParaRPr lang="zh-TW" altLang="en-US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53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C42CB-0B57-D867-73B8-7BC76596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51A88-EEF7-ADE4-60AF-4B36E96A8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614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7CC22-4D11-91D9-B125-DF08AB02F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4E535-E007-3DAD-18EC-1CD76EAF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862"/>
            <a:ext cx="10515600" cy="610601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耶和華的話臨到毗土珥的兒子約珥。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2 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老年人哪，當聽這話；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這地所有的居民哪，要側耳而聽。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在你們的日子，或你們祖先的日子，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曾發生過這樣的事嗎？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3 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你們要將這事傳與子，子傳與孫，孫傳與後代。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1</a:t>
            </a:r>
            <a:endParaRPr lang="zh-TW" altLang="en-US" sz="3200" b="1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20000"/>
              </a:lnSpc>
              <a:buNone/>
            </a:pPr>
            <a:endParaRPr lang="zh-TW" altLang="en-US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44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83FD7-CFC1-87E0-0C9C-D0C7DEE70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A4B34-CD23-92C6-B94E-3122D75DB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862"/>
            <a:ext cx="10515600" cy="61060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6 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有一隊蝗蟲</a:t>
            </a: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[</a:t>
            </a: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  <a:hlinkClick r:id="rId2" tooltip="See footnote b"/>
              </a:rPr>
              <a:t>b</a:t>
            </a: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]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，強盛且不可數，</a:t>
            </a:r>
            <a:endParaRPr lang="en-US" altLang="zh-TW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上來侵犯我的地；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牠的牙齒如獅子的牙齒，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如母獅的大牙。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7 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牠毀壞我的葡萄樹，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撕裂我的無花果樹，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剝光又丟棄，使枝條露白。</a:t>
            </a:r>
            <a:endParaRPr lang="en-US" altLang="zh-TW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1</a:t>
            </a:r>
            <a:endParaRPr lang="zh-TW" altLang="en-US" sz="3200" b="1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20000"/>
              </a:lnSpc>
              <a:buNone/>
            </a:pPr>
            <a:endParaRPr lang="zh-TW" altLang="en-US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37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8A640-E817-ADCA-00EB-4EDFBA84A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97C29-62F3-CACE-8DBA-41A5E8FF5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862"/>
            <a:ext cx="10515600" cy="61060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15 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哀哉，這日子！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因為耶和華的日子臨近，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好像毀滅從全能者來到。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16 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糧食不是在我們眼前斷絕了嗎？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歡喜快樂不是從我們　神的殿中止息了嗎？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1</a:t>
            </a:r>
          </a:p>
          <a:p>
            <a:pPr marL="0" indent="0" algn="r">
              <a:lnSpc>
                <a:spcPct val="150000"/>
              </a:lnSpc>
              <a:buNone/>
            </a:pPr>
            <a:endParaRPr lang="zh-TW" altLang="en-US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39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5D850-EE7F-941D-526A-7DBB82E71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168E6-9618-3D7D-B570-4802FE242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862"/>
            <a:ext cx="10515600" cy="61060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19 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耶和華啊，我向你求告，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因為有火吞噬野地的草場，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火焰燒盡田野的樹木。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20 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田野的走獸切慕你，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因為溪水乾涸，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火吞噬了野地的草場。</a:t>
            </a:r>
            <a:endParaRPr lang="en-US" altLang="zh-TW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1</a:t>
            </a:r>
          </a:p>
          <a:p>
            <a:pPr marL="0" indent="0" algn="r">
              <a:lnSpc>
                <a:spcPct val="150000"/>
              </a:lnSpc>
              <a:buNone/>
            </a:pPr>
            <a:endParaRPr lang="zh-TW" altLang="en-US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310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97378-4657-4E1E-302F-9F7F79705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87278-A7F2-5C83-1CC7-25FAE69EF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93"/>
            <a:ext cx="10515600" cy="61060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2 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你們要在錫安吹角，在我的聖山發出警報。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這地所有的居民要發顫，因為耶和華的日子快到，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已經臨近了。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en-US" altLang="zh-TW" sz="3200" baseline="300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2 </a:t>
            </a: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那是黑暗、陰森的日子，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是密雲、烏黑的日子，</a:t>
            </a:r>
            <a:endParaRPr lang="en-US" altLang="zh-TW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如同黎明籠罩山嶺。</a:t>
            </a:r>
            <a:b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</a:b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有一隊蝗蟲，又大又強，</a:t>
            </a:r>
            <a:endParaRPr lang="en-US" altLang="zh-TW" sz="3200" dirty="0">
              <a:latin typeface="Noto Sans TC" panose="020B0200000000000000" pitchFamily="34" charset="-128"/>
              <a:ea typeface="Noto Sans TC" panose="020B02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自古以來沒有像這樣的，以後直到萬代也必沒有。</a:t>
            </a:r>
            <a:r>
              <a:rPr lang="en-US" altLang="zh-TW" sz="3200" dirty="0">
                <a:latin typeface="Noto Sans TC" panose="020B0200000000000000" pitchFamily="34" charset="-128"/>
                <a:ea typeface="Noto Sans TC" panose="020B0200000000000000" pitchFamily="34" charset="-128"/>
              </a:rPr>
              <a:t>		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zh-TW" altLang="en-US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約珥書 </a:t>
            </a:r>
            <a:r>
              <a:rPr lang="en-US" altLang="zh-TW" sz="3200" b="1" dirty="0">
                <a:latin typeface="Noto Sans TC" panose="020B0200000000000000" pitchFamily="34" charset="-128"/>
                <a:ea typeface="Noto Sans TC" panose="020B02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1931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1840</Words>
  <Application>Microsoft Office PowerPoint</Application>
  <PresentationFormat>Widescreen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Microsoft YaHei UI Light</vt:lpstr>
      <vt:lpstr>Noto Sans TC</vt:lpstr>
      <vt:lpstr>Aptos</vt:lpstr>
      <vt:lpstr>Arial</vt:lpstr>
      <vt:lpstr>Office Theme</vt:lpstr>
      <vt:lpstr>亂世，重新，與小薯仔 (我)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Wan</dc:creator>
  <cp:lastModifiedBy>BAC Cantonese</cp:lastModifiedBy>
  <cp:revision>5</cp:revision>
  <dcterms:created xsi:type="dcterms:W3CDTF">2025-09-28T15:26:59Z</dcterms:created>
  <dcterms:modified xsi:type="dcterms:W3CDTF">2026-01-18T19:11:40Z</dcterms:modified>
</cp:coreProperties>
</file>