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5" r:id="rId5"/>
    <p:sldId id="266" r:id="rId6"/>
    <p:sldId id="267" r:id="rId7"/>
    <p:sldId id="268" r:id="rId8"/>
    <p:sldId id="269" r:id="rId9"/>
    <p:sldId id="262" r:id="rId10"/>
    <p:sldId id="273" r:id="rId11"/>
    <p:sldId id="276" r:id="rId12"/>
    <p:sldId id="270" r:id="rId13"/>
    <p:sldId id="274" r:id="rId14"/>
    <p:sldId id="280" r:id="rId15"/>
    <p:sldId id="279" r:id="rId16"/>
    <p:sldId id="277" r:id="rId17"/>
    <p:sldId id="271" r:id="rId18"/>
    <p:sldId id="272" r:id="rId19"/>
    <p:sldId id="278" r:id="rId20"/>
    <p:sldId id="275" r:id="rId21"/>
    <p:sldId id="281" r:id="rId22"/>
    <p:sldId id="282" r:id="rId23"/>
    <p:sldId id="263" r:id="rId24"/>
    <p:sldId id="26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6E"/>
    <a:srgbClr val="C7C5BA"/>
    <a:srgbClr val="EEE0B3"/>
    <a:srgbClr val="CAAA79"/>
    <a:srgbClr val="B70011"/>
    <a:srgbClr val="BB0012"/>
    <a:srgbClr val="E6D3AC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9" autoAdjust="0"/>
    <p:restoredTop sz="94720"/>
  </p:normalViewPr>
  <p:slideViewPr>
    <p:cSldViewPr snapToGrid="0" snapToObjects="1">
      <p:cViewPr varScale="1">
        <p:scale>
          <a:sx n="135" d="100"/>
          <a:sy n="135" d="100"/>
        </p:scale>
        <p:origin x="48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67699" y="2936147"/>
            <a:ext cx="3791824" cy="125835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C7C5B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67699" y="2936147"/>
            <a:ext cx="3791824" cy="125835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C7C5B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98584" y="1996580"/>
            <a:ext cx="4446166" cy="755009"/>
          </a:xfrm>
        </p:spPr>
        <p:txBody>
          <a:bodyPr/>
          <a:lstStyle>
            <a:lvl1pPr>
              <a:defRPr>
                <a:solidFill>
                  <a:srgbClr val="E8D06E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5901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226"/>
            <a:ext cx="8211824" cy="35901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226"/>
            <a:ext cx="8211824" cy="359015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54928" y="4160939"/>
            <a:ext cx="2659311" cy="6291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386228"/>
            <a:ext cx="8219433" cy="43747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0B3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D446B-A76C-31EF-EF2B-27A40EDD8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CB7A3-9BE0-DA18-0D65-C4816B39E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5104-8FAB-E172-AF3A-F2A7D3BF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A43AB-FAED-057F-215D-8EB1DD81E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7 He also said to him,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“I am the Lord, who brought you out of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Ur of the Chaldeans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to give you this land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to take possession of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C0CE5-661F-FF8E-B7F3-D18C454E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15:7 NIV </a:t>
            </a:r>
          </a:p>
        </p:txBody>
      </p:sp>
    </p:spTree>
    <p:extLst>
      <p:ext uri="{BB962C8B-B14F-4D97-AF65-F5344CB8AC3E}">
        <p14:creationId xmlns:p14="http://schemas.microsoft.com/office/powerpoint/2010/main" val="287438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2E87B-7F39-3EDE-C3ED-AA5ECD15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476E-E82A-73E6-C0BD-3AF83F99D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8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The whole land of Canaan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where you now reside as a foreigner,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I will give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as an everlasting possession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to you and your descendants after you;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and I will be their God.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1237B-57B2-F8EE-0DDE-55838CBC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17:8 NIV </a:t>
            </a:r>
          </a:p>
        </p:txBody>
      </p:sp>
    </p:spTree>
    <p:extLst>
      <p:ext uri="{BB962C8B-B14F-4D97-AF65-F5344CB8AC3E}">
        <p14:creationId xmlns:p14="http://schemas.microsoft.com/office/powerpoint/2010/main" val="144349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8CD06-0D5C-9DF0-1A29-35DA7970B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41610-6331-201C-1ABD-D6A7234EA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088" y="499640"/>
            <a:ext cx="8211824" cy="35901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01B8D-2E1B-C407-17D2-162C5507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Portion Promised</a:t>
            </a:r>
          </a:p>
        </p:txBody>
      </p:sp>
    </p:spTree>
    <p:extLst>
      <p:ext uri="{BB962C8B-B14F-4D97-AF65-F5344CB8AC3E}">
        <p14:creationId xmlns:p14="http://schemas.microsoft.com/office/powerpoint/2010/main" val="251786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3973F-5A70-6793-AD24-9F1BF3E9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E652-2524-1255-FD2A-950340239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3 Abram fell facedown, and God said to him,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4 “As for me, this is my covenant with you: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You will be the father of many nations.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E039B-6FB2-94E2-FADC-A431BE70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17:3-4 NIV </a:t>
            </a:r>
          </a:p>
        </p:txBody>
      </p:sp>
    </p:spTree>
    <p:extLst>
      <p:ext uri="{BB962C8B-B14F-4D97-AF65-F5344CB8AC3E}">
        <p14:creationId xmlns:p14="http://schemas.microsoft.com/office/powerpoint/2010/main" val="426234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1C916-66B3-3A91-3946-DB4D76D5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CCAEE-0211-B02C-75A7-C7F4C304E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8 And I will give unto thee,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and to thy seed after thee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the land wherein thou art a stranger,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all the land of Canaan,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for an everlasting possession;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and I will be their God.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5076F-6E43-1398-A2EA-3627387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17:8 KJV </a:t>
            </a:r>
          </a:p>
        </p:txBody>
      </p:sp>
    </p:spTree>
    <p:extLst>
      <p:ext uri="{BB962C8B-B14F-4D97-AF65-F5344CB8AC3E}">
        <p14:creationId xmlns:p14="http://schemas.microsoft.com/office/powerpoint/2010/main" val="12819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3A4F-FB35-A714-6A87-D0BCD1F4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286AC-F2E2-0B9F-5B7E-21FCE3B4A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16 Now to Abraham and </a:t>
            </a:r>
            <a:r>
              <a:rPr lang="en-US" dirty="0">
                <a:solidFill>
                  <a:srgbClr val="E8D06E"/>
                </a:solidFill>
                <a:latin typeface="+mn-lt"/>
              </a:rPr>
              <a:t>his Seed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were the promises made.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He does not say, “And to seeds,” as of many, but as of one, “And to your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Seed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,” </a:t>
            </a:r>
          </a:p>
          <a:p>
            <a:r>
              <a:rPr lang="en-US" b="1" dirty="0">
                <a:solidFill>
                  <a:srgbClr val="E8D06E"/>
                </a:solidFill>
                <a:latin typeface="+mn-lt"/>
              </a:rPr>
              <a:t>who is Christ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D2A3F-1E97-09B6-8027-E50C2072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Galatians 3:16 NIV </a:t>
            </a:r>
          </a:p>
        </p:txBody>
      </p:sp>
    </p:spTree>
    <p:extLst>
      <p:ext uri="{BB962C8B-B14F-4D97-AF65-F5344CB8AC3E}">
        <p14:creationId xmlns:p14="http://schemas.microsoft.com/office/powerpoint/2010/main" val="286669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DCE9-037B-4FEE-A8AA-815D533D8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AA6B4-2FDE-DFB3-3DD7-03B4FC90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29 </a:t>
            </a:r>
            <a:r>
              <a:rPr lang="en-US" dirty="0">
                <a:solidFill>
                  <a:srgbClr val="E8D06E"/>
                </a:solidFill>
                <a:latin typeface="+mn-lt"/>
              </a:rPr>
              <a:t>If you belong to Christ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then you are Abraham’s seed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and heirs according to the promise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C4C3-770B-997E-AFD9-B170AB62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Galatians 3:29 NIV </a:t>
            </a:r>
          </a:p>
        </p:txBody>
      </p:sp>
    </p:spTree>
    <p:extLst>
      <p:ext uri="{BB962C8B-B14F-4D97-AF65-F5344CB8AC3E}">
        <p14:creationId xmlns:p14="http://schemas.microsoft.com/office/powerpoint/2010/main" val="286556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8F86-C755-4495-8C8F-031DF9F8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57EA5-DC53-21D4-667F-2F7F52C5AA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088" y="499640"/>
            <a:ext cx="8211824" cy="35901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Blessing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01795-2D07-3557-7430-9E577F54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Portion Promised</a:t>
            </a:r>
          </a:p>
        </p:txBody>
      </p:sp>
    </p:spTree>
    <p:extLst>
      <p:ext uri="{BB962C8B-B14F-4D97-AF65-F5344CB8AC3E}">
        <p14:creationId xmlns:p14="http://schemas.microsoft.com/office/powerpoint/2010/main" val="118111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38E61-04C0-7579-DF9A-AA8EEF85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F6F6F-F290-D64D-D68C-39CE8D619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86226"/>
            <a:ext cx="8211824" cy="39023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I will make you into a great nation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  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and I will bless you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 will make your name great,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   and you will be a blessing.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3 I will bless those who bless you,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   and whoever curses you I will curse;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and all peoples on earth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    will be blessed through you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AAA8A-8AB3-B9DB-003C-799C159A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12:2-3 NIV </a:t>
            </a:r>
          </a:p>
        </p:txBody>
      </p:sp>
    </p:spTree>
    <p:extLst>
      <p:ext uri="{BB962C8B-B14F-4D97-AF65-F5344CB8AC3E}">
        <p14:creationId xmlns:p14="http://schemas.microsoft.com/office/powerpoint/2010/main" val="28449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D0C85-B248-AF16-8D00-166B91F9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F087A-4269-D6E4-E9AF-537AB2D30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the word of the Lord came to Abram in a vision: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“Do not be afraid, Abram.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   </a:t>
            </a:r>
            <a:r>
              <a:rPr lang="en-US" b="1" dirty="0">
                <a:solidFill>
                  <a:srgbClr val="E8D06E"/>
                </a:solidFill>
                <a:latin typeface="+mn-lt"/>
              </a:rPr>
              <a:t>I am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your shield,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   </a:t>
            </a:r>
            <a:r>
              <a:rPr lang="en-US" b="1" dirty="0">
                <a:solidFill>
                  <a:srgbClr val="E8D06E"/>
                </a:solidFill>
                <a:latin typeface="+mn-lt"/>
              </a:rPr>
              <a:t>your very great reward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51FE6-2829-7DB7-CD5C-FBF41DA3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15:1 NIV </a:t>
            </a:r>
          </a:p>
        </p:txBody>
      </p:sp>
    </p:spTree>
    <p:extLst>
      <p:ext uri="{BB962C8B-B14F-4D97-AF65-F5344CB8AC3E}">
        <p14:creationId xmlns:p14="http://schemas.microsoft.com/office/powerpoint/2010/main" val="103501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17029" y="3021209"/>
            <a:ext cx="5509941" cy="106169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Covenant:</a:t>
            </a: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 Portion Promised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9037-C7D8-B62E-8AF6-ED22EC09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BCB84-31CE-115B-8538-DC4772F06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5 No longer will you be called Abram;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your name will be Abraham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for I have made you a father of many nations.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6 I will make you very fruitful;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 will make nations of you,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and kings will come from you.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5A773-34EA-403C-E2A1-9F002A23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17:5-6 NIV </a:t>
            </a:r>
          </a:p>
        </p:txBody>
      </p:sp>
    </p:spTree>
    <p:extLst>
      <p:ext uri="{BB962C8B-B14F-4D97-AF65-F5344CB8AC3E}">
        <p14:creationId xmlns:p14="http://schemas.microsoft.com/office/powerpoint/2010/main" val="94254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089B-6E95-CE64-3308-9CDEAFA27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7518D-EAE2-FB85-0412-7FC09EA6FF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Scripture foresaw that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God would justify the Gentiles by faith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and announced the gospel in advance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to Abraham: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“All nations will be blessed through you.”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1496-0024-3040-F787-AC87787E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Galatians 3:8 NIV </a:t>
            </a:r>
          </a:p>
        </p:txBody>
      </p:sp>
    </p:spTree>
    <p:extLst>
      <p:ext uri="{BB962C8B-B14F-4D97-AF65-F5344CB8AC3E}">
        <p14:creationId xmlns:p14="http://schemas.microsoft.com/office/powerpoint/2010/main" val="23235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F86DE-8DDC-8AAE-9F7B-2F4F59E94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Conclusion:</a:t>
            </a:r>
          </a:p>
          <a:p>
            <a:r>
              <a:rPr lang="en-US" dirty="0">
                <a:latin typeface="+mn-lt"/>
              </a:rPr>
              <a:t>God Himself has always been our portion. </a:t>
            </a:r>
            <a:r>
              <a:rPr lang="en-US">
                <a:latin typeface="+mn-lt"/>
              </a:rPr>
              <a:t>His </a:t>
            </a:r>
            <a:r>
              <a:rPr lang="en-US" dirty="0">
                <a:latin typeface="+mn-lt"/>
              </a:rPr>
              <a:t>covenant with Abraham was the beginning of restoring the lost portion due to sin. This covenant was established through a promise ultimately fulfilled through Christ, </a:t>
            </a:r>
          </a:p>
          <a:p>
            <a:r>
              <a:rPr lang="en-US" dirty="0">
                <a:latin typeface="+mn-lt"/>
              </a:rPr>
              <a:t>the seed of Abraham and our Savior.</a:t>
            </a:r>
          </a:p>
        </p:txBody>
      </p:sp>
    </p:spTree>
    <p:extLst>
      <p:ext uri="{BB962C8B-B14F-4D97-AF65-F5344CB8AC3E}">
        <p14:creationId xmlns:p14="http://schemas.microsoft.com/office/powerpoint/2010/main" val="232345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C3E75-8017-3431-BCBE-CDC633556A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1321E-E4D8-E4BC-C80D-6988E313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7BD46-148E-47D5-2132-F01DB31C55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When Abram was ninety-nine years old, the Lord appeared to him and said,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“I am God Almighty; walk before me faithfully and be blameless.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2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Then I will make my covenant between me and you and will greatly increase your numbers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17:1-9 NIV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A1EE-9385-AFFB-F838-E7BC31FF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22309-7339-B3E6-0C66-952AE02F00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3 Abram fell facedown, and God said to him,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4 “As for me, this is my covenant with you: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You will be the father of many nations.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8C649-13F1-6BAC-A581-84B46DBD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17:1-9 NIV </a:t>
            </a:r>
          </a:p>
        </p:txBody>
      </p:sp>
    </p:spTree>
    <p:extLst>
      <p:ext uri="{BB962C8B-B14F-4D97-AF65-F5344CB8AC3E}">
        <p14:creationId xmlns:p14="http://schemas.microsoft.com/office/powerpoint/2010/main" val="383852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4A5F2-D926-1535-8FE9-EEC08F07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5F9E-10C0-34F6-01EF-7C773F7577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5 No longer will you be called Abram;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your name will be Abraham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for I have made you a father of many nations.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6 I will make you very fruitful;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 will make nations of you,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and kings will come from you.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04B7A-382F-1D4C-B9B7-613AA3FF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17:1-9 NIV </a:t>
            </a:r>
          </a:p>
        </p:txBody>
      </p:sp>
    </p:spTree>
    <p:extLst>
      <p:ext uri="{BB962C8B-B14F-4D97-AF65-F5344CB8AC3E}">
        <p14:creationId xmlns:p14="http://schemas.microsoft.com/office/powerpoint/2010/main" val="242829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D6557-6A18-2F7F-7718-F9951C622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4E9E7-7641-5437-1771-A3B57EA9D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7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I will establish my covenant as an everlasting covenant between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me and you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and your descendants after you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for the generations to come,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to be your God and the God of your descendants after you.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22C1D-1FC0-9093-16D8-2832AB09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17:1-9 NIV </a:t>
            </a:r>
          </a:p>
        </p:txBody>
      </p:sp>
    </p:spTree>
    <p:extLst>
      <p:ext uri="{BB962C8B-B14F-4D97-AF65-F5344CB8AC3E}">
        <p14:creationId xmlns:p14="http://schemas.microsoft.com/office/powerpoint/2010/main" val="93435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80B81-6C31-E79D-7E82-AD4D1F7F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05B1E-F4E0-5939-2448-E4D9256C55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8 The whole land of Canaan, where you now reside as a foreigner, I will give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as an everlasting possession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to you and your descendants after you;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and I will be their God.”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EDEC9-58DB-B6C4-6FA2-805F8D69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17:1-9 NIV </a:t>
            </a:r>
          </a:p>
        </p:txBody>
      </p:sp>
    </p:spTree>
    <p:extLst>
      <p:ext uri="{BB962C8B-B14F-4D97-AF65-F5344CB8AC3E}">
        <p14:creationId xmlns:p14="http://schemas.microsoft.com/office/powerpoint/2010/main" val="330344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EA609-06BA-321E-7745-8FF66659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CB99F-E760-B0C2-A678-01B818891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9 Then God said to Abraham,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“As for you,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you must keep my covenant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you and your descendants after you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for the generations to come.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9CFC5-7347-5E3C-F104-D4E373A8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1" y="4288530"/>
            <a:ext cx="3773551" cy="629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Genesis 17:1-9 NIV </a:t>
            </a:r>
          </a:p>
        </p:txBody>
      </p:sp>
    </p:spTree>
    <p:extLst>
      <p:ext uri="{BB962C8B-B14F-4D97-AF65-F5344CB8AC3E}">
        <p14:creationId xmlns:p14="http://schemas.microsoft.com/office/powerpoint/2010/main" val="402867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D79B2-73B6-7EE4-4986-4C5BE86DF7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088" y="499640"/>
            <a:ext cx="8211824" cy="359015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587D71-D197-0967-CFC0-2AEED111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Portion Promised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1209</TotalTime>
  <Words>717</Words>
  <Application>Microsoft Office PowerPoint</Application>
  <PresentationFormat>On-screen Show (16:9)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 Black</vt:lpstr>
      <vt:lpstr>Arial</vt:lpstr>
      <vt:lpstr>Georgia</vt:lpstr>
      <vt:lpstr>Source Sans Pro Black</vt:lpstr>
      <vt:lpstr>Tahoma</vt:lpstr>
      <vt:lpstr>Default</vt:lpstr>
      <vt:lpstr>PowerPoint Presentation</vt:lpstr>
      <vt:lpstr>PowerPoint Presentation</vt:lpstr>
      <vt:lpstr>Genesis 17:1-9 NIV </vt:lpstr>
      <vt:lpstr>Genesis 17:1-9 NIV </vt:lpstr>
      <vt:lpstr>Genesis 17:1-9 NIV </vt:lpstr>
      <vt:lpstr>Genesis 17:1-9 NIV </vt:lpstr>
      <vt:lpstr>Genesis 17:1-9 NIV </vt:lpstr>
      <vt:lpstr>Genesis 17:1-9 NIV </vt:lpstr>
      <vt:lpstr>Portion Promised</vt:lpstr>
      <vt:lpstr>Genesis 15:7 NIV </vt:lpstr>
      <vt:lpstr>Genesis 17:8 NIV </vt:lpstr>
      <vt:lpstr>Portion Promised</vt:lpstr>
      <vt:lpstr>Genesis 17:3-4 NIV </vt:lpstr>
      <vt:lpstr>Genesis 17:8 KJV </vt:lpstr>
      <vt:lpstr>Galatians 3:16 NIV </vt:lpstr>
      <vt:lpstr>Galatians 3:29 NIV </vt:lpstr>
      <vt:lpstr>Portion Promised</vt:lpstr>
      <vt:lpstr>Genesis 12:2-3 NIV </vt:lpstr>
      <vt:lpstr>Genesis 15:1 NIV </vt:lpstr>
      <vt:lpstr>Genesis 17:5-6 NIV </vt:lpstr>
      <vt:lpstr>Galatians 3:8 NIV 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34</cp:revision>
  <dcterms:created xsi:type="dcterms:W3CDTF">2014-03-26T14:03:34Z</dcterms:created>
  <dcterms:modified xsi:type="dcterms:W3CDTF">2026-01-16T18:05:06Z</dcterms:modified>
</cp:coreProperties>
</file>