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94" r:id="rId2"/>
    <p:sldId id="257" r:id="rId3"/>
    <p:sldId id="258" r:id="rId4"/>
    <p:sldId id="286" r:id="rId5"/>
    <p:sldId id="277" r:id="rId6"/>
    <p:sldId id="285" r:id="rId7"/>
    <p:sldId id="283" r:id="rId8"/>
    <p:sldId id="287" r:id="rId9"/>
    <p:sldId id="274" r:id="rId10"/>
    <p:sldId id="288" r:id="rId11"/>
    <p:sldId id="275" r:id="rId12"/>
    <p:sldId id="289" r:id="rId13"/>
    <p:sldId id="278" r:id="rId14"/>
    <p:sldId id="284" r:id="rId15"/>
    <p:sldId id="290" r:id="rId16"/>
    <p:sldId id="279" r:id="rId17"/>
    <p:sldId id="291" r:id="rId18"/>
    <p:sldId id="280" r:id="rId19"/>
    <p:sldId id="292" r:id="rId20"/>
    <p:sldId id="281" r:id="rId21"/>
    <p:sldId id="282" r:id="rId22"/>
    <p:sldId id="293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7766A-9340-464B-B9E0-7391B03E079F}" v="12" dt="2026-01-08T14:03:06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07" autoAdjust="0"/>
  </p:normalViewPr>
  <p:slideViewPr>
    <p:cSldViewPr>
      <p:cViewPr varScale="1">
        <p:scale>
          <a:sx n="33" d="100"/>
          <a:sy n="33" d="100"/>
        </p:scale>
        <p:origin x="1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580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821A-696A-7D3A-D67D-8CC8B6FC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FE908-0211-7B6F-6FE5-098E74872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1274D-A695-8DB5-D695-3178CD29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EEA5-676C-A73C-7D3C-53A2A159F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22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FE52-F35A-DE36-6AAC-41DB95C2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DAB4B-3DD4-6F4D-CF1A-6B114805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4C834-15FB-D12A-1C8C-3AE1BD36A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F6F8B-4523-6249-2594-2E068EC36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88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FE52-F35A-DE36-6AAC-41DB95C2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DAB4B-3DD4-6F4D-CF1A-6B114805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4C834-15FB-D12A-1C8C-3AE1BD36A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F6F8B-4523-6249-2594-2E068EC36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475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39363-403B-A8AB-CBD8-15BFA846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E9D6E-D7BF-15CD-D9CC-072DBB76E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71ADA-95B8-5680-ECFD-E1DC70278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88733-6429-D56E-38C8-A4F932CF0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73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39363-403B-A8AB-CBD8-15BFA8463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E9D6E-D7BF-15CD-D9CC-072DBB76E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071ADA-95B8-5680-ECFD-E1DC70278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88733-6429-D56E-38C8-A4F932CF0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98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8EBA-D1B2-AB64-13CB-029FC8AA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25ADD-B035-47B7-F6CB-A82607465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B933-4679-BC05-763B-C34C1C71D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01829-AF65-7C41-0870-F586F6E2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63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C8EBA-D1B2-AB64-13CB-029FC8AA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25ADD-B035-47B7-F6CB-A82607465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4B933-4679-BC05-763B-C34C1C71D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01829-AF65-7C41-0870-F586F6E2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93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22AC-B72C-F172-71A6-F192D3F98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B4169-E3F7-C656-A2C5-2879C0299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A3136D-B9E1-51CF-853F-E906031C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C183B-F5CF-477B-BDF4-3A70EACAD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11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4E-706D-98CA-FEEE-17461C44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DE8BC-A0CA-44D4-8D34-2276FEDA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1565-A1F0-7B9E-F220-1799C447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6405-A170-066E-EFB7-F06795713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9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525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59A4E-706D-98CA-FEEE-17461C44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DE8BC-A0CA-44D4-8D34-2276FEDAA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1565-A1F0-7B9E-F220-1799C447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A6405-A170-066E-EFB7-F06795713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74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7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7C5-9AA3-508F-8C17-FD29B0F51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2FECE-AB0F-700D-CB79-FB9131763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9D406-25FA-671B-9A38-065EDC057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DB20F-06CE-12B7-D530-E239DB64D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33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17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B14E9-BE0A-B1FF-0E3A-D49C5BF6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4D2BA-8C1D-7A7D-7DA5-EFB099A05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9DD34-9804-FEDC-8DA4-30D1F6552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681FE-2026-962A-FE92-B6341C171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46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70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7805-DD04-FADE-2344-EEEB6C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02A3-2453-FD22-3258-3135A00D9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73B7-42CC-A2F8-CE08-D7F61779D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50F43-7008-91F8-4305-78C6F16E6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814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B43BA-1E19-21CE-7FEC-FE9216238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609355-5390-938B-5D56-5BCEEE3F5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139EA-635E-64BB-635A-E5F52D4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BFE04-B096-5CBA-F40A-7956BD1E8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04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ADD3F-6F75-9BF0-4D0D-A03804E0D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533400" y="1663905"/>
            <a:ext cx="10811798" cy="667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PROPHETIC ACT REVEALED THE TARGET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Vision is spiritual sight.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gives prophetic direction so we stop living generally and start living specifically.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INSIGHT: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God equips you, He often shows you: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burden, A vision, A specific group of people, A particular need, A clear direction</a:t>
            </a:r>
          </a:p>
        </p:txBody>
      </p:sp>
    </p:spTree>
    <p:extLst>
      <p:ext uri="{BB962C8B-B14F-4D97-AF65-F5344CB8AC3E}">
        <p14:creationId xmlns:p14="http://schemas.microsoft.com/office/powerpoint/2010/main" val="388092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533401" y="1866900"/>
            <a:ext cx="10864875" cy="756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FOR YOUR "EAST WINDOW"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 then commands the King to open the window toward the East and shoot.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is the process of providing the right tools (the bow and arrows) and the right direction (the East window).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Shaping the church for the future requires us to point the arrows toward the specific challenges of the next generation.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EC95-8713-75A2-5429-6169D105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4C17D9-A4BD-7B07-4EA6-7652D497A1A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5D49E97-6418-F8C8-A88A-F8DA94CE98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B5A55-3498-F774-7BD7-07FC3225DB7D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7860ED-B904-C60B-0954-2D1D4809A4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C929D6-D170-2600-5B06-ED1C887D9F89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2CC99D9-D23F-AA3A-1317-0C78C74F207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5B08690F-1AF7-E40F-72A5-C5CDFBDCDE7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470BFA3-DFF4-02AC-7CF4-023D6B231C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DCF5545F-F53A-A696-1447-1E488EF749DC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7553CCA-FF9B-A507-21B9-EFEAC495077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D5E4E41-9AE3-4640-6945-C0E5D053D93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73CF3D8-F74F-58C0-D4AD-E4F43DFF9B5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C0506B-B795-55DF-6456-A26316FFCA6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8090CF6-4D9E-3E4C-C218-A18ABCC0473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B9272569-D97A-D840-F30D-D6A76E37865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D612D59-F3E8-287B-095D-68BE8894587B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15D3CFBD-5993-8739-84AA-F2FEBB8795A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4BC6A93-6C46-8F49-37A9-731A22FA4A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5C848EC-EA78-3573-3620-F4AD312C4E9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4C77A32-B5D4-A96F-E9EA-C42CF603F6B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A08D38D-8F98-665B-72B7-D32B45E18F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9918E0A-6762-2F6A-DBE8-D6852917078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E9D4755-41AD-EF6E-71A4-E55AA2655290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77F1D2-96D7-BC05-B9B6-6CEFA0EBCA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AFA3716-010F-52A9-13A3-F9B240E8A3BF}"/>
              </a:ext>
            </a:extLst>
          </p:cNvPr>
          <p:cNvSpPr txBox="1"/>
          <p:nvPr/>
        </p:nvSpPr>
        <p:spPr>
          <a:xfrm>
            <a:off x="373601" y="2569183"/>
            <a:ext cx="11131249" cy="459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FOR YOUR "EAST WINDOW"</a:t>
            </a: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others goes beyond giving permission; it involves preparation: Teaching Scripture. Training in spiritual disciplines.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is not just having tools; it is having God’s hand on your tools. It is not just skill; it is anointing. Not just information; it is impartation.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6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9B25F-F0F1-63E9-EE36-9552ADF73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EB6B12-3ED0-18BE-1CD2-9902927FD0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8AB48AC-6B8D-1F68-D930-D97DE59F3C3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703D473-C876-A20B-323E-C93B398584A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41B20A1-B6B5-5B48-CFE6-5A373F27CC36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7F3C060-3236-3A52-8631-398EE9F9B975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12ADA5-47F4-C7BA-6835-92B245E4E87F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D24C9B-FFBF-A316-4D2E-7E830958B7A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FB93BCB-7789-8287-5E31-94A70B7F44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C958C3A-1273-2D07-EF92-79CF2BE00BC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F21A1F5-7946-71DD-8F50-D5F150C4CDD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0606515-9F79-3854-BD07-C977E5B1035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CC48DAD-7718-3BF6-E9DD-FCAD7F152CF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7B77D0-C057-33AA-38AC-BA94F9A53333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2DF1AF7-9527-5576-70A8-CFC07D0741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E3FC2CF-5D62-511D-1AE7-966A6052A6E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45F6B568-C38E-FBEC-FA57-87C606FFF4F4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CCC7CA7-AD04-D77E-40B7-5648865F6AC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8A41E1D-C840-501C-747F-6F48346641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14A3674-EDF0-9908-ECBC-EE6F96A538B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652E911-8096-0DB4-3460-3B4CED471EA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D95C80C-3226-CAA6-8B1D-6D68206D7C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435AA60-F9A2-FFF3-BE10-36F96AA33AA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5B10289-5C8E-051A-D8DF-FEF505B1AD22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C88A85D-CB2C-2DED-6D82-A101AE54D5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BF0A1A-2AE8-8D94-0C9B-8292EFEF6226}"/>
              </a:ext>
            </a:extLst>
          </p:cNvPr>
          <p:cNvSpPr txBox="1"/>
          <p:nvPr/>
        </p:nvSpPr>
        <p:spPr>
          <a:xfrm>
            <a:off x="373601" y="1024785"/>
            <a:ext cx="11131249" cy="7783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G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od does not equip you in a vacuum, He equips you for a target.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 did not just give Joash random arrows. He connected them to a specific battle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spiritual gifts are not for decoration; they are for a target.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experiences, good or painful, are not random; they are training for your assignment.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resources, relationships, and opportunities are equipment for a particular purpose.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6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04E2-F223-1F41-D4FA-12A875A07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952B62-7292-E24E-2F11-AB27796C537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E097BEA-AA53-C66F-C59F-F454C57AC63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3F67264-5A6C-EFD5-0B47-3301AF5B7C3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E1FC654-B181-B9C5-B5AE-CA6E3361DA1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C1C907C-5E3D-F535-5447-C26A1530948A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5309B39-5BC4-CFAB-F583-4C11E85B5081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4BC1BDCD-9962-90F9-C08B-260BCDEE601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512EDAA-EEF8-30F6-1780-B81374EF33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93D221D-FF73-D046-226E-D8CAFA39958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296EFB0-42E2-C358-5D48-6292222B60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3576DA4-D264-2C62-C856-EE162C38080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9A3507C-5E95-8490-6B7E-014E3FC8649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A805CF8-DE37-2636-227C-F5AA1DA8C0EF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CDB80E1-CE07-A3DE-59C1-F78B8EF4639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38C2DD6-FFF2-5DBD-B77F-CAFF81CA1BD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DDBDF2A-24C1-B399-8D2A-69A58217DF7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1EE7ADD-B16C-2AD1-6368-1FC199F6AC3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F32678E-9BB6-EB10-0ED9-DDE3B18769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F5A5C47-F242-0A5E-CD55-64C7BC8783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A64EE73-BA4D-CE02-6BCA-B49D4A35631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C8323F1-97EA-DB2B-68B5-41B4DEB79A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7F7AE7-BF01-7F2E-2FF1-C11D1C0B4E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5705FDC3-C9C6-5E8B-0AE7-A3D19C58780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C365065-8142-3B95-591F-3C12AA6A01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FE84C0-FC60-2C46-3D60-45464A2FD3FA}"/>
              </a:ext>
            </a:extLst>
          </p:cNvPr>
          <p:cNvSpPr txBox="1"/>
          <p:nvPr/>
        </p:nvSpPr>
        <p:spPr>
          <a:xfrm>
            <a:off x="373601" y="1562100"/>
            <a:ext cx="11131249" cy="608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V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ision is the window that directs your arrows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arrows only matter in the direction of the open window.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Vision is that open window, the revealed direction of God for your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Without that: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may be anointed, but scattered. Gifted, but unfocused. Busy, but not effective.</a:t>
            </a:r>
          </a:p>
        </p:txBody>
      </p:sp>
    </p:spTree>
    <p:extLst>
      <p:ext uri="{BB962C8B-B14F-4D97-AF65-F5344CB8AC3E}">
        <p14:creationId xmlns:p14="http://schemas.microsoft.com/office/powerpoint/2010/main" val="69702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C04E2-F223-1F41-D4FA-12A875A07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952B62-7292-E24E-2F11-AB27796C537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E097BEA-AA53-C66F-C59F-F454C57AC63A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3F67264-5A6C-EFD5-0B47-3301AF5B7C3B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E1FC654-B181-B9C5-B5AE-CA6E3361DA1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C1C907C-5E3D-F535-5447-C26A1530948A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5309B39-5BC4-CFAB-F583-4C11E85B5081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4BC1BDCD-9962-90F9-C08B-260BCDEE6016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512EDAA-EEF8-30F6-1780-B81374EF336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93D221D-FF73-D046-226E-D8CAFA39958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296EFB0-42E2-C358-5D48-6292222B60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3576DA4-D264-2C62-C856-EE162C38080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9A3507C-5E95-8490-6B7E-014E3FC86496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A805CF8-DE37-2636-227C-F5AA1DA8C0EF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0CDB80E1-CE07-A3DE-59C1-F78B8EF4639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38C2DD6-FFF2-5DBD-B77F-CAFF81CA1BD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DDBDF2A-24C1-B399-8D2A-69A58217DF7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91EE7ADD-B16C-2AD1-6368-1FC199F6AC3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F32678E-9BB6-EB10-0ED9-DDE3B18769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F5A5C47-F242-0A5E-CD55-64C7BC8783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A64EE73-BA4D-CE02-6BCA-B49D4A356311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C8323F1-97EA-DB2B-68B5-41B4DEB79A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7F7AE7-BF01-7F2E-2FF1-C11D1C0B4E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5705FDC3-C9C6-5E8B-0AE7-A3D19C58780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C365065-8142-3B95-591F-3C12AA6A01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FE84C0-FC60-2C46-3D60-45464A2FD3FA}"/>
              </a:ext>
            </a:extLst>
          </p:cNvPr>
          <p:cNvSpPr txBox="1"/>
          <p:nvPr/>
        </p:nvSpPr>
        <p:spPr>
          <a:xfrm>
            <a:off x="373601" y="1638301"/>
            <a:ext cx="11043553" cy="7260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life without vision: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Shoots arrows in every direction. Tries everything, commits to nothing. Lives by reactions, not by revelation.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without vision leads to: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Frustration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(“I know I have gifts, but I don’t know what they’re for”) 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Comparison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(“I’m trying to do what others are doing, not what I’m called to do”) 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Waste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(resources used where God never asked you to fight).</a:t>
            </a:r>
          </a:p>
        </p:txBody>
      </p:sp>
    </p:spTree>
    <p:extLst>
      <p:ext uri="{BB962C8B-B14F-4D97-AF65-F5344CB8AC3E}">
        <p14:creationId xmlns:p14="http://schemas.microsoft.com/office/powerpoint/2010/main" val="524966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E6B1A-94D4-DF93-1C95-AC96586C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88D79A-5644-F479-FC65-FD52D229C1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7EB024-C313-1918-6F1B-BF83DB65203B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DE35E3-4A7E-F1DF-D567-20D19F02853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31CD9A-4456-86FB-68E3-6A158D98773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23354B0-2882-5623-92E7-37AC8D4251B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D809DD1-2838-8608-BA35-475718690F5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9A51257-3CAF-74D3-0AA5-21A134720C3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F795C62-3C38-ED3A-F3F9-03F8A70968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36F317F-AF64-DDC1-16AF-DBBA8C25D9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37765BB-04A4-1A0F-EBBF-5AA1266E631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1096D0C-5E52-1106-09DF-D05D72DA0AB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060F0E8-E0DA-67B2-B09B-35D457EE9A9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99B47DE-FD05-2CB4-F326-C32EB7343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A5DC22C-69A5-45D5-4CA8-0E89F7FD656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CA413CA-4131-2776-D043-6C57EA027BF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C973B59-F153-0CB9-6E0C-375F08AF65B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C75F0AD-9203-F235-BDCA-18EE54F91FA9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3A748F-D9E5-EF32-E1CF-58F75CD46D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743EDE-0FBC-CC84-0187-35F24F2549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5D3086A-2C4A-2CEC-D6AB-CED3DB5599C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77C8499-FDE3-6373-4E82-4A3E8EE9E5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7B2466F-C4A6-BB0E-D3CC-1933E559CDE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A704218-FCBE-9242-DAAD-8A1D1823692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42848DD-D4BE-B4FF-D96D-E5571D27A7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0C5857-24E3-42F5-163A-4A378F78F8F6}"/>
              </a:ext>
            </a:extLst>
          </p:cNvPr>
          <p:cNvSpPr txBox="1"/>
          <p:nvPr/>
        </p:nvSpPr>
        <p:spPr>
          <a:xfrm>
            <a:off x="373601" y="1714499"/>
            <a:ext cx="11131249" cy="729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C. R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espond fully to God’s equipping or live with partial victory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Joash’s tragedy was not that God didn’t speak; it was that he didn’t fully respond.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had given him the target.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had given him the sign: the arrow of the Lord’s deliverance.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had given him the instruction: strike the ground.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Joash stopped at three.</a:t>
            </a:r>
          </a:p>
        </p:txBody>
      </p:sp>
    </p:spTree>
    <p:extLst>
      <p:ext uri="{BB962C8B-B14F-4D97-AF65-F5344CB8AC3E}">
        <p14:creationId xmlns:p14="http://schemas.microsoft.com/office/powerpoint/2010/main" val="264475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E6B1A-94D4-DF93-1C95-AC96586C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188D79A-5644-F479-FC65-FD52D229C1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7EB024-C313-1918-6F1B-BF83DB65203B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DE35E3-4A7E-F1DF-D567-20D19F02853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31CD9A-4456-86FB-68E3-6A158D98773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23354B0-2882-5623-92E7-37AC8D4251B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D809DD1-2838-8608-BA35-475718690F5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9A51257-3CAF-74D3-0AA5-21A134720C3E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F795C62-3C38-ED3A-F3F9-03F8A70968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36F317F-AF64-DDC1-16AF-DBBA8C25D9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37765BB-04A4-1A0F-EBBF-5AA1266E6314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1096D0C-5E52-1106-09DF-D05D72DA0ABF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060F0E8-E0DA-67B2-B09B-35D457EE9A9E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A99B47DE-FD05-2CB4-F326-C32EB7343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A5DC22C-69A5-45D5-4CA8-0E89F7FD656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9CA413CA-4131-2776-D043-6C57EA027BF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9C973B59-F153-0CB9-6E0C-375F08AF65B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C75F0AD-9203-F235-BDCA-18EE54F91FA9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3A748F-D9E5-EF32-E1CF-58F75CD46D0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743EDE-0FBC-CC84-0187-35F24F2549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F5D3086A-2C4A-2CEC-D6AB-CED3DB5599C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77C8499-FDE3-6373-4E82-4A3E8EE9E5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57B2466F-C4A6-BB0E-D3CC-1933E559CDE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A704218-FCBE-9242-DAAD-8A1D18236928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42848DD-D4BE-B4FF-D96D-E5571D27A74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0C5857-24E3-42F5-163A-4A378F78F8F6}"/>
              </a:ext>
            </a:extLst>
          </p:cNvPr>
          <p:cNvSpPr txBox="1"/>
          <p:nvPr/>
        </p:nvSpPr>
        <p:spPr>
          <a:xfrm>
            <a:off x="373601" y="2324100"/>
            <a:ext cx="11131249" cy="5290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demands:</a:t>
            </a: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Consistency: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Strike again.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Intensity: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Strike like the outcome matters.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Perseverance: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Keep pressing until the enemy is truly subdued.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fulfill a great vision with a casual response.</a:t>
            </a:r>
          </a:p>
        </p:txBody>
      </p:sp>
    </p:spTree>
    <p:extLst>
      <p:ext uri="{BB962C8B-B14F-4D97-AF65-F5344CB8AC3E}">
        <p14:creationId xmlns:p14="http://schemas.microsoft.com/office/powerpoint/2010/main" val="223139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6CF0-67C2-BFDD-7127-435BF3BB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138886-3AFE-51D1-D049-B87C1EC65B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7C83D52-DEA8-D354-3D94-3BF28896958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CA47E8-652B-DE93-A53E-DA567ABB49F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F4A5EC7-E2A7-45EE-F2E1-C947381D9C3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C0AF222-6418-7BF9-FFD3-26092167619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0D68C64-B700-3733-B249-14926EB4EA53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5F0FA3F-FC27-07D4-CF56-6C201CC9CFB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322EF74-E8B6-AEBB-F7E3-D3333CFD1B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0A0D7C9-A2AF-6417-2AA1-0764462EAD1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3F353F-9AF4-FE99-5815-D82DE541E1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8ABB00C-BAA8-771F-DB6D-ED120A1E9BE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14D0EA4-6A57-3782-AE0C-1041D8BE8D9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5FBA41-3E78-A407-2D78-2CA34F9CDCE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EE2556A-7D7A-C582-D1B6-5872A722FA4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FA18D4-6482-C238-49D6-FD9E5299B4F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06F47C55-7CC5-5DBE-64A8-03B4CEB7A3C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8BAF6CB-A506-ADBF-7985-A2EAF3FC7C2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C5466FD-0C66-1F7F-165D-404C6086D9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45FBAB7-1FA4-CFD5-F67B-194154ECF78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C62C9C2-96C3-CEB2-B294-31D11F8EEDE6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3EF864E-F14A-4109-6C95-35663AEDBB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A06E87-B09C-23A7-9B7D-55840518D08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8B4FD6-1FE1-9681-5075-E7EF78D21D6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D11E262-463C-627F-FDBA-4DBEC71F6B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D7F781-F661-E3BF-3249-FB569735C479}"/>
              </a:ext>
            </a:extLst>
          </p:cNvPr>
          <p:cNvSpPr txBox="1"/>
          <p:nvPr/>
        </p:nvSpPr>
        <p:spPr>
          <a:xfrm>
            <a:off x="373601" y="1485900"/>
            <a:ext cx="11131249" cy="8734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WARNINGS FROM THE TEXT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Emotions are not enough.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Joash wept over Elisha, but tears does not equal obedience or vision.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Proximity to anointing is not enough.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 was with Elisha, hearing clear instruction, but his own response limited him.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act of obedience is not enough.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Shooting the first arrow was good; stopping at three strikes was disastrous.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1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6CF0-67C2-BFDD-7127-435BF3BB6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138886-3AFE-51D1-D049-B87C1EC65B2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7C83D52-DEA8-D354-3D94-3BF28896958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CA47E8-652B-DE93-A53E-DA567ABB49F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F4A5EC7-E2A7-45EE-F2E1-C947381D9C3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C0AF222-6418-7BF9-FFD3-260921676198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0D68C64-B700-3733-B249-14926EB4EA53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95F0FA3F-FC27-07D4-CF56-6C201CC9CFB5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322EF74-E8B6-AEBB-F7E3-D3333CFD1B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0A0D7C9-A2AF-6417-2AA1-0764462EAD1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3F353F-9AF4-FE99-5815-D82DE541E192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8ABB00C-BAA8-771F-DB6D-ED120A1E9BE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14D0EA4-6A57-3782-AE0C-1041D8BE8D9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5FBA41-3E78-A407-2D78-2CA34F9CDCE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EE2556A-7D7A-C582-D1B6-5872A722FA4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FA18D4-6482-C238-49D6-FD9E5299B4F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06F47C55-7CC5-5DBE-64A8-03B4CEB7A3CF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8BAF6CB-A506-ADBF-7985-A2EAF3FC7C2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C5466FD-0C66-1F7F-165D-404C6086D9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45FBAB7-1FA4-CFD5-F67B-194154ECF78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C62C9C2-96C3-CEB2-B294-31D11F8EEDE6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3EF864E-F14A-4109-6C95-35663AEDBB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3FA06E87-B09C-23A7-9B7D-55840518D08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8B4FD6-1FE1-9681-5075-E7EF78D21D6A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D11E262-463C-627F-FDBA-4DBEC71F6B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D7F781-F661-E3BF-3249-FB569735C479}"/>
              </a:ext>
            </a:extLst>
          </p:cNvPr>
          <p:cNvSpPr txBox="1"/>
          <p:nvPr/>
        </p:nvSpPr>
        <p:spPr>
          <a:xfrm>
            <a:off x="609600" y="2145244"/>
            <a:ext cx="10788676" cy="4028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WARNINGS FROM THE TEXT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con’t</a:t>
            </a: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must move: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emotional attachment to spiritual fathers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personal clarity, responsibility, diligence, and follow‑through.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4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Kings 13: 14 – 19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96BC9-4294-47E5-3BC6-44A6FDF61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BA047B7-DA93-649D-6685-6AF6BBD11F7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793ADBD-72C1-2A27-2B9A-407A3A3C889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F2B6E4-8219-C7DD-A75C-10685FB8A855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4AE8F-435B-E400-2FBA-95BEC3F83495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92D9915-D3AA-1F30-4137-3C03D4DBFCB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3B21BBB-9914-13AF-477B-062489F6E58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48CBB450-4CE9-CC20-22B2-2C7735FDB7F4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9201150-3FC8-37F9-31AF-9A05C0103D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D28CBF9-21A4-A59A-5BB9-AF63CC6CFCA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D8A8533-8121-C5A6-64B4-BF97934FB94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CBA3469-B99C-762A-CB41-1D7D8787387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8512604-6DB3-F32E-CC75-C1B37BA8429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1B2A127-B656-164D-FBCF-E819BC4EC6C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E60B05A-5D5A-6506-D343-640ED850FCAA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80190A3D-A0EF-1C9A-7D11-B33D89B03D8A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9E8BE59-EDD3-F6AE-305C-B9873BA9439E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A79BE5F8-7531-1B8C-F201-E3C63FE657E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13DB99A-C799-B6AB-AB1A-6DD9064C9A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C69E9E6C-86BA-C694-FE75-C9207BE3B79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DDF2400-8789-51EE-D9B4-B14FFA50F360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F542F6B-0C25-CC3E-1CB6-ECA65DC846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04B16C66-F024-6776-BF62-44BEC21C02B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A1708C59-A597-D92D-52D3-FBF2DE34386C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0A262BB-3CCB-BA5A-2A2A-B3D7BBA6DD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01C0446-B8ED-95A6-27D3-8829212B9D32}"/>
              </a:ext>
            </a:extLst>
          </p:cNvPr>
          <p:cNvSpPr txBox="1"/>
          <p:nvPr/>
        </p:nvSpPr>
        <p:spPr>
          <a:xfrm>
            <a:off x="373601" y="1066925"/>
            <a:ext cx="11131249" cy="17454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APPLICATION – TODAY AND GOING FORWARD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A. Identify Your Target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Ask God and be honest with yourself: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battle am I called to fight? 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 everything, this season.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B. Clarify Your Vision (Open the Window)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Write it down. Pray it through.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Vision should answer: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has God put in my heart to do?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whom?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Where?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what?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Vision is not a vague desire; it is a clear direction.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Surrender Your Hands to God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Offer Him your abilities, your schedules, your skills, your influence.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Pick Up the Bow in Obedience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Identify a specific area where you have delayed doing what you know God has asked.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Aim at Your Real Battle. Name the “Aram” in your life.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7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BF1-1457-4D6A-9510-85153082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6444B-CA88-4C7E-1DC4-7D00C18E1A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3DD7C45-3271-DADD-7C15-DDC2D0E54E47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4F0965-164A-D05B-263A-B334B9B3EB8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7539B7E-8A02-D5E8-565D-73FCC09E3BD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11DB99-4C6B-020A-2582-8DC4F8C9F46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CF30F69-1CA4-AC08-6CB4-F24ACE2EE88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655C804-7E94-1A08-7540-42CB03D2FD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C60743A-DAED-E5A8-5477-5E8647F558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5E86120-6E44-281C-DCA7-3014A5F2CE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44A9407-035A-3D79-82AE-879261724E8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C3BD9B0-CAAF-3878-6F9B-707A2DF9595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6F62DC5-D961-8098-0D42-88902CF5B6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28C9FEB-6196-9B62-035E-0467E238657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0B76157-B20D-6980-B207-3B42309DB51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8A6093E-4032-1D1F-0953-5507819D1E2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A0ADF16C-61E9-2DCC-5775-DAB96037493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4F791FB-00F9-0057-3671-9DA3CD9D4B3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8B1226-F6C6-F4C4-E95A-F59D8D91AD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19C8DEE-D1C8-6A86-9218-EB2E4755B0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4C8CA0A-E2E1-29EF-DD1D-A959F1924DD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53C9429-F905-9B93-B589-F075BAC61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44AA5A3-B810-DD4E-F001-3B092DC90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23CF2AF-BEA8-687D-8EBF-CA12B392D6C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E9B95F8-D5A9-7B37-3C59-96D761DC5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63BC2B-13D4-2DF8-82E6-DD3BC542DA05}"/>
              </a:ext>
            </a:extLst>
          </p:cNvPr>
          <p:cNvSpPr txBox="1"/>
          <p:nvPr/>
        </p:nvSpPr>
        <p:spPr>
          <a:xfrm>
            <a:off x="373601" y="1790700"/>
            <a:ext cx="11131249" cy="711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same God who opened the window for Joash can open your window.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same God who put His hand on Joash’s hands wants to empower your hands today.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life, when aligned with God’s vision, will hit targets you never imagined.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Your arrows, your prayers, your service, your sacrifices, your obedience, can become “arrows of the Lord’s deliverance” to your generation.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8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BF1-1457-4D6A-9510-851530825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06444B-CA88-4C7E-1DC4-7D00C18E1A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3DD7C45-3271-DADD-7C15-DDC2D0E54E47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E4F0965-164A-D05B-263A-B334B9B3EB8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7539B7E-8A02-D5E8-565D-73FCC09E3BD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11DB99-4C6B-020A-2582-8DC4F8C9F46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CF30F69-1CA4-AC08-6CB4-F24ACE2EE88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655C804-7E94-1A08-7540-42CB03D2FD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C60743A-DAED-E5A8-5477-5E8647F558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5E86120-6E44-281C-DCA7-3014A5F2CE5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44A9407-035A-3D79-82AE-879261724E87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C3BD9B0-CAAF-3878-6F9B-707A2DF9595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6F62DC5-D961-8098-0D42-88902CF5B63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228C9FEB-6196-9B62-035E-0467E238657B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0B76157-B20D-6980-B207-3B42309DB51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8A6093E-4032-1D1F-0953-5507819D1E2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A0ADF16C-61E9-2DCC-5775-DAB96037493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4F791FB-00F9-0057-3671-9DA3CD9D4B32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8B1226-F6C6-F4C4-E95A-F59D8D91AD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19C8DEE-D1C8-6A86-9218-EB2E4755B0E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64C8CA0A-E2E1-29EF-DD1D-A959F1924DDD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853C9429-F905-9B93-B589-F075BAC61D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F44AA5A3-B810-DD4E-F001-3B092DC90E2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723CF2AF-BEA8-687D-8EBF-CA12B392D6C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E9B95F8-D5A9-7B37-3C59-96D761DC5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63BC2B-13D4-2DF8-82E6-DD3BC542DA05}"/>
              </a:ext>
            </a:extLst>
          </p:cNvPr>
          <p:cNvSpPr txBox="1"/>
          <p:nvPr/>
        </p:nvSpPr>
        <p:spPr>
          <a:xfrm>
            <a:off x="533401" y="2019299"/>
            <a:ext cx="10971450" cy="6134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CONCLUSION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con’t</a:t>
            </a: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reveals a target (Syria).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opens a window (eastward).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gives equipment (bow and arrows).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lays His hand on our hands.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“Equipping requires vision and a target. You cannot hit what you haven’t identified.”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5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609599" y="289269"/>
            <a:ext cx="10895251" cy="656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 commands the King to open the window toward the enemy.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requires vision and a target. You cannot hit what you haven’t identified.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church that refuses to empower and equip the next generation risks dying with the previous one.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3E8F41-98AD-5234-1674-CFFE6284E8CE}"/>
              </a:ext>
            </a:extLst>
          </p:cNvPr>
          <p:cNvSpPr txBox="1"/>
          <p:nvPr/>
        </p:nvSpPr>
        <p:spPr>
          <a:xfrm>
            <a:off x="373601" y="1225211"/>
            <a:ext cx="11131249" cy="530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3200" b="1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con’t</a:t>
            </a:r>
            <a:endParaRPr lang="en-US" sz="32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life and in the kingdom of God, many are sincere, many are busy, many are emotional, but not all are effective.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Why? Because effectiveness demands clarity. You cannot win a battle you have not defined. You cannot hit a target you have not identified.</a:t>
            </a:r>
          </a:p>
        </p:txBody>
      </p:sp>
    </p:spTree>
    <p:extLst>
      <p:ext uri="{BB962C8B-B14F-4D97-AF65-F5344CB8AC3E}">
        <p14:creationId xmlns:p14="http://schemas.microsoft.com/office/powerpoint/2010/main" val="183621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609599" y="289269"/>
            <a:ext cx="10895251" cy="925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KINGS 13:14–19 (SUMMARY)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King Joash comes to the prophet Elisha as Elisha is dying.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v. 14 – Joash weeps over Elisha, recognizing his value: “O my father, my father, the chariot of Israel, and the horsemen thereof.”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v. 15–16 – Elisha tells him: “Take bow and arrows.” Joash takes them. Elisha puts his hands on the king’s hands.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7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FF9D-0187-0C72-D789-AA01B6B52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0ADC49-C85B-45B7-318A-734ACCB9EB7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607164E-BC2A-2463-B975-E21566AD056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AA12F24-A35E-EACC-6E8E-DA9C4B8AD313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1D5096C-417B-4961-3D83-DEF5E4B959FA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C2D910CC-A6AC-131E-4C5A-01D51BA1479D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8CE1757-6F44-480D-7A36-C6246FA2EA3D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A203ED7-CEBD-1900-4758-273E1DA08A4B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5D4CE6DF-89BA-C479-CED9-8D3CB1456F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55743F2-C244-4C41-5652-BDD1EEE38A0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2893C7C-CC58-2BA6-7C83-2212F4AD098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1C2D82-D822-163E-44E5-A0EEE2BE341D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597C7A1-50AA-F92E-61D1-7B393A8C5D8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37F93A09-CABB-EE7A-4101-81C2E32F4F1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F734C0C-8DEB-8340-F49C-C28F6489A0C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9EE506D-293B-CC40-D276-B9FDF9D793B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2538A36-0603-C919-25DE-6231D5C3A116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60F566E-FA47-B6FB-52E9-BA8B29A4B80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B66D9E6-0CCC-4D0D-71D4-2ACFDFF196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B871C25C-0CD7-C95E-0ED6-FB6CA68F7B2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874E083E-056D-BF4F-4AE9-1EC59DE0909C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3CB4F6C-4E6D-F967-593B-8F0E290C47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A3F257C1-A57B-F8E4-CC5B-5DF0F317780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092FE68-E717-8F56-2ECB-C8C14ED1D4C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B8A32E5-D026-C7F0-9037-D9B444ED29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D7AF40-67D2-6745-9588-BE8464EE728C}"/>
              </a:ext>
            </a:extLst>
          </p:cNvPr>
          <p:cNvSpPr txBox="1"/>
          <p:nvPr/>
        </p:nvSpPr>
        <p:spPr>
          <a:xfrm>
            <a:off x="533400" y="1409700"/>
            <a:ext cx="10943921" cy="7838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KINGS 13:14–19 (SUMMARY </a:t>
            </a:r>
            <a:r>
              <a:rPr lang="en-US" sz="32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con’t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v. 17 – Elisha says, “Open the window eastward” (toward the territory of Syria), and tells him to shoot. He shoots. Elisha calls it: “The arrow of the LORD’s deliverance, and the arrow of deliverance from Syria.”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v. 18–19 – Elisha then says, “Take the arrows… smite upon the ground.” Joash strikes three times and stops. Elisha is angry: “You should have smitten five or six times; then had you smitten Syria till you had consumed it. Now you shall smite Syria but three times.”</a:t>
            </a:r>
          </a:p>
        </p:txBody>
      </p:sp>
    </p:spTree>
    <p:extLst>
      <p:ext uri="{BB962C8B-B14F-4D97-AF65-F5344CB8AC3E}">
        <p14:creationId xmlns:p14="http://schemas.microsoft.com/office/powerpoint/2010/main" val="27342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6470DEA-94DD-35CD-2EA2-5140382B7F69}"/>
              </a:ext>
            </a:extLst>
          </p:cNvPr>
          <p:cNvSpPr txBox="1"/>
          <p:nvPr/>
        </p:nvSpPr>
        <p:spPr>
          <a:xfrm>
            <a:off x="373601" y="1866900"/>
            <a:ext cx="11131249" cy="7230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WAS A CLEAR ENEMY &amp; CLEAR BATTLEGROUND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direction of the window was eastward, toward the front lines.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This was not general warfare; it was a specific conflict.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God did not tell Joash, “Just shoot anywhere.” The arrow was to be directed toward the real battle.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Equipping is always tied to a defined enemy, a defined need, a defined assignment.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5C32C-D727-4D31-FF1E-54295ED9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08CE922-48A7-0BAF-B8B6-1BB57528CC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0E18476-8A0B-C5F2-EA9C-A4C82FD0F192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48D26BE-51DC-AF1B-F0E0-E1E89C9D4D7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2943F1D-6806-F4BC-78FB-8ADECE7C5B1C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821964E-4A26-CD4D-37B0-1D93041FE91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04FD22-473A-C0E6-47FB-A76909376D6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7D4097D-C39A-098E-AD23-5AC491AD859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5C2422A-5DCB-88F4-3BB6-C742441A29A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9A9D558-8FC5-24EE-F2F4-55DB3A0C235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FDC930B-6CC6-FB09-CC44-873A0C59C239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32AB26-1F28-33F6-6310-9CFAA91613C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883A4F3-9677-779E-F371-830D01FE736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9F78073-00EC-7455-9037-60A8EB4C84B6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D2CAF8-8F37-726A-982C-600AD6E1DE22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C07C990-1A68-9575-25FC-EAE3C6A7C13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8627D8-52F9-0F5A-BC1E-D173F8FD5C8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B8960A1-BB45-D4C5-3683-07F50493E1D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C58040F-05EA-DD14-B38B-6E381CABED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5843056-E6E7-D6E7-94F5-9A88593B8F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98D69FAB-47E9-B8CC-1F22-A239387C5B4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6D54FF56-0501-283A-FAE3-6509DC6E09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86FA6D7A-6105-5F63-EDB1-88AB9B19A1E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ACB70F7-092A-4984-4D21-D1EC44A592CE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6E66F88-BA4E-CF6E-909D-C6AB101792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6470DEA-94DD-35CD-2EA2-5140382B7F69}"/>
              </a:ext>
            </a:extLst>
          </p:cNvPr>
          <p:cNvSpPr txBox="1"/>
          <p:nvPr/>
        </p:nvSpPr>
        <p:spPr>
          <a:xfrm>
            <a:off x="533400" y="2569184"/>
            <a:ext cx="10823001" cy="595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 WAS A CLEAR ENEMY &amp; CLEAR BATTLEGROUND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must know: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battles you are called to fight.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territories you are called to influence.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problems you are anointed to solve.</a:t>
            </a:r>
          </a:p>
          <a:p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You cannot hit what you haven’t identified.</a:t>
            </a:r>
          </a:p>
        </p:txBody>
      </p:sp>
    </p:spTree>
    <p:extLst>
      <p:ext uri="{BB962C8B-B14F-4D97-AF65-F5344CB8AC3E}">
        <p14:creationId xmlns:p14="http://schemas.microsoft.com/office/powerpoint/2010/main" val="347041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16D0-7956-BD86-D59A-37AAD76B5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64A9B9-EA41-12D6-02D7-6CBD9CE40C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7DE562A-CC4B-5858-EC41-1B63161E08C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38182FF-AF1B-67CA-CCCC-4D7E934A4F2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E0130B-C864-0610-2F24-F5057B4A2D13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93896E-AE10-EC6A-4DF0-6AAD32A7EF14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EC52F69-6231-D463-F209-F4A1B321984E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7345184-83B9-52A8-0934-674EED15791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A80A26D-18C4-5F51-FEB8-572412C5EE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22D6D5C-F481-D7A1-9223-043140DAB79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6FAA84-80B6-AFE8-8A08-C702E5254FCA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3B61A1C-FF6D-59BA-360D-06E42FE9E8F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472DB78-5441-1C27-C3BC-984CCEE6B5D9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D08273E-5A82-1ED6-D3DD-AE5243C00618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F3B50E3-5EBE-CD7B-08D1-23E75A026CD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2A7EC57A-F479-A658-1C5D-5E9560D60B13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79C9A8AF-F85F-95FF-6A5A-DC56223A5153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83E3D699-7073-5B91-B3B3-90368C4D278C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4190CF36-9721-DBB5-1397-0983D6FE2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F29ACEE-52B2-58AD-C3DB-FEAAD542E56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35DE61A-67E8-5405-3D07-60F0D1BEF8E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63AE476-9CAF-7B7A-3074-EA3002B0E1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8209899-B8D1-48B5-FD6F-D3C92B7E799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4FF9A5C-6CCE-CFD1-4B06-1BF5A0892BE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22256FF-B4AE-B432-ABE2-6480F690516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9B3EB7-866D-D748-3484-088E18A15B2F}"/>
              </a:ext>
            </a:extLst>
          </p:cNvPr>
          <p:cNvSpPr txBox="1"/>
          <p:nvPr/>
        </p:nvSpPr>
        <p:spPr>
          <a:xfrm>
            <a:off x="373601" y="2145244"/>
            <a:ext cx="11024675" cy="593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PROPHETIC ACT REVEALED THE TARGET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“And he said, Open the window eastward. And he opened it. And he said, The arrow of the LORD’s deliverance, and the arrow of deliverance from Syria” (vv. 17)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Elisha was helping Joash see what God was about to 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arrow was not just an arrow; it was a picture of God’s intention, a prophetic mapping of the target</a:t>
            </a:r>
          </a:p>
        </p:txBody>
      </p:sp>
    </p:spTree>
    <p:extLst>
      <p:ext uri="{BB962C8B-B14F-4D97-AF65-F5344CB8AC3E}">
        <p14:creationId xmlns:p14="http://schemas.microsoft.com/office/powerpoint/2010/main" val="428517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11541</TotalTime>
  <Words>1431</Words>
  <Application>Microsoft Office PowerPoint</Application>
  <PresentationFormat>Custom</PresentationFormat>
  <Paragraphs>210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2026-01-17T17:25:05Z</dcterms:modified>
  <dc:identifier>DAGbAtwYxKE</dc:identifier>
</cp:coreProperties>
</file>