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Lst>
  <p:notesMasterIdLst>
    <p:notesMasterId r:id="rId60"/>
  </p:notesMasterIdLst>
  <p:handoutMasterIdLst>
    <p:handoutMasterId r:id="rId61"/>
  </p:handoutMasterIdLst>
  <p:sldIdLst>
    <p:sldId id="438" r:id="rId7"/>
    <p:sldId id="1100" r:id="rId8"/>
    <p:sldId id="991" r:id="rId9"/>
    <p:sldId id="1082" r:id="rId10"/>
    <p:sldId id="983" r:id="rId11"/>
    <p:sldId id="985" r:id="rId12"/>
    <p:sldId id="1020" r:id="rId13"/>
    <p:sldId id="940" r:id="rId14"/>
    <p:sldId id="803" r:id="rId15"/>
    <p:sldId id="750" r:id="rId16"/>
    <p:sldId id="1121" r:id="rId17"/>
    <p:sldId id="966" r:id="rId18"/>
    <p:sldId id="1122" r:id="rId19"/>
    <p:sldId id="608" r:id="rId20"/>
    <p:sldId id="937" r:id="rId21"/>
    <p:sldId id="1151" r:id="rId22"/>
    <p:sldId id="1153" r:id="rId23"/>
    <p:sldId id="683" r:id="rId24"/>
    <p:sldId id="1154" r:id="rId25"/>
    <p:sldId id="1157" r:id="rId26"/>
    <p:sldId id="1155" r:id="rId27"/>
    <p:sldId id="977" r:id="rId28"/>
    <p:sldId id="1156" r:id="rId29"/>
    <p:sldId id="1076" r:id="rId30"/>
    <p:sldId id="951" r:id="rId31"/>
    <p:sldId id="1158" r:id="rId32"/>
    <p:sldId id="1159" r:id="rId33"/>
    <p:sldId id="1077" r:id="rId34"/>
    <p:sldId id="970" r:id="rId35"/>
    <p:sldId id="920" r:id="rId36"/>
    <p:sldId id="334" r:id="rId37"/>
    <p:sldId id="731" r:id="rId38"/>
    <p:sldId id="1023" r:id="rId39"/>
    <p:sldId id="1124" r:id="rId40"/>
    <p:sldId id="1148" r:id="rId41"/>
    <p:sldId id="1026" r:id="rId42"/>
    <p:sldId id="1027" r:id="rId43"/>
    <p:sldId id="1161" r:id="rId44"/>
    <p:sldId id="1160" r:id="rId45"/>
    <p:sldId id="1028" r:id="rId46"/>
    <p:sldId id="1080" r:id="rId47"/>
    <p:sldId id="1034" r:id="rId48"/>
    <p:sldId id="1033" r:id="rId49"/>
    <p:sldId id="1031" r:id="rId50"/>
    <p:sldId id="1149" r:id="rId51"/>
    <p:sldId id="909" r:id="rId52"/>
    <p:sldId id="798" r:id="rId53"/>
    <p:sldId id="1096" r:id="rId54"/>
    <p:sldId id="984" r:id="rId55"/>
    <p:sldId id="1102" r:id="rId56"/>
    <p:sldId id="1029" r:id="rId57"/>
    <p:sldId id="620" r:id="rId58"/>
    <p:sldId id="954" r:id="rId59"/>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493"/>
    <a:srgbClr val="E68422"/>
    <a:srgbClr val="96B482"/>
    <a:srgbClr val="4DB482"/>
    <a:srgbClr val="24B078"/>
    <a:srgbClr val="FF9300"/>
    <a:srgbClr val="E3960B"/>
    <a:srgbClr val="FFB83A"/>
    <a:srgbClr val="FFBD2E"/>
    <a:srgbClr val="FF8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4B3BC-743D-412A-907A-3EFB42C43050}" v="2" dt="2026-01-17T21:58:40.3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69"/>
    <p:restoredTop sz="94599"/>
  </p:normalViewPr>
  <p:slideViewPr>
    <p:cSldViewPr snapToGrid="0">
      <p:cViewPr varScale="1">
        <p:scale>
          <a:sx n="55" d="100"/>
          <a:sy n="55" d="100"/>
        </p:scale>
        <p:origin x="96" y="690"/>
      </p:cViewPr>
      <p:guideLst>
        <p:guide orient="horz" pos="2069"/>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e Cairns" userId="5e4ee97b-8760-41db-a6ac-3d744f799ed2" providerId="ADAL" clId="{1B61D458-BACD-4B75-AC5D-F7681FC0B457}"/>
    <pc:docChg chg="undo custSel addSld delSld modSld modMainMaster">
      <pc:chgData name="Kristine Cairns" userId="5e4ee97b-8760-41db-a6ac-3d744f799ed2" providerId="ADAL" clId="{1B61D458-BACD-4B75-AC5D-F7681FC0B457}" dt="2026-01-10T03:51:32.304" v="1293" actId="114"/>
      <pc:docMkLst>
        <pc:docMk/>
      </pc:docMkLst>
      <pc:sldChg chg="modSp mod">
        <pc:chgData name="Kristine Cairns" userId="5e4ee97b-8760-41db-a6ac-3d744f799ed2" providerId="ADAL" clId="{1B61D458-BACD-4B75-AC5D-F7681FC0B457}" dt="2026-01-10T03:22:54.221" v="753" actId="113"/>
        <pc:sldMkLst>
          <pc:docMk/>
          <pc:sldMk cId="1093105384" sldId="334"/>
        </pc:sldMkLst>
        <pc:spChg chg="mod">
          <ac:chgData name="Kristine Cairns" userId="5e4ee97b-8760-41db-a6ac-3d744f799ed2" providerId="ADAL" clId="{1B61D458-BACD-4B75-AC5D-F7681FC0B457}" dt="2026-01-10T03:22:54.221" v="753" actId="113"/>
          <ac:spMkLst>
            <pc:docMk/>
            <pc:sldMk cId="1093105384" sldId="334"/>
            <ac:spMk id="2" creationId="{00000000-0000-0000-0000-000000000000}"/>
          </ac:spMkLst>
        </pc:spChg>
        <pc:spChg chg="mod">
          <ac:chgData name="Kristine Cairns" userId="5e4ee97b-8760-41db-a6ac-3d744f799ed2" providerId="ADAL" clId="{1B61D458-BACD-4B75-AC5D-F7681FC0B457}" dt="2026-01-10T03:21:09.808" v="730" actId="114"/>
          <ac:spMkLst>
            <pc:docMk/>
            <pc:sldMk cId="1093105384" sldId="334"/>
            <ac:spMk id="3" creationId="{00000000-0000-0000-0000-000000000000}"/>
          </ac:spMkLst>
        </pc:spChg>
        <pc:spChg chg="mod">
          <ac:chgData name="Kristine Cairns" userId="5e4ee97b-8760-41db-a6ac-3d744f799ed2" providerId="ADAL" clId="{1B61D458-BACD-4B75-AC5D-F7681FC0B457}" dt="2026-01-10T03:21:15.273" v="732" actId="207"/>
          <ac:spMkLst>
            <pc:docMk/>
            <pc:sldMk cId="1093105384" sldId="334"/>
            <ac:spMk id="4" creationId="{B9B0A7B0-91AF-974D-4B60-6AC6FF0D7579}"/>
          </ac:spMkLst>
        </pc:spChg>
        <pc:spChg chg="mod">
          <ac:chgData name="Kristine Cairns" userId="5e4ee97b-8760-41db-a6ac-3d744f799ed2" providerId="ADAL" clId="{1B61D458-BACD-4B75-AC5D-F7681FC0B457}" dt="2026-01-10T03:22:38.191" v="751" actId="122"/>
          <ac:spMkLst>
            <pc:docMk/>
            <pc:sldMk cId="1093105384" sldId="334"/>
            <ac:spMk id="5" creationId="{5597A58A-FECB-DB38-FCA8-770CB587CDF5}"/>
          </ac:spMkLst>
        </pc:spChg>
      </pc:sldChg>
      <pc:sldChg chg="modSp mod setBg">
        <pc:chgData name="Kristine Cairns" userId="5e4ee97b-8760-41db-a6ac-3d744f799ed2" providerId="ADAL" clId="{1B61D458-BACD-4B75-AC5D-F7681FC0B457}" dt="2026-01-10T02:44:01.756" v="268"/>
        <pc:sldMkLst>
          <pc:docMk/>
          <pc:sldMk cId="3567630808" sldId="438"/>
        </pc:sldMkLst>
        <pc:spChg chg="mod">
          <ac:chgData name="Kristine Cairns" userId="5e4ee97b-8760-41db-a6ac-3d744f799ed2" providerId="ADAL" clId="{1B61D458-BACD-4B75-AC5D-F7681FC0B457}" dt="2026-01-10T02:35:46.297" v="251" actId="20577"/>
          <ac:spMkLst>
            <pc:docMk/>
            <pc:sldMk cId="3567630808" sldId="438"/>
            <ac:spMk id="4" creationId="{00000000-0000-0000-0000-000000000000}"/>
          </ac:spMkLst>
        </pc:spChg>
        <pc:spChg chg="mod">
          <ac:chgData name="Kristine Cairns" userId="5e4ee97b-8760-41db-a6ac-3d744f799ed2" providerId="ADAL" clId="{1B61D458-BACD-4B75-AC5D-F7681FC0B457}" dt="2026-01-10T02:32:13.384" v="8" actId="20577"/>
          <ac:spMkLst>
            <pc:docMk/>
            <pc:sldMk cId="3567630808" sldId="438"/>
            <ac:spMk id="7" creationId="{69862248-D4FC-A4D3-ED9D-2108CC3F6118}"/>
          </ac:spMkLst>
        </pc:spChg>
        <pc:graphicFrameChg chg="modGraphic">
          <ac:chgData name="Kristine Cairns" userId="5e4ee97b-8760-41db-a6ac-3d744f799ed2" providerId="ADAL" clId="{1B61D458-BACD-4B75-AC5D-F7681FC0B457}" dt="2026-01-10T02:35:23.946" v="202" actId="20577"/>
          <ac:graphicFrameMkLst>
            <pc:docMk/>
            <pc:sldMk cId="3567630808" sldId="438"/>
            <ac:graphicFrameMk id="3" creationId="{3A460401-102D-1A4D-8A11-FB3EE439D7F0}"/>
          </ac:graphicFrameMkLst>
        </pc:graphicFrameChg>
      </pc:sldChg>
      <pc:sldChg chg="modSp mod">
        <pc:chgData name="Kristine Cairns" userId="5e4ee97b-8760-41db-a6ac-3d744f799ed2" providerId="ADAL" clId="{1B61D458-BACD-4B75-AC5D-F7681FC0B457}" dt="2026-01-10T02:59:22.211" v="444" actId="113"/>
        <pc:sldMkLst>
          <pc:docMk/>
          <pc:sldMk cId="1124251791" sldId="608"/>
        </pc:sldMkLst>
        <pc:spChg chg="mod">
          <ac:chgData name="Kristine Cairns" userId="5e4ee97b-8760-41db-a6ac-3d744f799ed2" providerId="ADAL" clId="{1B61D458-BACD-4B75-AC5D-F7681FC0B457}" dt="2026-01-10T02:59:22.211" v="444" actId="113"/>
          <ac:spMkLst>
            <pc:docMk/>
            <pc:sldMk cId="1124251791" sldId="608"/>
            <ac:spMk id="2" creationId="{00000000-0000-0000-0000-000000000000}"/>
          </ac:spMkLst>
        </pc:spChg>
        <pc:spChg chg="mod">
          <ac:chgData name="Kristine Cairns" userId="5e4ee97b-8760-41db-a6ac-3d744f799ed2" providerId="ADAL" clId="{1B61D458-BACD-4B75-AC5D-F7681FC0B457}" dt="2026-01-10T02:58:15.524" v="433" actId="114"/>
          <ac:spMkLst>
            <pc:docMk/>
            <pc:sldMk cId="1124251791" sldId="608"/>
            <ac:spMk id="3" creationId="{00000000-0000-0000-0000-000000000000}"/>
          </ac:spMkLst>
        </pc:spChg>
      </pc:sldChg>
      <pc:sldChg chg="modSp mod">
        <pc:chgData name="Kristine Cairns" userId="5e4ee97b-8760-41db-a6ac-3d744f799ed2" providerId="ADAL" clId="{1B61D458-BACD-4B75-AC5D-F7681FC0B457}" dt="2026-01-10T03:48:47.784" v="1274" actId="20577"/>
        <pc:sldMkLst>
          <pc:docMk/>
          <pc:sldMk cId="4206339668" sldId="620"/>
        </pc:sldMkLst>
        <pc:spChg chg="mod">
          <ac:chgData name="Kristine Cairns" userId="5e4ee97b-8760-41db-a6ac-3d744f799ed2" providerId="ADAL" clId="{1B61D458-BACD-4B75-AC5D-F7681FC0B457}" dt="2026-01-10T03:48:47.784" v="1274" actId="20577"/>
          <ac:spMkLst>
            <pc:docMk/>
            <pc:sldMk cId="4206339668" sldId="620"/>
            <ac:spMk id="3" creationId="{00000000-0000-0000-0000-000000000000}"/>
          </ac:spMkLst>
        </pc:spChg>
      </pc:sldChg>
      <pc:sldChg chg="addSp delSp modSp mod">
        <pc:chgData name="Kristine Cairns" userId="5e4ee97b-8760-41db-a6ac-3d744f799ed2" providerId="ADAL" clId="{1B61D458-BACD-4B75-AC5D-F7681FC0B457}" dt="2026-01-10T03:08:25.132" v="555"/>
        <pc:sldMkLst>
          <pc:docMk/>
          <pc:sldMk cId="4012354556" sldId="683"/>
        </pc:sldMkLst>
        <pc:spChg chg="mod">
          <ac:chgData name="Kristine Cairns" userId="5e4ee97b-8760-41db-a6ac-3d744f799ed2" providerId="ADAL" clId="{1B61D458-BACD-4B75-AC5D-F7681FC0B457}" dt="2026-01-10T03:06:44.926" v="533" actId="113"/>
          <ac:spMkLst>
            <pc:docMk/>
            <pc:sldMk cId="4012354556" sldId="683"/>
            <ac:spMk id="2" creationId="{00000000-0000-0000-0000-000000000000}"/>
          </ac:spMkLst>
        </pc:spChg>
        <pc:spChg chg="mod">
          <ac:chgData name="Kristine Cairns" userId="5e4ee97b-8760-41db-a6ac-3d744f799ed2" providerId="ADAL" clId="{1B61D458-BACD-4B75-AC5D-F7681FC0B457}" dt="2026-01-10T03:07:11.957" v="542" actId="20577"/>
          <ac:spMkLst>
            <pc:docMk/>
            <pc:sldMk cId="4012354556" sldId="683"/>
            <ac:spMk id="3" creationId="{F3ABC77F-A785-653E-F132-EC54274C3CC6}"/>
          </ac:spMkLst>
        </pc:spChg>
        <pc:spChg chg="add mod">
          <ac:chgData name="Kristine Cairns" userId="5e4ee97b-8760-41db-a6ac-3d744f799ed2" providerId="ADAL" clId="{1B61D458-BACD-4B75-AC5D-F7681FC0B457}" dt="2026-01-10T03:08:07.820" v="554" actId="113"/>
          <ac:spMkLst>
            <pc:docMk/>
            <pc:sldMk cId="4012354556" sldId="683"/>
            <ac:spMk id="5" creationId="{2E8F4112-D555-011A-133B-23BA9F5C6C6E}"/>
          </ac:spMkLst>
        </pc:spChg>
        <pc:spChg chg="add mod">
          <ac:chgData name="Kristine Cairns" userId="5e4ee97b-8760-41db-a6ac-3d744f799ed2" providerId="ADAL" clId="{1B61D458-BACD-4B75-AC5D-F7681FC0B457}" dt="2026-01-10T03:08:25.132" v="555"/>
          <ac:spMkLst>
            <pc:docMk/>
            <pc:sldMk cId="4012354556" sldId="683"/>
            <ac:spMk id="9" creationId="{0FA562AF-DD5D-7B8E-AA27-8F2D5ADF8683}"/>
          </ac:spMkLst>
        </pc:spChg>
      </pc:sldChg>
      <pc:sldChg chg="modSp mod">
        <pc:chgData name="Kristine Cairns" userId="5e4ee97b-8760-41db-a6ac-3d744f799ed2" providerId="ADAL" clId="{1B61D458-BACD-4B75-AC5D-F7681FC0B457}" dt="2026-01-10T03:24:48.826" v="789" actId="113"/>
        <pc:sldMkLst>
          <pc:docMk/>
          <pc:sldMk cId="1921818705" sldId="731"/>
        </pc:sldMkLst>
        <pc:spChg chg="mod">
          <ac:chgData name="Kristine Cairns" userId="5e4ee97b-8760-41db-a6ac-3d744f799ed2" providerId="ADAL" clId="{1B61D458-BACD-4B75-AC5D-F7681FC0B457}" dt="2026-01-10T03:24:33.701" v="784" actId="1035"/>
          <ac:spMkLst>
            <pc:docMk/>
            <pc:sldMk cId="1921818705" sldId="731"/>
            <ac:spMk id="2" creationId="{FBE6943D-06C5-A55E-9B43-20282BBA08ED}"/>
          </ac:spMkLst>
        </pc:spChg>
        <pc:spChg chg="mod">
          <ac:chgData name="Kristine Cairns" userId="5e4ee97b-8760-41db-a6ac-3d744f799ed2" providerId="ADAL" clId="{1B61D458-BACD-4B75-AC5D-F7681FC0B457}" dt="2026-01-10T03:23:15.635" v="760" actId="207"/>
          <ac:spMkLst>
            <pc:docMk/>
            <pc:sldMk cId="1921818705" sldId="731"/>
            <ac:spMk id="3" creationId="{00000000-0000-0000-0000-000000000000}"/>
          </ac:spMkLst>
        </pc:spChg>
        <pc:spChg chg="mod">
          <ac:chgData name="Kristine Cairns" userId="5e4ee97b-8760-41db-a6ac-3d744f799ed2" providerId="ADAL" clId="{1B61D458-BACD-4B75-AC5D-F7681FC0B457}" dt="2026-01-10T03:24:48.826" v="789" actId="113"/>
          <ac:spMkLst>
            <pc:docMk/>
            <pc:sldMk cId="1921818705" sldId="731"/>
            <ac:spMk id="4" creationId="{7C7028ED-E6AB-E939-25AC-8A3B376F5FF1}"/>
          </ac:spMkLst>
        </pc:spChg>
      </pc:sldChg>
      <pc:sldChg chg="modSp mod">
        <pc:chgData name="Kristine Cairns" userId="5e4ee97b-8760-41db-a6ac-3d744f799ed2" providerId="ADAL" clId="{1B61D458-BACD-4B75-AC5D-F7681FC0B457}" dt="2026-01-10T02:56:44.558" v="414" actId="207"/>
        <pc:sldMkLst>
          <pc:docMk/>
          <pc:sldMk cId="2262113957" sldId="750"/>
        </pc:sldMkLst>
        <pc:spChg chg="mod">
          <ac:chgData name="Kristine Cairns" userId="5e4ee97b-8760-41db-a6ac-3d744f799ed2" providerId="ADAL" clId="{1B61D458-BACD-4B75-AC5D-F7681FC0B457}" dt="2026-01-10T02:56:44.558" v="414" actId="207"/>
          <ac:spMkLst>
            <pc:docMk/>
            <pc:sldMk cId="2262113957" sldId="750"/>
            <ac:spMk id="2" creationId="{9B656D89-6AA7-4266-B4E3-FA4060DF645D}"/>
          </ac:spMkLst>
        </pc:spChg>
      </pc:sldChg>
      <pc:sldChg chg="modSp mod">
        <pc:chgData name="Kristine Cairns" userId="5e4ee97b-8760-41db-a6ac-3d744f799ed2" providerId="ADAL" clId="{1B61D458-BACD-4B75-AC5D-F7681FC0B457}" dt="2026-01-10T03:42:27.733" v="1048" actId="255"/>
        <pc:sldMkLst>
          <pc:docMk/>
          <pc:sldMk cId="4104309891" sldId="798"/>
        </pc:sldMkLst>
        <pc:spChg chg="mod">
          <ac:chgData name="Kristine Cairns" userId="5e4ee97b-8760-41db-a6ac-3d744f799ed2" providerId="ADAL" clId="{1B61D458-BACD-4B75-AC5D-F7681FC0B457}" dt="2026-01-10T03:41:06.538" v="1035" actId="207"/>
          <ac:spMkLst>
            <pc:docMk/>
            <pc:sldMk cId="4104309891" sldId="798"/>
            <ac:spMk id="2" creationId="{FF2BBF76-FB38-631A-9EE5-94075941030F}"/>
          </ac:spMkLst>
        </pc:spChg>
        <pc:spChg chg="mod">
          <ac:chgData name="Kristine Cairns" userId="5e4ee97b-8760-41db-a6ac-3d744f799ed2" providerId="ADAL" clId="{1B61D458-BACD-4B75-AC5D-F7681FC0B457}" dt="2026-01-10T03:42:27.733" v="1048" actId="255"/>
          <ac:spMkLst>
            <pc:docMk/>
            <pc:sldMk cId="4104309891" sldId="798"/>
            <ac:spMk id="3" creationId="{00000000-0000-0000-0000-000000000000}"/>
          </ac:spMkLst>
        </pc:spChg>
        <pc:spChg chg="mod">
          <ac:chgData name="Kristine Cairns" userId="5e4ee97b-8760-41db-a6ac-3d744f799ed2" providerId="ADAL" clId="{1B61D458-BACD-4B75-AC5D-F7681FC0B457}" dt="2026-01-10T03:41:00.767" v="1033" actId="114"/>
          <ac:spMkLst>
            <pc:docMk/>
            <pc:sldMk cId="4104309891" sldId="798"/>
            <ac:spMk id="4" creationId="{00000000-0000-0000-0000-000000000000}"/>
          </ac:spMkLst>
        </pc:spChg>
      </pc:sldChg>
      <pc:sldChg chg="modSp mod">
        <pc:chgData name="Kristine Cairns" userId="5e4ee97b-8760-41db-a6ac-3d744f799ed2" providerId="ADAL" clId="{1B61D458-BACD-4B75-AC5D-F7681FC0B457}" dt="2026-01-10T02:56:17.028" v="408" actId="1076"/>
        <pc:sldMkLst>
          <pc:docMk/>
          <pc:sldMk cId="3087398254" sldId="803"/>
        </pc:sldMkLst>
        <pc:spChg chg="mod">
          <ac:chgData name="Kristine Cairns" userId="5e4ee97b-8760-41db-a6ac-3d744f799ed2" providerId="ADAL" clId="{1B61D458-BACD-4B75-AC5D-F7681FC0B457}" dt="2026-01-10T02:56:17.028" v="408" actId="1076"/>
          <ac:spMkLst>
            <pc:docMk/>
            <pc:sldMk cId="3087398254" sldId="803"/>
            <ac:spMk id="3" creationId="{00000000-0000-0000-0000-000000000000}"/>
          </ac:spMkLst>
        </pc:spChg>
        <pc:spChg chg="mod">
          <ac:chgData name="Kristine Cairns" userId="5e4ee97b-8760-41db-a6ac-3d744f799ed2" providerId="ADAL" clId="{1B61D458-BACD-4B75-AC5D-F7681FC0B457}" dt="2026-01-10T02:55:23.618" v="404" actId="113"/>
          <ac:spMkLst>
            <pc:docMk/>
            <pc:sldMk cId="3087398254" sldId="803"/>
            <ac:spMk id="4" creationId="{00000000-0000-0000-0000-000000000000}"/>
          </ac:spMkLst>
        </pc:spChg>
      </pc:sldChg>
      <pc:sldChg chg="modSp mod">
        <pc:chgData name="Kristine Cairns" userId="5e4ee97b-8760-41db-a6ac-3d744f799ed2" providerId="ADAL" clId="{1B61D458-BACD-4B75-AC5D-F7681FC0B457}" dt="2026-01-10T03:40:49.707" v="1030" actId="20577"/>
        <pc:sldMkLst>
          <pc:docMk/>
          <pc:sldMk cId="1968631687" sldId="909"/>
        </pc:sldMkLst>
        <pc:spChg chg="mod">
          <ac:chgData name="Kristine Cairns" userId="5e4ee97b-8760-41db-a6ac-3d744f799ed2" providerId="ADAL" clId="{1B61D458-BACD-4B75-AC5D-F7681FC0B457}" dt="2026-01-10T03:40:49.707" v="1030" actId="20577"/>
          <ac:spMkLst>
            <pc:docMk/>
            <pc:sldMk cId="1968631687" sldId="909"/>
            <ac:spMk id="3" creationId="{00000000-0000-0000-0000-000000000000}"/>
          </ac:spMkLst>
        </pc:spChg>
      </pc:sldChg>
      <pc:sldChg chg="modSp mod">
        <pc:chgData name="Kristine Cairns" userId="5e4ee97b-8760-41db-a6ac-3d744f799ed2" providerId="ADAL" clId="{1B61D458-BACD-4B75-AC5D-F7681FC0B457}" dt="2026-01-10T03:20:59.136" v="727" actId="20577"/>
        <pc:sldMkLst>
          <pc:docMk/>
          <pc:sldMk cId="334988284" sldId="920"/>
        </pc:sldMkLst>
        <pc:spChg chg="mod">
          <ac:chgData name="Kristine Cairns" userId="5e4ee97b-8760-41db-a6ac-3d744f799ed2" providerId="ADAL" clId="{1B61D458-BACD-4B75-AC5D-F7681FC0B457}" dt="2026-01-10T03:20:59.136" v="727" actId="20577"/>
          <ac:spMkLst>
            <pc:docMk/>
            <pc:sldMk cId="334988284" sldId="920"/>
            <ac:spMk id="3" creationId="{3B431639-ED23-448F-AED9-9F17CE38DE4F}"/>
          </ac:spMkLst>
        </pc:spChg>
      </pc:sldChg>
      <pc:sldChg chg="modSp mod">
        <pc:chgData name="Kristine Cairns" userId="5e4ee97b-8760-41db-a6ac-3d744f799ed2" providerId="ADAL" clId="{1B61D458-BACD-4B75-AC5D-F7681FC0B457}" dt="2026-01-10T03:03:54.189" v="507" actId="255"/>
        <pc:sldMkLst>
          <pc:docMk/>
          <pc:sldMk cId="3913237398" sldId="937"/>
        </pc:sldMkLst>
        <pc:spChg chg="mod">
          <ac:chgData name="Kristine Cairns" userId="5e4ee97b-8760-41db-a6ac-3d744f799ed2" providerId="ADAL" clId="{1B61D458-BACD-4B75-AC5D-F7681FC0B457}" dt="2026-01-10T03:03:54.189" v="507" actId="255"/>
          <ac:spMkLst>
            <pc:docMk/>
            <pc:sldMk cId="3913237398" sldId="937"/>
            <ac:spMk id="2" creationId="{CCB7257B-3D4B-58BD-3B72-5AA20D0F6960}"/>
          </ac:spMkLst>
        </pc:spChg>
        <pc:spChg chg="mod">
          <ac:chgData name="Kristine Cairns" userId="5e4ee97b-8760-41db-a6ac-3d744f799ed2" providerId="ADAL" clId="{1B61D458-BACD-4B75-AC5D-F7681FC0B457}" dt="2026-01-10T03:01:38.197" v="486" actId="20577"/>
          <ac:spMkLst>
            <pc:docMk/>
            <pc:sldMk cId="3913237398" sldId="937"/>
            <ac:spMk id="3" creationId="{00000000-0000-0000-0000-000000000000}"/>
          </ac:spMkLst>
        </pc:spChg>
        <pc:spChg chg="mod">
          <ac:chgData name="Kristine Cairns" userId="5e4ee97b-8760-41db-a6ac-3d744f799ed2" providerId="ADAL" clId="{1B61D458-BACD-4B75-AC5D-F7681FC0B457}" dt="2026-01-10T02:59:37.408" v="448" actId="207"/>
          <ac:spMkLst>
            <pc:docMk/>
            <pc:sldMk cId="3913237398" sldId="937"/>
            <ac:spMk id="5" creationId="{39EFAB09-BEBC-BB31-952F-32608A882C6A}"/>
          </ac:spMkLst>
        </pc:spChg>
        <pc:spChg chg="mod">
          <ac:chgData name="Kristine Cairns" userId="5e4ee97b-8760-41db-a6ac-3d744f799ed2" providerId="ADAL" clId="{1B61D458-BACD-4B75-AC5D-F7681FC0B457}" dt="2026-01-10T03:02:24.798" v="494" actId="1076"/>
          <ac:spMkLst>
            <pc:docMk/>
            <pc:sldMk cId="3913237398" sldId="937"/>
            <ac:spMk id="7" creationId="{CA70304C-57F4-DF05-4EBA-736F2E392A20}"/>
          </ac:spMkLst>
        </pc:spChg>
      </pc:sldChg>
      <pc:sldChg chg="modSp mod">
        <pc:chgData name="Kristine Cairns" userId="5e4ee97b-8760-41db-a6ac-3d744f799ed2" providerId="ADAL" clId="{1B61D458-BACD-4B75-AC5D-F7681FC0B457}" dt="2026-01-10T02:55:09.852" v="402" actId="20577"/>
        <pc:sldMkLst>
          <pc:docMk/>
          <pc:sldMk cId="1114590139" sldId="940"/>
        </pc:sldMkLst>
        <pc:spChg chg="mod">
          <ac:chgData name="Kristine Cairns" userId="5e4ee97b-8760-41db-a6ac-3d744f799ed2" providerId="ADAL" clId="{1B61D458-BACD-4B75-AC5D-F7681FC0B457}" dt="2026-01-10T02:55:09.852" v="402" actId="20577"/>
          <ac:spMkLst>
            <pc:docMk/>
            <pc:sldMk cId="1114590139" sldId="940"/>
            <ac:spMk id="2" creationId="{00000000-0000-0000-0000-000000000000}"/>
          </ac:spMkLst>
        </pc:spChg>
        <pc:spChg chg="mod">
          <ac:chgData name="Kristine Cairns" userId="5e4ee97b-8760-41db-a6ac-3d744f799ed2" providerId="ADAL" clId="{1B61D458-BACD-4B75-AC5D-F7681FC0B457}" dt="2026-01-10T02:53:28.443" v="349" actId="114"/>
          <ac:spMkLst>
            <pc:docMk/>
            <pc:sldMk cId="1114590139" sldId="940"/>
            <ac:spMk id="3" creationId="{00000000-0000-0000-0000-000000000000}"/>
          </ac:spMkLst>
        </pc:spChg>
        <pc:spChg chg="mod">
          <ac:chgData name="Kristine Cairns" userId="5e4ee97b-8760-41db-a6ac-3d744f799ed2" providerId="ADAL" clId="{1B61D458-BACD-4B75-AC5D-F7681FC0B457}" dt="2026-01-10T02:53:33.200" v="351" actId="207"/>
          <ac:spMkLst>
            <pc:docMk/>
            <pc:sldMk cId="1114590139" sldId="940"/>
            <ac:spMk id="4" creationId="{5B72F64F-A191-E5FE-EA13-F8D7876D2AE8}"/>
          </ac:spMkLst>
        </pc:spChg>
      </pc:sldChg>
      <pc:sldChg chg="addSp delSp modSp mod">
        <pc:chgData name="Kristine Cairns" userId="5e4ee97b-8760-41db-a6ac-3d744f799ed2" providerId="ADAL" clId="{1B61D458-BACD-4B75-AC5D-F7681FC0B457}" dt="2026-01-10T03:17:38.500" v="690"/>
        <pc:sldMkLst>
          <pc:docMk/>
          <pc:sldMk cId="1070870656" sldId="951"/>
        </pc:sldMkLst>
        <pc:spChg chg="add mod">
          <ac:chgData name="Kristine Cairns" userId="5e4ee97b-8760-41db-a6ac-3d744f799ed2" providerId="ADAL" clId="{1B61D458-BACD-4B75-AC5D-F7681FC0B457}" dt="2026-01-10T03:16:40.930" v="683" actId="255"/>
          <ac:spMkLst>
            <pc:docMk/>
            <pc:sldMk cId="1070870656" sldId="951"/>
            <ac:spMk id="6" creationId="{42603CE8-25FA-8776-54B7-2DED1BAC526F}"/>
          </ac:spMkLst>
        </pc:spChg>
        <pc:spChg chg="mod">
          <ac:chgData name="Kristine Cairns" userId="5e4ee97b-8760-41db-a6ac-3d744f799ed2" providerId="ADAL" clId="{1B61D458-BACD-4B75-AC5D-F7681FC0B457}" dt="2026-01-10T03:16:14.151" v="676" actId="122"/>
          <ac:spMkLst>
            <pc:docMk/>
            <pc:sldMk cId="1070870656" sldId="951"/>
            <ac:spMk id="7" creationId="{3DD19A40-4865-B484-5087-B84FF44F81A0}"/>
          </ac:spMkLst>
        </pc:spChg>
        <pc:spChg chg="add mod">
          <ac:chgData name="Kristine Cairns" userId="5e4ee97b-8760-41db-a6ac-3d744f799ed2" providerId="ADAL" clId="{1B61D458-BACD-4B75-AC5D-F7681FC0B457}" dt="2026-01-10T03:17:38.500" v="690"/>
          <ac:spMkLst>
            <pc:docMk/>
            <pc:sldMk cId="1070870656" sldId="951"/>
            <ac:spMk id="9" creationId="{092684F1-3F13-5459-232E-331FDE989C05}"/>
          </ac:spMkLst>
        </pc:spChg>
      </pc:sldChg>
      <pc:sldChg chg="addSp delSp modSp mod">
        <pc:chgData name="Kristine Cairns" userId="5e4ee97b-8760-41db-a6ac-3d744f799ed2" providerId="ADAL" clId="{1B61D458-BACD-4B75-AC5D-F7681FC0B457}" dt="2026-01-10T03:49:59.716" v="1286" actId="207"/>
        <pc:sldMkLst>
          <pc:docMk/>
          <pc:sldMk cId="1445017815" sldId="954"/>
        </pc:sldMkLst>
        <pc:spChg chg="mod">
          <ac:chgData name="Kristine Cairns" userId="5e4ee97b-8760-41db-a6ac-3d744f799ed2" providerId="ADAL" clId="{1B61D458-BACD-4B75-AC5D-F7681FC0B457}" dt="2026-01-10T03:49:59.716" v="1286" actId="207"/>
          <ac:spMkLst>
            <pc:docMk/>
            <pc:sldMk cId="1445017815" sldId="954"/>
            <ac:spMk id="2" creationId="{AEE890AE-4388-45ED-D853-355AFC7618FA}"/>
          </ac:spMkLst>
        </pc:spChg>
        <pc:spChg chg="mod">
          <ac:chgData name="Kristine Cairns" userId="5e4ee97b-8760-41db-a6ac-3d744f799ed2" providerId="ADAL" clId="{1B61D458-BACD-4B75-AC5D-F7681FC0B457}" dt="2026-01-10T03:49:52.506" v="1284" actId="207"/>
          <ac:spMkLst>
            <pc:docMk/>
            <pc:sldMk cId="1445017815" sldId="954"/>
            <ac:spMk id="3" creationId="{00000000-0000-0000-0000-000000000000}"/>
          </ac:spMkLst>
        </pc:spChg>
        <pc:spChg chg="mod">
          <ac:chgData name="Kristine Cairns" userId="5e4ee97b-8760-41db-a6ac-3d744f799ed2" providerId="ADAL" clId="{1B61D458-BACD-4B75-AC5D-F7681FC0B457}" dt="2026-01-10T03:49:46.260" v="1283" actId="113"/>
          <ac:spMkLst>
            <pc:docMk/>
            <pc:sldMk cId="1445017815" sldId="954"/>
            <ac:spMk id="7" creationId="{FBCFD97D-2C97-37FF-356C-A993317B1DEE}"/>
          </ac:spMkLst>
        </pc:spChg>
        <pc:picChg chg="add mod">
          <ac:chgData name="Kristine Cairns" userId="5e4ee97b-8760-41db-a6ac-3d744f799ed2" providerId="ADAL" clId="{1B61D458-BACD-4B75-AC5D-F7681FC0B457}" dt="2026-01-10T03:49:39.940" v="1281" actId="14100"/>
          <ac:picMkLst>
            <pc:docMk/>
            <pc:sldMk cId="1445017815" sldId="954"/>
            <ac:picMk id="6" creationId="{BC869F81-5045-9172-5A83-55BC4070C6FC}"/>
          </ac:picMkLst>
        </pc:picChg>
      </pc:sldChg>
      <pc:sldChg chg="modSp mod">
        <pc:chgData name="Kristine Cairns" userId="5e4ee97b-8760-41db-a6ac-3d744f799ed2" providerId="ADAL" clId="{1B61D458-BACD-4B75-AC5D-F7681FC0B457}" dt="2026-01-10T02:57:23.329" v="423" actId="403"/>
        <pc:sldMkLst>
          <pc:docMk/>
          <pc:sldMk cId="4261842357" sldId="966"/>
        </pc:sldMkLst>
        <pc:spChg chg="mod">
          <ac:chgData name="Kristine Cairns" userId="5e4ee97b-8760-41db-a6ac-3d744f799ed2" providerId="ADAL" clId="{1B61D458-BACD-4B75-AC5D-F7681FC0B457}" dt="2026-01-10T02:57:23.329" v="423" actId="403"/>
          <ac:spMkLst>
            <pc:docMk/>
            <pc:sldMk cId="4261842357" sldId="966"/>
            <ac:spMk id="3" creationId="{00000000-0000-0000-0000-000000000000}"/>
          </ac:spMkLst>
        </pc:spChg>
      </pc:sldChg>
      <pc:sldChg chg="modSp add mod">
        <pc:chgData name="Kristine Cairns" userId="5e4ee97b-8760-41db-a6ac-3d744f799ed2" providerId="ADAL" clId="{1B61D458-BACD-4B75-AC5D-F7681FC0B457}" dt="2026-01-10T03:51:32.304" v="1293" actId="114"/>
        <pc:sldMkLst>
          <pc:docMk/>
          <pc:sldMk cId="2939440854" sldId="970"/>
        </pc:sldMkLst>
        <pc:spChg chg="mod">
          <ac:chgData name="Kristine Cairns" userId="5e4ee97b-8760-41db-a6ac-3d744f799ed2" providerId="ADAL" clId="{1B61D458-BACD-4B75-AC5D-F7681FC0B457}" dt="2026-01-10T03:51:32.304" v="1293" actId="114"/>
          <ac:spMkLst>
            <pc:docMk/>
            <pc:sldMk cId="2939440854" sldId="970"/>
            <ac:spMk id="4" creationId="{A64D88EB-19E9-D602-EC87-E7A60CB2FF65}"/>
          </ac:spMkLst>
        </pc:spChg>
        <pc:spChg chg="mod">
          <ac:chgData name="Kristine Cairns" userId="5e4ee97b-8760-41db-a6ac-3d744f799ed2" providerId="ADAL" clId="{1B61D458-BACD-4B75-AC5D-F7681FC0B457}" dt="2026-01-10T03:51:27.958" v="1292" actId="113"/>
          <ac:spMkLst>
            <pc:docMk/>
            <pc:sldMk cId="2939440854" sldId="970"/>
            <ac:spMk id="5" creationId="{45778826-7C60-ABB3-4AD2-60B01924D0B8}"/>
          </ac:spMkLst>
        </pc:spChg>
      </pc:sldChg>
      <pc:sldChg chg="addSp delSp modSp mod">
        <pc:chgData name="Kristine Cairns" userId="5e4ee97b-8760-41db-a6ac-3d744f799ed2" providerId="ADAL" clId="{1B61D458-BACD-4B75-AC5D-F7681FC0B457}" dt="2026-01-10T03:14:02.265" v="633" actId="255"/>
        <pc:sldMkLst>
          <pc:docMk/>
          <pc:sldMk cId="918620891" sldId="977"/>
        </pc:sldMkLst>
        <pc:spChg chg="mod">
          <ac:chgData name="Kristine Cairns" userId="5e4ee97b-8760-41db-a6ac-3d744f799ed2" providerId="ADAL" clId="{1B61D458-BACD-4B75-AC5D-F7681FC0B457}" dt="2026-01-10T03:13:19.545" v="626" actId="20577"/>
          <ac:spMkLst>
            <pc:docMk/>
            <pc:sldMk cId="918620891" sldId="977"/>
            <ac:spMk id="3" creationId="{75882D0F-0826-C649-648B-0C1075CFC63B}"/>
          </ac:spMkLst>
        </pc:spChg>
        <pc:spChg chg="add mod">
          <ac:chgData name="Kristine Cairns" userId="5e4ee97b-8760-41db-a6ac-3d744f799ed2" providerId="ADAL" clId="{1B61D458-BACD-4B75-AC5D-F7681FC0B457}" dt="2026-01-10T03:12:21.285" v="592"/>
          <ac:spMkLst>
            <pc:docMk/>
            <pc:sldMk cId="918620891" sldId="977"/>
            <ac:spMk id="5" creationId="{E94A548D-40F6-8AC7-F497-DBD3674DDCD1}"/>
          </ac:spMkLst>
        </pc:spChg>
        <pc:spChg chg="mod">
          <ac:chgData name="Kristine Cairns" userId="5e4ee97b-8760-41db-a6ac-3d744f799ed2" providerId="ADAL" clId="{1B61D458-BACD-4B75-AC5D-F7681FC0B457}" dt="2026-01-10T03:11:57.649" v="588" actId="113"/>
          <ac:spMkLst>
            <pc:docMk/>
            <pc:sldMk cId="918620891" sldId="977"/>
            <ac:spMk id="6" creationId="{7230E5D6-517C-DE5C-FB2E-24281056D5BA}"/>
          </ac:spMkLst>
        </pc:spChg>
        <pc:spChg chg="add mod">
          <ac:chgData name="Kristine Cairns" userId="5e4ee97b-8760-41db-a6ac-3d744f799ed2" providerId="ADAL" clId="{1B61D458-BACD-4B75-AC5D-F7681FC0B457}" dt="2026-01-10T03:14:02.265" v="633" actId="255"/>
          <ac:spMkLst>
            <pc:docMk/>
            <pc:sldMk cId="918620891" sldId="977"/>
            <ac:spMk id="8" creationId="{17C409C4-FAB0-A1A2-6937-04DD62F3FF99}"/>
          </ac:spMkLst>
        </pc:spChg>
      </pc:sldChg>
      <pc:sldChg chg="modSp mod">
        <pc:chgData name="Kristine Cairns" userId="5e4ee97b-8760-41db-a6ac-3d744f799ed2" providerId="ADAL" clId="{1B61D458-BACD-4B75-AC5D-F7681FC0B457}" dt="2026-01-10T02:48:55.817" v="313" actId="207"/>
        <pc:sldMkLst>
          <pc:docMk/>
          <pc:sldMk cId="911694006" sldId="983"/>
        </pc:sldMkLst>
        <pc:spChg chg="mod">
          <ac:chgData name="Kristine Cairns" userId="5e4ee97b-8760-41db-a6ac-3d744f799ed2" providerId="ADAL" clId="{1B61D458-BACD-4B75-AC5D-F7681FC0B457}" dt="2026-01-10T02:48:40.631" v="307" actId="113"/>
          <ac:spMkLst>
            <pc:docMk/>
            <pc:sldMk cId="911694006" sldId="983"/>
            <ac:spMk id="2" creationId="{4C6A67A3-9603-240E-EA6B-3FC986F853BF}"/>
          </ac:spMkLst>
        </pc:spChg>
        <pc:spChg chg="mod">
          <ac:chgData name="Kristine Cairns" userId="5e4ee97b-8760-41db-a6ac-3d744f799ed2" providerId="ADAL" clId="{1B61D458-BACD-4B75-AC5D-F7681FC0B457}" dt="2026-01-10T02:48:55.817" v="313" actId="207"/>
          <ac:spMkLst>
            <pc:docMk/>
            <pc:sldMk cId="911694006" sldId="983"/>
            <ac:spMk id="3" creationId="{5D1FD83D-10E0-228D-7DDC-F0371A5CC75D}"/>
          </ac:spMkLst>
        </pc:spChg>
        <pc:spChg chg="mod">
          <ac:chgData name="Kristine Cairns" userId="5e4ee97b-8760-41db-a6ac-3d744f799ed2" providerId="ADAL" clId="{1B61D458-BACD-4B75-AC5D-F7681FC0B457}" dt="2026-01-10T02:48:47.002" v="310" actId="114"/>
          <ac:spMkLst>
            <pc:docMk/>
            <pc:sldMk cId="911694006" sldId="983"/>
            <ac:spMk id="6" creationId="{032861FD-E2BE-0C7F-8027-04C68C9F6B2F}"/>
          </ac:spMkLst>
        </pc:spChg>
      </pc:sldChg>
      <pc:sldChg chg="modSp mod">
        <pc:chgData name="Kristine Cairns" userId="5e4ee97b-8760-41db-a6ac-3d744f799ed2" providerId="ADAL" clId="{1B61D458-BACD-4B75-AC5D-F7681FC0B457}" dt="2026-01-10T03:43:02.362" v="1057" actId="114"/>
        <pc:sldMkLst>
          <pc:docMk/>
          <pc:sldMk cId="1847901130" sldId="984"/>
        </pc:sldMkLst>
        <pc:spChg chg="mod">
          <ac:chgData name="Kristine Cairns" userId="5e4ee97b-8760-41db-a6ac-3d744f799ed2" providerId="ADAL" clId="{1B61D458-BACD-4B75-AC5D-F7681FC0B457}" dt="2026-01-10T03:43:02.362" v="1057" actId="114"/>
          <ac:spMkLst>
            <pc:docMk/>
            <pc:sldMk cId="1847901130" sldId="984"/>
            <ac:spMk id="3" creationId="{00000000-0000-0000-0000-000000000000}"/>
          </ac:spMkLst>
        </pc:spChg>
      </pc:sldChg>
      <pc:sldChg chg="addSp delSp modSp mod">
        <pc:chgData name="Kristine Cairns" userId="5e4ee97b-8760-41db-a6ac-3d744f799ed2" providerId="ADAL" clId="{1B61D458-BACD-4B75-AC5D-F7681FC0B457}" dt="2026-01-10T02:52:03.296" v="334" actId="1076"/>
        <pc:sldMkLst>
          <pc:docMk/>
          <pc:sldMk cId="3121240339" sldId="985"/>
        </pc:sldMkLst>
        <pc:spChg chg="mod">
          <ac:chgData name="Kristine Cairns" userId="5e4ee97b-8760-41db-a6ac-3d744f799ed2" providerId="ADAL" clId="{1B61D458-BACD-4B75-AC5D-F7681FC0B457}" dt="2026-01-10T02:52:03.296" v="334" actId="1076"/>
          <ac:spMkLst>
            <pc:docMk/>
            <pc:sldMk cId="3121240339" sldId="985"/>
            <ac:spMk id="3" creationId="{00000000-0000-0000-0000-000000000000}"/>
          </ac:spMkLst>
        </pc:spChg>
        <pc:spChg chg="mod">
          <ac:chgData name="Kristine Cairns" userId="5e4ee97b-8760-41db-a6ac-3d744f799ed2" providerId="ADAL" clId="{1B61D458-BACD-4B75-AC5D-F7681FC0B457}" dt="2026-01-10T02:50:35.952" v="319" actId="114"/>
          <ac:spMkLst>
            <pc:docMk/>
            <pc:sldMk cId="3121240339" sldId="985"/>
            <ac:spMk id="4" creationId="{00000000-0000-0000-0000-000000000000}"/>
          </ac:spMkLst>
        </pc:spChg>
      </pc:sldChg>
      <pc:sldChg chg="addSp delSp modSp mod setBg">
        <pc:chgData name="Kristine Cairns" userId="5e4ee97b-8760-41db-a6ac-3d744f799ed2" providerId="ADAL" clId="{1B61D458-BACD-4B75-AC5D-F7681FC0B457}" dt="2026-01-10T03:38:00.121" v="1000" actId="20577"/>
        <pc:sldMkLst>
          <pc:docMk/>
          <pc:sldMk cId="1720509123" sldId="991"/>
        </pc:sldMkLst>
        <pc:spChg chg="mod">
          <ac:chgData name="Kristine Cairns" userId="5e4ee97b-8760-41db-a6ac-3d744f799ed2" providerId="ADAL" clId="{1B61D458-BACD-4B75-AC5D-F7681FC0B457}" dt="2026-01-10T03:38:00.121" v="1000" actId="20577"/>
          <ac:spMkLst>
            <pc:docMk/>
            <pc:sldMk cId="1720509123" sldId="991"/>
            <ac:spMk id="3" creationId="{EED2037D-35E3-05F6-E09B-C219996F7621}"/>
          </ac:spMkLst>
        </pc:spChg>
        <pc:spChg chg="mod">
          <ac:chgData name="Kristine Cairns" userId="5e4ee97b-8760-41db-a6ac-3d744f799ed2" providerId="ADAL" clId="{1B61D458-BACD-4B75-AC5D-F7681FC0B457}" dt="2026-01-10T02:47:37.799" v="297" actId="113"/>
          <ac:spMkLst>
            <pc:docMk/>
            <pc:sldMk cId="1720509123" sldId="991"/>
            <ac:spMk id="8" creationId="{00000000-0000-0000-0000-000000000000}"/>
          </ac:spMkLst>
        </pc:spChg>
        <pc:picChg chg="add mod">
          <ac:chgData name="Kristine Cairns" userId="5e4ee97b-8760-41db-a6ac-3d744f799ed2" providerId="ADAL" clId="{1B61D458-BACD-4B75-AC5D-F7681FC0B457}" dt="2026-01-10T02:47:26.926" v="295" actId="1076"/>
          <ac:picMkLst>
            <pc:docMk/>
            <pc:sldMk cId="1720509123" sldId="991"/>
            <ac:picMk id="5" creationId="{7335965E-0953-6712-15D9-0E25BF8B4B9E}"/>
          </ac:picMkLst>
        </pc:picChg>
      </pc:sldChg>
      <pc:sldChg chg="modSp mod">
        <pc:chgData name="Kristine Cairns" userId="5e4ee97b-8760-41db-a6ac-3d744f799ed2" providerId="ADAL" clId="{1B61D458-BACD-4B75-AC5D-F7681FC0B457}" dt="2026-01-10T02:53:15.698" v="346" actId="1076"/>
        <pc:sldMkLst>
          <pc:docMk/>
          <pc:sldMk cId="3589267713" sldId="1020"/>
        </pc:sldMkLst>
        <pc:spChg chg="mod">
          <ac:chgData name="Kristine Cairns" userId="5e4ee97b-8760-41db-a6ac-3d744f799ed2" providerId="ADAL" clId="{1B61D458-BACD-4B75-AC5D-F7681FC0B457}" dt="2026-01-10T02:53:15.698" v="346" actId="1076"/>
          <ac:spMkLst>
            <pc:docMk/>
            <pc:sldMk cId="3589267713" sldId="1020"/>
            <ac:spMk id="3" creationId="{00000000-0000-0000-0000-000000000000}"/>
          </ac:spMkLst>
        </pc:spChg>
        <pc:spChg chg="mod">
          <ac:chgData name="Kristine Cairns" userId="5e4ee97b-8760-41db-a6ac-3d744f799ed2" providerId="ADAL" clId="{1B61D458-BACD-4B75-AC5D-F7681FC0B457}" dt="2026-01-10T02:52:19.268" v="338" actId="114"/>
          <ac:spMkLst>
            <pc:docMk/>
            <pc:sldMk cId="3589267713" sldId="1020"/>
            <ac:spMk id="4" creationId="{00000000-0000-0000-0000-000000000000}"/>
          </ac:spMkLst>
        </pc:spChg>
      </pc:sldChg>
      <pc:sldChg chg="modSp mod">
        <pc:chgData name="Kristine Cairns" userId="5e4ee97b-8760-41db-a6ac-3d744f799ed2" providerId="ADAL" clId="{1B61D458-BACD-4B75-AC5D-F7681FC0B457}" dt="2026-01-10T03:25:10.098" v="796" actId="207"/>
        <pc:sldMkLst>
          <pc:docMk/>
          <pc:sldMk cId="3602191707" sldId="1023"/>
        </pc:sldMkLst>
        <pc:spChg chg="mod">
          <ac:chgData name="Kristine Cairns" userId="5e4ee97b-8760-41db-a6ac-3d744f799ed2" providerId="ADAL" clId="{1B61D458-BACD-4B75-AC5D-F7681FC0B457}" dt="2026-01-10T03:25:10.098" v="796" actId="207"/>
          <ac:spMkLst>
            <pc:docMk/>
            <pc:sldMk cId="3602191707" sldId="1023"/>
            <ac:spMk id="2" creationId="{6FFAB5D8-5245-AB8B-877A-D6E438FD4380}"/>
          </ac:spMkLst>
        </pc:spChg>
        <pc:spChg chg="mod">
          <ac:chgData name="Kristine Cairns" userId="5e4ee97b-8760-41db-a6ac-3d744f799ed2" providerId="ADAL" clId="{1B61D458-BACD-4B75-AC5D-F7681FC0B457}" dt="2026-01-10T03:25:00.531" v="792" actId="207"/>
          <ac:spMkLst>
            <pc:docMk/>
            <pc:sldMk cId="3602191707" sldId="1023"/>
            <ac:spMk id="3" creationId="{80B73CA5-0746-162D-64C4-DC41616B95F8}"/>
          </ac:spMkLst>
        </pc:spChg>
      </pc:sldChg>
      <pc:sldChg chg="modSp mod">
        <pc:chgData name="Kristine Cairns" userId="5e4ee97b-8760-41db-a6ac-3d744f799ed2" providerId="ADAL" clId="{1B61D458-BACD-4B75-AC5D-F7681FC0B457}" dt="2026-01-10T03:29:24.850" v="881" actId="1076"/>
        <pc:sldMkLst>
          <pc:docMk/>
          <pc:sldMk cId="1934760328" sldId="1026"/>
        </pc:sldMkLst>
        <pc:spChg chg="mod">
          <ac:chgData name="Kristine Cairns" userId="5e4ee97b-8760-41db-a6ac-3d744f799ed2" providerId="ADAL" clId="{1B61D458-BACD-4B75-AC5D-F7681FC0B457}" dt="2026-01-10T03:29:24.850" v="881" actId="1076"/>
          <ac:spMkLst>
            <pc:docMk/>
            <pc:sldMk cId="1934760328" sldId="1026"/>
            <ac:spMk id="2" creationId="{8B5BD5BF-83B9-C5B1-B71D-A09AAD600D84}"/>
          </ac:spMkLst>
        </pc:spChg>
        <pc:spChg chg="mod">
          <ac:chgData name="Kristine Cairns" userId="5e4ee97b-8760-41db-a6ac-3d744f799ed2" providerId="ADAL" clId="{1B61D458-BACD-4B75-AC5D-F7681FC0B457}" dt="2026-01-10T03:26:00.610" v="809" actId="207"/>
          <ac:spMkLst>
            <pc:docMk/>
            <pc:sldMk cId="1934760328" sldId="1026"/>
            <ac:spMk id="3" creationId="{D54A8D93-69A3-4D47-B7A9-771714229458}"/>
          </ac:spMkLst>
        </pc:spChg>
        <pc:spChg chg="mod">
          <ac:chgData name="Kristine Cairns" userId="5e4ee97b-8760-41db-a6ac-3d744f799ed2" providerId="ADAL" clId="{1B61D458-BACD-4B75-AC5D-F7681FC0B457}" dt="2026-01-10T03:25:55.067" v="807" actId="207"/>
          <ac:spMkLst>
            <pc:docMk/>
            <pc:sldMk cId="1934760328" sldId="1026"/>
            <ac:spMk id="5" creationId="{BA847410-C1E5-4F45-9C09-66F777F7D72D}"/>
          </ac:spMkLst>
        </pc:spChg>
      </pc:sldChg>
      <pc:sldChg chg="addSp delSp modSp mod">
        <pc:chgData name="Kristine Cairns" userId="5e4ee97b-8760-41db-a6ac-3d744f799ed2" providerId="ADAL" clId="{1B61D458-BACD-4B75-AC5D-F7681FC0B457}" dt="2026-01-10T03:31:38.072" v="917" actId="20577"/>
        <pc:sldMkLst>
          <pc:docMk/>
          <pc:sldMk cId="1523887427" sldId="1027"/>
        </pc:sldMkLst>
        <pc:spChg chg="add mod">
          <ac:chgData name="Kristine Cairns" userId="5e4ee97b-8760-41db-a6ac-3d744f799ed2" providerId="ADAL" clId="{1B61D458-BACD-4B75-AC5D-F7681FC0B457}" dt="2026-01-10T03:31:29.035" v="902" actId="1076"/>
          <ac:spMkLst>
            <pc:docMk/>
            <pc:sldMk cId="1523887427" sldId="1027"/>
            <ac:spMk id="3" creationId="{32124423-1E17-E07A-F89E-A38B92735E14}"/>
          </ac:spMkLst>
        </pc:spChg>
        <pc:spChg chg="mod">
          <ac:chgData name="Kristine Cairns" userId="5e4ee97b-8760-41db-a6ac-3d744f799ed2" providerId="ADAL" clId="{1B61D458-BACD-4B75-AC5D-F7681FC0B457}" dt="2026-01-10T03:31:38.072" v="917" actId="20577"/>
          <ac:spMkLst>
            <pc:docMk/>
            <pc:sldMk cId="1523887427" sldId="1027"/>
            <ac:spMk id="5" creationId="{BA847410-C1E5-4F45-9C09-66F777F7D72D}"/>
          </ac:spMkLst>
        </pc:spChg>
      </pc:sldChg>
      <pc:sldChg chg="modSp mod">
        <pc:chgData name="Kristine Cairns" userId="5e4ee97b-8760-41db-a6ac-3d744f799ed2" providerId="ADAL" clId="{1B61D458-BACD-4B75-AC5D-F7681FC0B457}" dt="2026-01-10T03:32:59.142" v="930" actId="207"/>
        <pc:sldMkLst>
          <pc:docMk/>
          <pc:sldMk cId="3523962180" sldId="1028"/>
        </pc:sldMkLst>
        <pc:spChg chg="mod">
          <ac:chgData name="Kristine Cairns" userId="5e4ee97b-8760-41db-a6ac-3d744f799ed2" providerId="ADAL" clId="{1B61D458-BACD-4B75-AC5D-F7681FC0B457}" dt="2026-01-10T03:32:52.758" v="928" actId="113"/>
          <ac:spMkLst>
            <pc:docMk/>
            <pc:sldMk cId="3523962180" sldId="1028"/>
            <ac:spMk id="3" creationId="{00000000-0000-0000-0000-000000000000}"/>
          </ac:spMkLst>
        </pc:spChg>
        <pc:spChg chg="mod">
          <ac:chgData name="Kristine Cairns" userId="5e4ee97b-8760-41db-a6ac-3d744f799ed2" providerId="ADAL" clId="{1B61D458-BACD-4B75-AC5D-F7681FC0B457}" dt="2026-01-10T03:32:59.142" v="930" actId="207"/>
          <ac:spMkLst>
            <pc:docMk/>
            <pc:sldMk cId="3523962180" sldId="1028"/>
            <ac:spMk id="4" creationId="{E3AC7C2D-ED3C-F20D-CEEA-33EC135A306F}"/>
          </ac:spMkLst>
        </pc:spChg>
      </pc:sldChg>
      <pc:sldChg chg="modSp mod">
        <pc:chgData name="Kristine Cairns" userId="5e4ee97b-8760-41db-a6ac-3d744f799ed2" providerId="ADAL" clId="{1B61D458-BACD-4B75-AC5D-F7681FC0B457}" dt="2026-01-10T03:48:14.836" v="1268" actId="20577"/>
        <pc:sldMkLst>
          <pc:docMk/>
          <pc:sldMk cId="2536990913" sldId="1029"/>
        </pc:sldMkLst>
        <pc:spChg chg="mod">
          <ac:chgData name="Kristine Cairns" userId="5e4ee97b-8760-41db-a6ac-3d744f799ed2" providerId="ADAL" clId="{1B61D458-BACD-4B75-AC5D-F7681FC0B457}" dt="2026-01-10T03:43:54.185" v="1068" actId="207"/>
          <ac:spMkLst>
            <pc:docMk/>
            <pc:sldMk cId="2536990913" sldId="1029"/>
            <ac:spMk id="4" creationId="{946DE9FC-1687-8777-F5B6-656861D2477B}"/>
          </ac:spMkLst>
        </pc:spChg>
        <pc:spChg chg="mod">
          <ac:chgData name="Kristine Cairns" userId="5e4ee97b-8760-41db-a6ac-3d744f799ed2" providerId="ADAL" clId="{1B61D458-BACD-4B75-AC5D-F7681FC0B457}" dt="2026-01-10T03:43:29.278" v="1064" actId="207"/>
          <ac:spMkLst>
            <pc:docMk/>
            <pc:sldMk cId="2536990913" sldId="1029"/>
            <ac:spMk id="8" creationId="{7912087A-1A4D-9918-1F75-57904D76CC8F}"/>
          </ac:spMkLst>
        </pc:spChg>
        <pc:graphicFrameChg chg="modGraphic">
          <ac:chgData name="Kristine Cairns" userId="5e4ee97b-8760-41db-a6ac-3d744f799ed2" providerId="ADAL" clId="{1B61D458-BACD-4B75-AC5D-F7681FC0B457}" dt="2026-01-10T03:48:14.836" v="1268" actId="20577"/>
          <ac:graphicFrameMkLst>
            <pc:docMk/>
            <pc:sldMk cId="2536990913" sldId="1029"/>
            <ac:graphicFrameMk id="6" creationId="{96D40C7E-6458-BAF9-8673-5B48AA0C8152}"/>
          </ac:graphicFrameMkLst>
        </pc:graphicFrameChg>
      </pc:sldChg>
      <pc:sldChg chg="addSp delSp modSp mod setBg">
        <pc:chgData name="Kristine Cairns" userId="5e4ee97b-8760-41db-a6ac-3d744f799ed2" providerId="ADAL" clId="{1B61D458-BACD-4B75-AC5D-F7681FC0B457}" dt="2026-01-10T03:40:12.261" v="1022" actId="1076"/>
        <pc:sldMkLst>
          <pc:docMk/>
          <pc:sldMk cId="2505000180" sldId="1031"/>
        </pc:sldMkLst>
        <pc:spChg chg="mod">
          <ac:chgData name="Kristine Cairns" userId="5e4ee97b-8760-41db-a6ac-3d744f799ed2" providerId="ADAL" clId="{1B61D458-BACD-4B75-AC5D-F7681FC0B457}" dt="2026-01-10T03:38:31.479" v="1005" actId="207"/>
          <ac:spMkLst>
            <pc:docMk/>
            <pc:sldMk cId="2505000180" sldId="1031"/>
            <ac:spMk id="5" creationId="{FF80D2C2-7AC7-1968-9E07-003A424509B4}"/>
          </ac:spMkLst>
        </pc:spChg>
        <pc:spChg chg="add del mod">
          <ac:chgData name="Kristine Cairns" userId="5e4ee97b-8760-41db-a6ac-3d744f799ed2" providerId="ADAL" clId="{1B61D458-BACD-4B75-AC5D-F7681FC0B457}" dt="2026-01-10T03:40:12.261" v="1022" actId="1076"/>
          <ac:spMkLst>
            <pc:docMk/>
            <pc:sldMk cId="2505000180" sldId="1031"/>
            <ac:spMk id="6" creationId="{E25D67B0-C9D9-D303-4E24-32EF390ED42F}"/>
          </ac:spMkLst>
        </pc:spChg>
      </pc:sldChg>
      <pc:sldChg chg="modSp mod setBg">
        <pc:chgData name="Kristine Cairns" userId="5e4ee97b-8760-41db-a6ac-3d744f799ed2" providerId="ADAL" clId="{1B61D458-BACD-4B75-AC5D-F7681FC0B457}" dt="2026-01-10T03:37:41.475" v="996" actId="20577"/>
        <pc:sldMkLst>
          <pc:docMk/>
          <pc:sldMk cId="3615656469" sldId="1033"/>
        </pc:sldMkLst>
        <pc:spChg chg="mod">
          <ac:chgData name="Kristine Cairns" userId="5e4ee97b-8760-41db-a6ac-3d744f799ed2" providerId="ADAL" clId="{1B61D458-BACD-4B75-AC5D-F7681FC0B457}" dt="2026-01-10T03:37:41.475" v="996" actId="20577"/>
          <ac:spMkLst>
            <pc:docMk/>
            <pc:sldMk cId="3615656469" sldId="1033"/>
            <ac:spMk id="3" creationId="{00000000-0000-0000-0000-000000000000}"/>
          </ac:spMkLst>
        </pc:spChg>
        <pc:spChg chg="mod">
          <ac:chgData name="Kristine Cairns" userId="5e4ee97b-8760-41db-a6ac-3d744f799ed2" providerId="ADAL" clId="{1B61D458-BACD-4B75-AC5D-F7681FC0B457}" dt="2026-01-10T03:36:19.620" v="947" actId="1076"/>
          <ac:spMkLst>
            <pc:docMk/>
            <pc:sldMk cId="3615656469" sldId="1033"/>
            <ac:spMk id="4" creationId="{5DB57E1C-3493-5C5F-2928-69452F7C154D}"/>
          </ac:spMkLst>
        </pc:spChg>
      </pc:sldChg>
      <pc:sldChg chg="addSp delSp modSp mod setBg">
        <pc:chgData name="Kristine Cairns" userId="5e4ee97b-8760-41db-a6ac-3d744f799ed2" providerId="ADAL" clId="{1B61D458-BACD-4B75-AC5D-F7681FC0B457}" dt="2026-01-10T03:35:25.116" v="944" actId="1076"/>
        <pc:sldMkLst>
          <pc:docMk/>
          <pc:sldMk cId="906677641" sldId="1034"/>
        </pc:sldMkLst>
        <pc:spChg chg="mod">
          <ac:chgData name="Kristine Cairns" userId="5e4ee97b-8760-41db-a6ac-3d744f799ed2" providerId="ADAL" clId="{1B61D458-BACD-4B75-AC5D-F7681FC0B457}" dt="2026-01-10T03:33:27.385" v="937" actId="114"/>
          <ac:spMkLst>
            <pc:docMk/>
            <pc:sldMk cId="906677641" sldId="1034"/>
            <ac:spMk id="5" creationId="{00000000-0000-0000-0000-000000000000}"/>
          </ac:spMkLst>
        </pc:spChg>
        <pc:picChg chg="add mod">
          <ac:chgData name="Kristine Cairns" userId="5e4ee97b-8760-41db-a6ac-3d744f799ed2" providerId="ADAL" clId="{1B61D458-BACD-4B75-AC5D-F7681FC0B457}" dt="2026-01-10T03:35:25.116" v="944" actId="1076"/>
          <ac:picMkLst>
            <pc:docMk/>
            <pc:sldMk cId="906677641" sldId="1034"/>
            <ac:picMk id="6" creationId="{351EAB83-F7F0-D807-85B5-5B8FB0415BBA}"/>
          </ac:picMkLst>
        </pc:picChg>
      </pc:sldChg>
      <pc:sldChg chg="modSp mod">
        <pc:chgData name="Kristine Cairns" userId="5e4ee97b-8760-41db-a6ac-3d744f799ed2" providerId="ADAL" clId="{1B61D458-BACD-4B75-AC5D-F7681FC0B457}" dt="2026-01-10T03:15:14.335" v="643" actId="207"/>
        <pc:sldMkLst>
          <pc:docMk/>
          <pc:sldMk cId="3869839609" sldId="1076"/>
        </pc:sldMkLst>
        <pc:spChg chg="mod">
          <ac:chgData name="Kristine Cairns" userId="5e4ee97b-8760-41db-a6ac-3d744f799ed2" providerId="ADAL" clId="{1B61D458-BACD-4B75-AC5D-F7681FC0B457}" dt="2026-01-10T03:15:14.335" v="643" actId="207"/>
          <ac:spMkLst>
            <pc:docMk/>
            <pc:sldMk cId="3869839609" sldId="1076"/>
            <ac:spMk id="10" creationId="{4025C3E8-DFF0-BF92-1E54-0E32EFD847B2}"/>
          </ac:spMkLst>
        </pc:spChg>
      </pc:sldChg>
      <pc:sldChg chg="modSp mod">
        <pc:chgData name="Kristine Cairns" userId="5e4ee97b-8760-41db-a6ac-3d744f799ed2" providerId="ADAL" clId="{1B61D458-BACD-4B75-AC5D-F7681FC0B457}" dt="2026-01-10T03:20:03.659" v="716" actId="207"/>
        <pc:sldMkLst>
          <pc:docMk/>
          <pc:sldMk cId="1751699804" sldId="1077"/>
        </pc:sldMkLst>
        <pc:spChg chg="mod">
          <ac:chgData name="Kristine Cairns" userId="5e4ee97b-8760-41db-a6ac-3d744f799ed2" providerId="ADAL" clId="{1B61D458-BACD-4B75-AC5D-F7681FC0B457}" dt="2026-01-10T03:20:03.659" v="716" actId="207"/>
          <ac:spMkLst>
            <pc:docMk/>
            <pc:sldMk cId="1751699804" sldId="1077"/>
            <ac:spMk id="6" creationId="{B997E1CA-0589-9A88-0F7B-E05A6C932546}"/>
          </ac:spMkLst>
        </pc:spChg>
      </pc:sldChg>
      <pc:sldChg chg="modSp mod setBg">
        <pc:chgData name="Kristine Cairns" userId="5e4ee97b-8760-41db-a6ac-3d744f799ed2" providerId="ADAL" clId="{1B61D458-BACD-4B75-AC5D-F7681FC0B457}" dt="2026-01-10T03:33:14.771" v="934" actId="1076"/>
        <pc:sldMkLst>
          <pc:docMk/>
          <pc:sldMk cId="261024728" sldId="1080"/>
        </pc:sldMkLst>
        <pc:spChg chg="mod">
          <ac:chgData name="Kristine Cairns" userId="5e4ee97b-8760-41db-a6ac-3d744f799ed2" providerId="ADAL" clId="{1B61D458-BACD-4B75-AC5D-F7681FC0B457}" dt="2026-01-10T03:33:14.771" v="934" actId="1076"/>
          <ac:spMkLst>
            <pc:docMk/>
            <pc:sldMk cId="261024728" sldId="1080"/>
            <ac:spMk id="3" creationId="{00000000-0000-0000-0000-000000000000}"/>
          </ac:spMkLst>
        </pc:spChg>
      </pc:sldChg>
      <pc:sldChg chg="modSp mod">
        <pc:chgData name="Kristine Cairns" userId="5e4ee97b-8760-41db-a6ac-3d744f799ed2" providerId="ADAL" clId="{1B61D458-BACD-4B75-AC5D-F7681FC0B457}" dt="2026-01-10T02:48:27.583" v="305" actId="20577"/>
        <pc:sldMkLst>
          <pc:docMk/>
          <pc:sldMk cId="2375204597" sldId="1082"/>
        </pc:sldMkLst>
        <pc:spChg chg="mod">
          <ac:chgData name="Kristine Cairns" userId="5e4ee97b-8760-41db-a6ac-3d744f799ed2" providerId="ADAL" clId="{1B61D458-BACD-4B75-AC5D-F7681FC0B457}" dt="2026-01-10T02:48:27.583" v="305" actId="20577"/>
          <ac:spMkLst>
            <pc:docMk/>
            <pc:sldMk cId="2375204597" sldId="1082"/>
            <ac:spMk id="3" creationId="{CBC8BBD3-BD91-373C-942F-D704DA4BC69B}"/>
          </ac:spMkLst>
        </pc:spChg>
        <pc:spChg chg="mod">
          <ac:chgData name="Kristine Cairns" userId="5e4ee97b-8760-41db-a6ac-3d744f799ed2" providerId="ADAL" clId="{1B61D458-BACD-4B75-AC5D-F7681FC0B457}" dt="2026-01-10T02:48:05.035" v="300" actId="114"/>
          <ac:spMkLst>
            <pc:docMk/>
            <pc:sldMk cId="2375204597" sldId="1082"/>
            <ac:spMk id="4" creationId="{20A4604A-2188-1C0D-BBEB-EA15C073EEA2}"/>
          </ac:spMkLst>
        </pc:spChg>
      </pc:sldChg>
      <pc:sldChg chg="modSp mod">
        <pc:chgData name="Kristine Cairns" userId="5e4ee97b-8760-41db-a6ac-3d744f799ed2" providerId="ADAL" clId="{1B61D458-BACD-4B75-AC5D-F7681FC0B457}" dt="2026-01-10T03:42:51.852" v="1054" actId="207"/>
        <pc:sldMkLst>
          <pc:docMk/>
          <pc:sldMk cId="1511144453" sldId="1096"/>
        </pc:sldMkLst>
        <pc:spChg chg="mod">
          <ac:chgData name="Kristine Cairns" userId="5e4ee97b-8760-41db-a6ac-3d744f799ed2" providerId="ADAL" clId="{1B61D458-BACD-4B75-AC5D-F7681FC0B457}" dt="2026-01-10T03:42:51.852" v="1054" actId="207"/>
          <ac:spMkLst>
            <pc:docMk/>
            <pc:sldMk cId="1511144453" sldId="1096"/>
            <ac:spMk id="3" creationId="{57945C43-A4B3-1D7D-47D3-209D9FE790AE}"/>
          </ac:spMkLst>
        </pc:spChg>
        <pc:spChg chg="mod">
          <ac:chgData name="Kristine Cairns" userId="5e4ee97b-8760-41db-a6ac-3d744f799ed2" providerId="ADAL" clId="{1B61D458-BACD-4B75-AC5D-F7681FC0B457}" dt="2026-01-10T03:42:42.784" v="1051" actId="207"/>
          <ac:spMkLst>
            <pc:docMk/>
            <pc:sldMk cId="1511144453" sldId="1096"/>
            <ac:spMk id="5" creationId="{6BBDE8A0-77FF-2510-36E8-FC35F64A9753}"/>
          </ac:spMkLst>
        </pc:spChg>
      </pc:sldChg>
      <pc:sldChg chg="modSp mod">
        <pc:chgData name="Kristine Cairns" userId="5e4ee97b-8760-41db-a6ac-3d744f799ed2" providerId="ADAL" clId="{1B61D458-BACD-4B75-AC5D-F7681FC0B457}" dt="2026-01-10T02:36:12.710" v="256" actId="113"/>
        <pc:sldMkLst>
          <pc:docMk/>
          <pc:sldMk cId="1753621295" sldId="1100"/>
        </pc:sldMkLst>
        <pc:spChg chg="mod">
          <ac:chgData name="Kristine Cairns" userId="5e4ee97b-8760-41db-a6ac-3d744f799ed2" providerId="ADAL" clId="{1B61D458-BACD-4B75-AC5D-F7681FC0B457}" dt="2026-01-10T02:36:12.710" v="256" actId="113"/>
          <ac:spMkLst>
            <pc:docMk/>
            <pc:sldMk cId="1753621295" sldId="1100"/>
            <ac:spMk id="2" creationId="{FBAF71D7-335C-9E74-167D-F59E2F6FAE02}"/>
          </ac:spMkLst>
        </pc:spChg>
      </pc:sldChg>
      <pc:sldChg chg="modSp mod">
        <pc:chgData name="Kristine Cairns" userId="5e4ee97b-8760-41db-a6ac-3d744f799ed2" providerId="ADAL" clId="{1B61D458-BACD-4B75-AC5D-F7681FC0B457}" dt="2026-01-10T03:43:13.902" v="1059" actId="113"/>
        <pc:sldMkLst>
          <pc:docMk/>
          <pc:sldMk cId="4037563961" sldId="1102"/>
        </pc:sldMkLst>
        <pc:spChg chg="mod">
          <ac:chgData name="Kristine Cairns" userId="5e4ee97b-8760-41db-a6ac-3d744f799ed2" providerId="ADAL" clId="{1B61D458-BACD-4B75-AC5D-F7681FC0B457}" dt="2026-01-10T03:43:13.902" v="1059" actId="113"/>
          <ac:spMkLst>
            <pc:docMk/>
            <pc:sldMk cId="4037563961" sldId="1102"/>
            <ac:spMk id="4" creationId="{02A61548-0461-02A1-A753-349E8F6DD9FF}"/>
          </ac:spMkLst>
        </pc:spChg>
      </pc:sldChg>
      <pc:sldChg chg="modSp mod">
        <pc:chgData name="Kristine Cairns" userId="5e4ee97b-8760-41db-a6ac-3d744f799ed2" providerId="ADAL" clId="{1B61D458-BACD-4B75-AC5D-F7681FC0B457}" dt="2026-01-10T02:57:11.827" v="421" actId="404"/>
        <pc:sldMkLst>
          <pc:docMk/>
          <pc:sldMk cId="3810468455" sldId="1121"/>
        </pc:sldMkLst>
        <pc:spChg chg="mod">
          <ac:chgData name="Kristine Cairns" userId="5e4ee97b-8760-41db-a6ac-3d744f799ed2" providerId="ADAL" clId="{1B61D458-BACD-4B75-AC5D-F7681FC0B457}" dt="2026-01-10T02:57:11.827" v="421" actId="404"/>
          <ac:spMkLst>
            <pc:docMk/>
            <pc:sldMk cId="3810468455" sldId="1121"/>
            <ac:spMk id="3" creationId="{00000000-0000-0000-0000-000000000000}"/>
          </ac:spMkLst>
        </pc:spChg>
      </pc:sldChg>
      <pc:sldChg chg="modSp mod">
        <pc:chgData name="Kristine Cairns" userId="5e4ee97b-8760-41db-a6ac-3d744f799ed2" providerId="ADAL" clId="{1B61D458-BACD-4B75-AC5D-F7681FC0B457}" dt="2026-01-10T02:58:02.888" v="430" actId="113"/>
        <pc:sldMkLst>
          <pc:docMk/>
          <pc:sldMk cId="1523252599" sldId="1122"/>
        </pc:sldMkLst>
        <pc:spChg chg="mod">
          <ac:chgData name="Kristine Cairns" userId="5e4ee97b-8760-41db-a6ac-3d744f799ed2" providerId="ADAL" clId="{1B61D458-BACD-4B75-AC5D-F7681FC0B457}" dt="2026-01-10T02:58:02.888" v="430" actId="113"/>
          <ac:spMkLst>
            <pc:docMk/>
            <pc:sldMk cId="1523252599" sldId="1122"/>
            <ac:spMk id="3" creationId="{00000000-0000-0000-0000-000000000000}"/>
          </ac:spMkLst>
        </pc:spChg>
      </pc:sldChg>
      <pc:sldChg chg="modSp mod">
        <pc:chgData name="Kristine Cairns" userId="5e4ee97b-8760-41db-a6ac-3d744f799ed2" providerId="ADAL" clId="{1B61D458-BACD-4B75-AC5D-F7681FC0B457}" dt="2026-01-10T03:25:29.032" v="800" actId="113"/>
        <pc:sldMkLst>
          <pc:docMk/>
          <pc:sldMk cId="3211861766" sldId="1124"/>
        </pc:sldMkLst>
        <pc:spChg chg="mod">
          <ac:chgData name="Kristine Cairns" userId="5e4ee97b-8760-41db-a6ac-3d744f799ed2" providerId="ADAL" clId="{1B61D458-BACD-4B75-AC5D-F7681FC0B457}" dt="2026-01-10T03:25:29.032" v="800" actId="113"/>
          <ac:spMkLst>
            <pc:docMk/>
            <pc:sldMk cId="3211861766" sldId="1124"/>
            <ac:spMk id="5" creationId="{DA501F73-483E-59FF-F874-489B3ECC80CA}"/>
          </ac:spMkLst>
        </pc:spChg>
      </pc:sldChg>
      <pc:sldChg chg="modSp mod">
        <pc:chgData name="Kristine Cairns" userId="5e4ee97b-8760-41db-a6ac-3d744f799ed2" providerId="ADAL" clId="{1B61D458-BACD-4B75-AC5D-F7681FC0B457}" dt="2026-01-10T03:25:43.764" v="804" actId="113"/>
        <pc:sldMkLst>
          <pc:docMk/>
          <pc:sldMk cId="1507970474" sldId="1148"/>
        </pc:sldMkLst>
        <pc:spChg chg="mod">
          <ac:chgData name="Kristine Cairns" userId="5e4ee97b-8760-41db-a6ac-3d744f799ed2" providerId="ADAL" clId="{1B61D458-BACD-4B75-AC5D-F7681FC0B457}" dt="2026-01-10T03:25:43.764" v="804" actId="113"/>
          <ac:spMkLst>
            <pc:docMk/>
            <pc:sldMk cId="1507970474" sldId="1148"/>
            <ac:spMk id="5" creationId="{58D36024-1E44-32DD-74B4-03A0AEBA7E22}"/>
          </ac:spMkLst>
        </pc:spChg>
      </pc:sldChg>
      <pc:sldChg chg="modSp mod setBg">
        <pc:chgData name="Kristine Cairns" userId="5e4ee97b-8760-41db-a6ac-3d744f799ed2" providerId="ADAL" clId="{1B61D458-BACD-4B75-AC5D-F7681FC0B457}" dt="2026-01-10T03:40:24.644" v="1024" actId="113"/>
        <pc:sldMkLst>
          <pc:docMk/>
          <pc:sldMk cId="3731548369" sldId="1149"/>
        </pc:sldMkLst>
        <pc:spChg chg="mod">
          <ac:chgData name="Kristine Cairns" userId="5e4ee97b-8760-41db-a6ac-3d744f799ed2" providerId="ADAL" clId="{1B61D458-BACD-4B75-AC5D-F7681FC0B457}" dt="2026-01-10T03:40:24.644" v="1024" actId="113"/>
          <ac:spMkLst>
            <pc:docMk/>
            <pc:sldMk cId="3731548369" sldId="1149"/>
            <ac:spMk id="6" creationId="{CAC2B7F4-16C8-5675-C30F-B6DD1491E095}"/>
          </ac:spMkLst>
        </pc:spChg>
      </pc:sldChg>
      <pc:sldChg chg="addSp delSp modSp mod">
        <pc:chgData name="Kristine Cairns" userId="5e4ee97b-8760-41db-a6ac-3d744f799ed2" providerId="ADAL" clId="{1B61D458-BACD-4B75-AC5D-F7681FC0B457}" dt="2026-01-10T03:04:16.037" v="512" actId="20577"/>
        <pc:sldMkLst>
          <pc:docMk/>
          <pc:sldMk cId="3653845695" sldId="1151"/>
        </pc:sldMkLst>
        <pc:spChg chg="add mod">
          <ac:chgData name="Kristine Cairns" userId="5e4ee97b-8760-41db-a6ac-3d744f799ed2" providerId="ADAL" clId="{1B61D458-BACD-4B75-AC5D-F7681FC0B457}" dt="2026-01-10T03:04:16.037" v="512" actId="20577"/>
          <ac:spMkLst>
            <pc:docMk/>
            <pc:sldMk cId="3653845695" sldId="1151"/>
            <ac:spMk id="5" creationId="{26C8B10E-F931-9EFA-8D18-C3A90182AECC}"/>
          </ac:spMkLst>
        </pc:spChg>
        <pc:spChg chg="mod">
          <ac:chgData name="Kristine Cairns" userId="5e4ee97b-8760-41db-a6ac-3d744f799ed2" providerId="ADAL" clId="{1B61D458-BACD-4B75-AC5D-F7681FC0B457}" dt="2026-01-10T03:02:47.995" v="500" actId="20577"/>
          <ac:spMkLst>
            <pc:docMk/>
            <pc:sldMk cId="3653845695" sldId="1151"/>
            <ac:spMk id="7" creationId="{F879A5E9-E8D4-DC5F-70F0-CBF0B46D425F}"/>
          </ac:spMkLst>
        </pc:spChg>
      </pc:sldChg>
      <pc:sldChg chg="addSp delSp modSp mod">
        <pc:chgData name="Kristine Cairns" userId="5e4ee97b-8760-41db-a6ac-3d744f799ed2" providerId="ADAL" clId="{1B61D458-BACD-4B75-AC5D-F7681FC0B457}" dt="2026-01-10T03:06:26.758" v="531" actId="20577"/>
        <pc:sldMkLst>
          <pc:docMk/>
          <pc:sldMk cId="3182710099" sldId="1153"/>
        </pc:sldMkLst>
        <pc:spChg chg="mod">
          <ac:chgData name="Kristine Cairns" userId="5e4ee97b-8760-41db-a6ac-3d744f799ed2" providerId="ADAL" clId="{1B61D458-BACD-4B75-AC5D-F7681FC0B457}" dt="2026-01-10T03:05:54.160" v="526" actId="1076"/>
          <ac:spMkLst>
            <pc:docMk/>
            <pc:sldMk cId="3182710099" sldId="1153"/>
            <ac:spMk id="3" creationId="{B136CF94-C2D4-FA43-AC14-BBE991A99382}"/>
          </ac:spMkLst>
        </pc:spChg>
        <pc:spChg chg="add mod">
          <ac:chgData name="Kristine Cairns" userId="5e4ee97b-8760-41db-a6ac-3d744f799ed2" providerId="ADAL" clId="{1B61D458-BACD-4B75-AC5D-F7681FC0B457}" dt="2026-01-10T03:06:26.758" v="531" actId="20577"/>
          <ac:spMkLst>
            <pc:docMk/>
            <pc:sldMk cId="3182710099" sldId="1153"/>
            <ac:spMk id="6" creationId="{718524D3-9A27-99CE-F928-A691830C59DE}"/>
          </ac:spMkLst>
        </pc:spChg>
      </pc:sldChg>
      <pc:sldChg chg="addSp delSp modSp mod">
        <pc:chgData name="Kristine Cairns" userId="5e4ee97b-8760-41db-a6ac-3d744f799ed2" providerId="ADAL" clId="{1B61D458-BACD-4B75-AC5D-F7681FC0B457}" dt="2026-01-10T03:09:42.399" v="566" actId="113"/>
        <pc:sldMkLst>
          <pc:docMk/>
          <pc:sldMk cId="949437265" sldId="1154"/>
        </pc:sldMkLst>
        <pc:spChg chg="add mod">
          <ac:chgData name="Kristine Cairns" userId="5e4ee97b-8760-41db-a6ac-3d744f799ed2" providerId="ADAL" clId="{1B61D458-BACD-4B75-AC5D-F7681FC0B457}" dt="2026-01-10T03:08:34.558" v="557"/>
          <ac:spMkLst>
            <pc:docMk/>
            <pc:sldMk cId="949437265" sldId="1154"/>
            <ac:spMk id="2" creationId="{38AD6CB3-43A8-95F3-5607-36703F6AC443}"/>
          </ac:spMkLst>
        </pc:spChg>
        <pc:spChg chg="add mod">
          <ac:chgData name="Kristine Cairns" userId="5e4ee97b-8760-41db-a6ac-3d744f799ed2" providerId="ADAL" clId="{1B61D458-BACD-4B75-AC5D-F7681FC0B457}" dt="2026-01-10T03:09:42.399" v="566" actId="113"/>
          <ac:spMkLst>
            <pc:docMk/>
            <pc:sldMk cId="949437265" sldId="1154"/>
            <ac:spMk id="5" creationId="{4E90E327-6589-25E2-542C-09F29A87B845}"/>
          </ac:spMkLst>
        </pc:spChg>
      </pc:sldChg>
      <pc:sldChg chg="addSp delSp modSp mod">
        <pc:chgData name="Kristine Cairns" userId="5e4ee97b-8760-41db-a6ac-3d744f799ed2" providerId="ADAL" clId="{1B61D458-BACD-4B75-AC5D-F7681FC0B457}" dt="2026-01-10T03:11:34.431" v="583" actId="113"/>
        <pc:sldMkLst>
          <pc:docMk/>
          <pc:sldMk cId="2563476942" sldId="1155"/>
        </pc:sldMkLst>
        <pc:spChg chg="add mod">
          <ac:chgData name="Kristine Cairns" userId="5e4ee97b-8760-41db-a6ac-3d744f799ed2" providerId="ADAL" clId="{1B61D458-BACD-4B75-AC5D-F7681FC0B457}" dt="2026-01-10T03:11:34.431" v="583" actId="113"/>
          <ac:spMkLst>
            <pc:docMk/>
            <pc:sldMk cId="2563476942" sldId="1155"/>
            <ac:spMk id="3" creationId="{D3B82A3F-E12A-17EE-8304-F6CD3F1D1862}"/>
          </ac:spMkLst>
        </pc:spChg>
      </pc:sldChg>
      <pc:sldChg chg="addSp delSp modSp mod">
        <pc:chgData name="Kristine Cairns" userId="5e4ee97b-8760-41db-a6ac-3d744f799ed2" providerId="ADAL" clId="{1B61D458-BACD-4B75-AC5D-F7681FC0B457}" dt="2026-01-10T03:14:50.003" v="641" actId="1076"/>
        <pc:sldMkLst>
          <pc:docMk/>
          <pc:sldMk cId="3220054488" sldId="1156"/>
        </pc:sldMkLst>
        <pc:spChg chg="add mod">
          <ac:chgData name="Kristine Cairns" userId="5e4ee97b-8760-41db-a6ac-3d744f799ed2" providerId="ADAL" clId="{1B61D458-BACD-4B75-AC5D-F7681FC0B457}" dt="2026-01-10T03:14:50.003" v="641" actId="1076"/>
          <ac:spMkLst>
            <pc:docMk/>
            <pc:sldMk cId="3220054488" sldId="1156"/>
            <ac:spMk id="6" creationId="{7BC2A12B-E1BF-4E5A-3028-297734B94CD9}"/>
          </ac:spMkLst>
        </pc:spChg>
      </pc:sldChg>
      <pc:sldChg chg="addSp delSp modSp add mod">
        <pc:chgData name="Kristine Cairns" userId="5e4ee97b-8760-41db-a6ac-3d744f799ed2" providerId="ADAL" clId="{1B61D458-BACD-4B75-AC5D-F7681FC0B457}" dt="2026-01-10T03:12:15.565" v="590" actId="1076"/>
        <pc:sldMkLst>
          <pc:docMk/>
          <pc:sldMk cId="3216030468" sldId="1157"/>
        </pc:sldMkLst>
        <pc:spChg chg="mod">
          <ac:chgData name="Kristine Cairns" userId="5e4ee97b-8760-41db-a6ac-3d744f799ed2" providerId="ADAL" clId="{1B61D458-BACD-4B75-AC5D-F7681FC0B457}" dt="2026-01-10T03:12:15.565" v="590" actId="1076"/>
          <ac:spMkLst>
            <pc:docMk/>
            <pc:sldMk cId="3216030468" sldId="1157"/>
            <ac:spMk id="2" creationId="{4960DDAB-839C-3781-1915-58A0F4A5F4C9}"/>
          </ac:spMkLst>
        </pc:spChg>
        <pc:spChg chg="add mod">
          <ac:chgData name="Kristine Cairns" userId="5e4ee97b-8760-41db-a6ac-3d744f799ed2" providerId="ADAL" clId="{1B61D458-BACD-4B75-AC5D-F7681FC0B457}" dt="2026-01-10T03:10:45.162" v="575" actId="113"/>
          <ac:spMkLst>
            <pc:docMk/>
            <pc:sldMk cId="3216030468" sldId="1157"/>
            <ac:spMk id="4" creationId="{676E388F-A56B-985C-034F-E87490282217}"/>
          </ac:spMkLst>
        </pc:spChg>
      </pc:sldChg>
      <pc:sldChg chg="addSp delSp modSp add mod">
        <pc:chgData name="Kristine Cairns" userId="5e4ee97b-8760-41db-a6ac-3d744f799ed2" providerId="ADAL" clId="{1B61D458-BACD-4B75-AC5D-F7681FC0B457}" dt="2026-01-10T03:19:01.359" v="704" actId="1076"/>
        <pc:sldMkLst>
          <pc:docMk/>
          <pc:sldMk cId="1300694630" sldId="1158"/>
        </pc:sldMkLst>
        <pc:spChg chg="add mod">
          <ac:chgData name="Kristine Cairns" userId="5e4ee97b-8760-41db-a6ac-3d744f799ed2" providerId="ADAL" clId="{1B61D458-BACD-4B75-AC5D-F7681FC0B457}" dt="2026-01-10T03:17:44.638" v="691"/>
          <ac:spMkLst>
            <pc:docMk/>
            <pc:sldMk cId="1300694630" sldId="1158"/>
            <ac:spMk id="2" creationId="{F9FB9B1E-E144-77F0-ACA6-B226E80881AE}"/>
          </ac:spMkLst>
        </pc:spChg>
        <pc:spChg chg="add mod">
          <ac:chgData name="Kristine Cairns" userId="5e4ee97b-8760-41db-a6ac-3d744f799ed2" providerId="ADAL" clId="{1B61D458-BACD-4B75-AC5D-F7681FC0B457}" dt="2026-01-10T03:19:01.359" v="704" actId="1076"/>
          <ac:spMkLst>
            <pc:docMk/>
            <pc:sldMk cId="1300694630" sldId="1158"/>
            <ac:spMk id="3" creationId="{E5BE632F-21FC-38CA-DD75-65DBDD4A5A49}"/>
          </ac:spMkLst>
        </pc:spChg>
      </pc:sldChg>
      <pc:sldChg chg="addSp delSp modSp add mod">
        <pc:chgData name="Kristine Cairns" userId="5e4ee97b-8760-41db-a6ac-3d744f799ed2" providerId="ADAL" clId="{1B61D458-BACD-4B75-AC5D-F7681FC0B457}" dt="2026-01-10T03:19:54.737" v="715" actId="20577"/>
        <pc:sldMkLst>
          <pc:docMk/>
          <pc:sldMk cId="3328232168" sldId="1159"/>
        </pc:sldMkLst>
        <pc:spChg chg="add mod">
          <ac:chgData name="Kristine Cairns" userId="5e4ee97b-8760-41db-a6ac-3d744f799ed2" providerId="ADAL" clId="{1B61D458-BACD-4B75-AC5D-F7681FC0B457}" dt="2026-01-10T03:19:54.737" v="715" actId="20577"/>
          <ac:spMkLst>
            <pc:docMk/>
            <pc:sldMk cId="3328232168" sldId="1159"/>
            <ac:spMk id="10" creationId="{BD0149FE-77BB-2553-D7F0-801F1F22DE9F}"/>
          </ac:spMkLst>
        </pc:spChg>
      </pc:sldChg>
      <pc:sldChg chg="addSp delSp modSp add mod">
        <pc:chgData name="Kristine Cairns" userId="5e4ee97b-8760-41db-a6ac-3d744f799ed2" providerId="ADAL" clId="{1B61D458-BACD-4B75-AC5D-F7681FC0B457}" dt="2026-01-10T03:32:40.330" v="926"/>
        <pc:sldMkLst>
          <pc:docMk/>
          <pc:sldMk cId="1398468808" sldId="1160"/>
        </pc:sldMkLst>
        <pc:spChg chg="add mod">
          <ac:chgData name="Kristine Cairns" userId="5e4ee97b-8760-41db-a6ac-3d744f799ed2" providerId="ADAL" clId="{1B61D458-BACD-4B75-AC5D-F7681FC0B457}" dt="2026-01-10T03:32:40.330" v="926"/>
          <ac:spMkLst>
            <pc:docMk/>
            <pc:sldMk cId="1398468808" sldId="1160"/>
            <ac:spMk id="2" creationId="{8D16F70E-8A0E-DCA6-BBA9-E2C67F2F3775}"/>
          </ac:spMkLst>
        </pc:spChg>
        <pc:spChg chg="mod">
          <ac:chgData name="Kristine Cairns" userId="5e4ee97b-8760-41db-a6ac-3d744f799ed2" providerId="ADAL" clId="{1B61D458-BACD-4B75-AC5D-F7681FC0B457}" dt="2026-01-10T03:32:10.184" v="924" actId="1076"/>
          <ac:spMkLst>
            <pc:docMk/>
            <pc:sldMk cId="1398468808" sldId="1160"/>
            <ac:spMk id="3" creationId="{ADDF4638-3224-4BEC-8593-1CCFB3EC3EA1}"/>
          </ac:spMkLst>
        </pc:spChg>
      </pc:sldChg>
      <pc:sldMasterChg chg="setBg modSldLayout">
        <pc:chgData name="Kristine Cairns" userId="5e4ee97b-8760-41db-a6ac-3d744f799ed2" providerId="ADAL" clId="{1B61D458-BACD-4B75-AC5D-F7681FC0B457}" dt="2026-01-10T02:44:01.756" v="268"/>
        <pc:sldMasterMkLst>
          <pc:docMk/>
          <pc:sldMasterMk cId="2573750265" sldId="2147483648"/>
        </pc:sldMasterMkLst>
        <pc:sldLayoutChg chg="setBg">
          <pc:chgData name="Kristine Cairns" userId="5e4ee97b-8760-41db-a6ac-3d744f799ed2" providerId="ADAL" clId="{1B61D458-BACD-4B75-AC5D-F7681FC0B457}" dt="2026-01-10T02:44:01.756" v="268"/>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1-10T02:44:01.756" v="268"/>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1B61D458-BACD-4B75-AC5D-F7681FC0B457}" dt="2026-01-10T02:44:01.756" v="268"/>
        <pc:sldMasterMkLst>
          <pc:docMk/>
          <pc:sldMasterMk cId="3577035533" sldId="2147483672"/>
        </pc:sldMasterMkLst>
        <pc:sldLayoutChg chg="setBg">
          <pc:chgData name="Kristine Cairns" userId="5e4ee97b-8760-41db-a6ac-3d744f799ed2" providerId="ADAL" clId="{1B61D458-BACD-4B75-AC5D-F7681FC0B457}" dt="2026-01-10T02:44:01.756" v="268"/>
          <pc:sldLayoutMkLst>
            <pc:docMk/>
            <pc:sldMasterMk cId="3577035533" sldId="2147483672"/>
            <pc:sldLayoutMk cId="71109435" sldId="2147483673"/>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1477621663" sldId="2147483674"/>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2977712641" sldId="2147483675"/>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2010740986" sldId="2147483676"/>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96636264" sldId="2147483677"/>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1190578443" sldId="2147483678"/>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3916034740" sldId="2147483679"/>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2316064908" sldId="2147483680"/>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1338880496" sldId="2147483681"/>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2725953202" sldId="2147483682"/>
          </pc:sldLayoutMkLst>
        </pc:sldLayoutChg>
        <pc:sldLayoutChg chg="setBg">
          <pc:chgData name="Kristine Cairns" userId="5e4ee97b-8760-41db-a6ac-3d744f799ed2" providerId="ADAL" clId="{1B61D458-BACD-4B75-AC5D-F7681FC0B457}" dt="2026-01-10T02:44:01.756" v="268"/>
          <pc:sldLayoutMkLst>
            <pc:docMk/>
            <pc:sldMasterMk cId="3577035533" sldId="2147483672"/>
            <pc:sldLayoutMk cId="498687431" sldId="2147483683"/>
          </pc:sldLayoutMkLst>
        </pc:sldLayoutChg>
      </pc:sldMasterChg>
      <pc:sldMasterChg chg="setBg modSldLayout">
        <pc:chgData name="Kristine Cairns" userId="5e4ee97b-8760-41db-a6ac-3d744f799ed2" providerId="ADAL" clId="{1B61D458-BACD-4B75-AC5D-F7681FC0B457}" dt="2026-01-10T02:44:01.756" v="268"/>
        <pc:sldMasterMkLst>
          <pc:docMk/>
          <pc:sldMasterMk cId="537097639" sldId="2147483696"/>
        </pc:sldMasterMkLst>
        <pc:sldLayoutChg chg="setBg">
          <pc:chgData name="Kristine Cairns" userId="5e4ee97b-8760-41db-a6ac-3d744f799ed2" providerId="ADAL" clId="{1B61D458-BACD-4B75-AC5D-F7681FC0B457}" dt="2026-01-10T02:44:01.756" v="268"/>
          <pc:sldLayoutMkLst>
            <pc:docMk/>
            <pc:sldMasterMk cId="537097639" sldId="2147483696"/>
            <pc:sldLayoutMk cId="291053287" sldId="2147483697"/>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2084653833" sldId="2147483698"/>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498894255" sldId="2147483699"/>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4091773646" sldId="2147483700"/>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2964000512" sldId="2147483701"/>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2279485610" sldId="2147483702"/>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4188132246" sldId="2147483703"/>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2196345208" sldId="2147483704"/>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1866448320" sldId="2147483705"/>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1074503436" sldId="2147483706"/>
          </pc:sldLayoutMkLst>
        </pc:sldLayoutChg>
        <pc:sldLayoutChg chg="setBg">
          <pc:chgData name="Kristine Cairns" userId="5e4ee97b-8760-41db-a6ac-3d744f799ed2" providerId="ADAL" clId="{1B61D458-BACD-4B75-AC5D-F7681FC0B457}" dt="2026-01-10T02:44:01.756" v="268"/>
          <pc:sldLayoutMkLst>
            <pc:docMk/>
            <pc:sldMasterMk cId="537097639" sldId="2147483696"/>
            <pc:sldLayoutMk cId="995033870" sldId="2147483707"/>
          </pc:sldLayoutMkLst>
        </pc:sldLayoutChg>
      </pc:sldMasterChg>
    </pc:docChg>
  </pc:docChgLst>
  <pc:docChgLst>
    <pc:chgData name="Lauren Martin" userId="34214532-c002-4a9a-b7f5-c3c0742f04cd" providerId="ADAL" clId="{999FA431-0D99-44F0-ADF0-5374EE7C5224}"/>
    <pc:docChg chg="custSel addSld modSld">
      <pc:chgData name="Lauren Martin" userId="34214532-c002-4a9a-b7f5-c3c0742f04cd" providerId="ADAL" clId="{999FA431-0D99-44F0-ADF0-5374EE7C5224}" dt="2026-01-17T23:13:24.727" v="956" actId="20577"/>
      <pc:docMkLst>
        <pc:docMk/>
      </pc:docMkLst>
      <pc:sldChg chg="modSp mod">
        <pc:chgData name="Lauren Martin" userId="34214532-c002-4a9a-b7f5-c3c0742f04cd" providerId="ADAL" clId="{999FA431-0D99-44F0-ADF0-5374EE7C5224}" dt="2026-01-17T22:01:06.673" v="925" actId="2711"/>
        <pc:sldMkLst>
          <pc:docMk/>
          <pc:sldMk cId="4012354556" sldId="683"/>
        </pc:sldMkLst>
        <pc:spChg chg="mod">
          <ac:chgData name="Lauren Martin" userId="34214532-c002-4a9a-b7f5-c3c0742f04cd" providerId="ADAL" clId="{999FA431-0D99-44F0-ADF0-5374EE7C5224}" dt="2026-01-17T22:01:06.673" v="925" actId="2711"/>
          <ac:spMkLst>
            <pc:docMk/>
            <pc:sldMk cId="4012354556" sldId="683"/>
            <ac:spMk id="5" creationId="{2E8F4112-D555-011A-133B-23BA9F5C6C6E}"/>
          </ac:spMkLst>
        </pc:spChg>
      </pc:sldChg>
      <pc:sldChg chg="modSp mod">
        <pc:chgData name="Lauren Martin" userId="34214532-c002-4a9a-b7f5-c3c0742f04cd" providerId="ADAL" clId="{999FA431-0D99-44F0-ADF0-5374EE7C5224}" dt="2026-01-17T22:00:25.252" v="922" actId="2711"/>
        <pc:sldMkLst>
          <pc:docMk/>
          <pc:sldMk cId="3913237398" sldId="937"/>
        </pc:sldMkLst>
        <pc:spChg chg="mod">
          <ac:chgData name="Lauren Martin" userId="34214532-c002-4a9a-b7f5-c3c0742f04cd" providerId="ADAL" clId="{999FA431-0D99-44F0-ADF0-5374EE7C5224}" dt="2026-01-17T22:00:25.252" v="922" actId="2711"/>
          <ac:spMkLst>
            <pc:docMk/>
            <pc:sldMk cId="3913237398" sldId="937"/>
            <ac:spMk id="2" creationId="{CCB7257B-3D4B-58BD-3B72-5AA20D0F6960}"/>
          </ac:spMkLst>
        </pc:spChg>
      </pc:sldChg>
      <pc:sldChg chg="modSp mod">
        <pc:chgData name="Lauren Martin" userId="34214532-c002-4a9a-b7f5-c3c0742f04cd" providerId="ADAL" clId="{999FA431-0D99-44F0-ADF0-5374EE7C5224}" dt="2026-01-17T22:01:58.310" v="931" actId="2711"/>
        <pc:sldMkLst>
          <pc:docMk/>
          <pc:sldMk cId="1070870656" sldId="951"/>
        </pc:sldMkLst>
        <pc:spChg chg="mod">
          <ac:chgData name="Lauren Martin" userId="34214532-c002-4a9a-b7f5-c3c0742f04cd" providerId="ADAL" clId="{999FA431-0D99-44F0-ADF0-5374EE7C5224}" dt="2026-01-17T22:01:58.310" v="931" actId="2711"/>
          <ac:spMkLst>
            <pc:docMk/>
            <pc:sldMk cId="1070870656" sldId="951"/>
            <ac:spMk id="6" creationId="{42603CE8-25FA-8776-54B7-2DED1BAC526F}"/>
          </ac:spMkLst>
        </pc:spChg>
      </pc:sldChg>
      <pc:sldChg chg="modSp mod">
        <pc:chgData name="Lauren Martin" userId="34214532-c002-4a9a-b7f5-c3c0742f04cd" providerId="ADAL" clId="{999FA431-0D99-44F0-ADF0-5374EE7C5224}" dt="2026-01-17T22:01:45.967" v="929" actId="2711"/>
        <pc:sldMkLst>
          <pc:docMk/>
          <pc:sldMk cId="918620891" sldId="977"/>
        </pc:sldMkLst>
        <pc:spChg chg="mod">
          <ac:chgData name="Lauren Martin" userId="34214532-c002-4a9a-b7f5-c3c0742f04cd" providerId="ADAL" clId="{999FA431-0D99-44F0-ADF0-5374EE7C5224}" dt="2026-01-17T22:01:45.967" v="929" actId="2711"/>
          <ac:spMkLst>
            <pc:docMk/>
            <pc:sldMk cId="918620891" sldId="977"/>
            <ac:spMk id="8" creationId="{17C409C4-FAB0-A1A2-6937-04DD62F3FF99}"/>
          </ac:spMkLst>
        </pc:spChg>
      </pc:sldChg>
      <pc:sldChg chg="modSp mod">
        <pc:chgData name="Lauren Martin" userId="34214532-c002-4a9a-b7f5-c3c0742f04cd" providerId="ADAL" clId="{999FA431-0D99-44F0-ADF0-5374EE7C5224}" dt="2026-01-17T21:59:04.686" v="921" actId="20577"/>
        <pc:sldMkLst>
          <pc:docMk/>
          <pc:sldMk cId="1523887427" sldId="1027"/>
        </pc:sldMkLst>
        <pc:spChg chg="mod">
          <ac:chgData name="Lauren Martin" userId="34214532-c002-4a9a-b7f5-c3c0742f04cd" providerId="ADAL" clId="{999FA431-0D99-44F0-ADF0-5374EE7C5224}" dt="2026-01-17T21:59:04.686" v="921" actId="20577"/>
          <ac:spMkLst>
            <pc:docMk/>
            <pc:sldMk cId="1523887427" sldId="1027"/>
            <ac:spMk id="3" creationId="{32124423-1E17-E07A-F89E-A38B92735E14}"/>
          </ac:spMkLst>
        </pc:spChg>
        <pc:spChg chg="mod">
          <ac:chgData name="Lauren Martin" userId="34214532-c002-4a9a-b7f5-c3c0742f04cd" providerId="ADAL" clId="{999FA431-0D99-44F0-ADF0-5374EE7C5224}" dt="2026-01-17T21:48:20.854" v="48" actId="20577"/>
          <ac:spMkLst>
            <pc:docMk/>
            <pc:sldMk cId="1523887427" sldId="1027"/>
            <ac:spMk id="5" creationId="{BA847410-C1E5-4F45-9C09-66F777F7D72D}"/>
          </ac:spMkLst>
        </pc:spChg>
      </pc:sldChg>
      <pc:sldChg chg="modSp mod">
        <pc:chgData name="Lauren Martin" userId="34214532-c002-4a9a-b7f5-c3c0742f04cd" providerId="ADAL" clId="{999FA431-0D99-44F0-ADF0-5374EE7C5224}" dt="2026-01-17T23:12:38.849" v="943" actId="20577"/>
        <pc:sldMkLst>
          <pc:docMk/>
          <pc:sldMk cId="3810468455" sldId="1121"/>
        </pc:sldMkLst>
        <pc:spChg chg="mod">
          <ac:chgData name="Lauren Martin" userId="34214532-c002-4a9a-b7f5-c3c0742f04cd" providerId="ADAL" clId="{999FA431-0D99-44F0-ADF0-5374EE7C5224}" dt="2026-01-17T23:12:38.849" v="943" actId="20577"/>
          <ac:spMkLst>
            <pc:docMk/>
            <pc:sldMk cId="3810468455" sldId="1121"/>
            <ac:spMk id="3" creationId="{00000000-0000-0000-0000-000000000000}"/>
          </ac:spMkLst>
        </pc:spChg>
      </pc:sldChg>
      <pc:sldChg chg="modSp mod">
        <pc:chgData name="Lauren Martin" userId="34214532-c002-4a9a-b7f5-c3c0742f04cd" providerId="ADAL" clId="{999FA431-0D99-44F0-ADF0-5374EE7C5224}" dt="2026-01-17T23:13:24.727" v="956" actId="20577"/>
        <pc:sldMkLst>
          <pc:docMk/>
          <pc:sldMk cId="1523252599" sldId="1122"/>
        </pc:sldMkLst>
        <pc:spChg chg="mod">
          <ac:chgData name="Lauren Martin" userId="34214532-c002-4a9a-b7f5-c3c0742f04cd" providerId="ADAL" clId="{999FA431-0D99-44F0-ADF0-5374EE7C5224}" dt="2026-01-17T23:13:24.727" v="956" actId="20577"/>
          <ac:spMkLst>
            <pc:docMk/>
            <pc:sldMk cId="1523252599" sldId="1122"/>
            <ac:spMk id="3" creationId="{00000000-0000-0000-0000-000000000000}"/>
          </ac:spMkLst>
        </pc:spChg>
      </pc:sldChg>
      <pc:sldChg chg="modSp mod">
        <pc:chgData name="Lauren Martin" userId="34214532-c002-4a9a-b7f5-c3c0742f04cd" providerId="ADAL" clId="{999FA431-0D99-44F0-ADF0-5374EE7C5224}" dt="2026-01-17T22:00:36.113" v="923" actId="2711"/>
        <pc:sldMkLst>
          <pc:docMk/>
          <pc:sldMk cId="3653845695" sldId="1151"/>
        </pc:sldMkLst>
        <pc:spChg chg="mod">
          <ac:chgData name="Lauren Martin" userId="34214532-c002-4a9a-b7f5-c3c0742f04cd" providerId="ADAL" clId="{999FA431-0D99-44F0-ADF0-5374EE7C5224}" dt="2026-01-17T22:00:36.113" v="923" actId="2711"/>
          <ac:spMkLst>
            <pc:docMk/>
            <pc:sldMk cId="3653845695" sldId="1151"/>
            <ac:spMk id="5" creationId="{26C8B10E-F931-9EFA-8D18-C3A90182AECC}"/>
          </ac:spMkLst>
        </pc:spChg>
      </pc:sldChg>
      <pc:sldChg chg="modSp mod">
        <pc:chgData name="Lauren Martin" userId="34214532-c002-4a9a-b7f5-c3c0742f04cd" providerId="ADAL" clId="{999FA431-0D99-44F0-ADF0-5374EE7C5224}" dt="2026-01-17T22:00:54.547" v="924" actId="2711"/>
        <pc:sldMkLst>
          <pc:docMk/>
          <pc:sldMk cId="3182710099" sldId="1153"/>
        </pc:sldMkLst>
        <pc:spChg chg="mod">
          <ac:chgData name="Lauren Martin" userId="34214532-c002-4a9a-b7f5-c3c0742f04cd" providerId="ADAL" clId="{999FA431-0D99-44F0-ADF0-5374EE7C5224}" dt="2026-01-17T22:00:54.547" v="924" actId="2711"/>
          <ac:spMkLst>
            <pc:docMk/>
            <pc:sldMk cId="3182710099" sldId="1153"/>
            <ac:spMk id="6" creationId="{718524D3-9A27-99CE-F928-A691830C59DE}"/>
          </ac:spMkLst>
        </pc:spChg>
      </pc:sldChg>
      <pc:sldChg chg="modSp mod">
        <pc:chgData name="Lauren Martin" userId="34214532-c002-4a9a-b7f5-c3c0742f04cd" providerId="ADAL" clId="{999FA431-0D99-44F0-ADF0-5374EE7C5224}" dt="2026-01-17T22:01:14.569" v="926" actId="2711"/>
        <pc:sldMkLst>
          <pc:docMk/>
          <pc:sldMk cId="949437265" sldId="1154"/>
        </pc:sldMkLst>
        <pc:spChg chg="mod">
          <ac:chgData name="Lauren Martin" userId="34214532-c002-4a9a-b7f5-c3c0742f04cd" providerId="ADAL" clId="{999FA431-0D99-44F0-ADF0-5374EE7C5224}" dt="2026-01-17T22:01:14.569" v="926" actId="2711"/>
          <ac:spMkLst>
            <pc:docMk/>
            <pc:sldMk cId="949437265" sldId="1154"/>
            <ac:spMk id="5" creationId="{4E90E327-6589-25E2-542C-09F29A87B845}"/>
          </ac:spMkLst>
        </pc:spChg>
      </pc:sldChg>
      <pc:sldChg chg="modSp mod">
        <pc:chgData name="Lauren Martin" userId="34214532-c002-4a9a-b7f5-c3c0742f04cd" providerId="ADAL" clId="{999FA431-0D99-44F0-ADF0-5374EE7C5224}" dt="2026-01-17T22:01:35.043" v="928" actId="2711"/>
        <pc:sldMkLst>
          <pc:docMk/>
          <pc:sldMk cId="2563476942" sldId="1155"/>
        </pc:sldMkLst>
        <pc:spChg chg="mod">
          <ac:chgData name="Lauren Martin" userId="34214532-c002-4a9a-b7f5-c3c0742f04cd" providerId="ADAL" clId="{999FA431-0D99-44F0-ADF0-5374EE7C5224}" dt="2026-01-17T22:01:35.043" v="928" actId="2711"/>
          <ac:spMkLst>
            <pc:docMk/>
            <pc:sldMk cId="2563476942" sldId="1155"/>
            <ac:spMk id="3" creationId="{D3B82A3F-E12A-17EE-8304-F6CD3F1D1862}"/>
          </ac:spMkLst>
        </pc:spChg>
      </pc:sldChg>
      <pc:sldChg chg="modSp mod">
        <pc:chgData name="Lauren Martin" userId="34214532-c002-4a9a-b7f5-c3c0742f04cd" providerId="ADAL" clId="{999FA431-0D99-44F0-ADF0-5374EE7C5224}" dt="2026-01-17T22:01:51.842" v="930" actId="2711"/>
        <pc:sldMkLst>
          <pc:docMk/>
          <pc:sldMk cId="3220054488" sldId="1156"/>
        </pc:sldMkLst>
        <pc:spChg chg="mod">
          <ac:chgData name="Lauren Martin" userId="34214532-c002-4a9a-b7f5-c3c0742f04cd" providerId="ADAL" clId="{999FA431-0D99-44F0-ADF0-5374EE7C5224}" dt="2026-01-17T22:01:51.842" v="930" actId="2711"/>
          <ac:spMkLst>
            <pc:docMk/>
            <pc:sldMk cId="3220054488" sldId="1156"/>
            <ac:spMk id="6" creationId="{7BC2A12B-E1BF-4E5A-3028-297734B94CD9}"/>
          </ac:spMkLst>
        </pc:spChg>
      </pc:sldChg>
      <pc:sldChg chg="modSp mod">
        <pc:chgData name="Lauren Martin" userId="34214532-c002-4a9a-b7f5-c3c0742f04cd" providerId="ADAL" clId="{999FA431-0D99-44F0-ADF0-5374EE7C5224}" dt="2026-01-17T22:01:21.547" v="927" actId="2711"/>
        <pc:sldMkLst>
          <pc:docMk/>
          <pc:sldMk cId="3216030468" sldId="1157"/>
        </pc:sldMkLst>
        <pc:spChg chg="mod">
          <ac:chgData name="Lauren Martin" userId="34214532-c002-4a9a-b7f5-c3c0742f04cd" providerId="ADAL" clId="{999FA431-0D99-44F0-ADF0-5374EE7C5224}" dt="2026-01-17T22:01:21.547" v="927" actId="2711"/>
          <ac:spMkLst>
            <pc:docMk/>
            <pc:sldMk cId="3216030468" sldId="1157"/>
            <ac:spMk id="4" creationId="{676E388F-A56B-985C-034F-E87490282217}"/>
          </ac:spMkLst>
        </pc:spChg>
      </pc:sldChg>
      <pc:sldChg chg="modSp mod">
        <pc:chgData name="Lauren Martin" userId="34214532-c002-4a9a-b7f5-c3c0742f04cd" providerId="ADAL" clId="{999FA431-0D99-44F0-ADF0-5374EE7C5224}" dt="2026-01-17T22:02:08.939" v="932" actId="2711"/>
        <pc:sldMkLst>
          <pc:docMk/>
          <pc:sldMk cId="1300694630" sldId="1158"/>
        </pc:sldMkLst>
        <pc:spChg chg="mod">
          <ac:chgData name="Lauren Martin" userId="34214532-c002-4a9a-b7f5-c3c0742f04cd" providerId="ADAL" clId="{999FA431-0D99-44F0-ADF0-5374EE7C5224}" dt="2026-01-17T22:02:08.939" v="932" actId="2711"/>
          <ac:spMkLst>
            <pc:docMk/>
            <pc:sldMk cId="1300694630" sldId="1158"/>
            <ac:spMk id="3" creationId="{E5BE632F-21FC-38CA-DD75-65DBDD4A5A49}"/>
          </ac:spMkLst>
        </pc:spChg>
      </pc:sldChg>
      <pc:sldChg chg="modSp mod">
        <pc:chgData name="Lauren Martin" userId="34214532-c002-4a9a-b7f5-c3c0742f04cd" providerId="ADAL" clId="{999FA431-0D99-44F0-ADF0-5374EE7C5224}" dt="2026-01-17T22:02:16.196" v="933" actId="2711"/>
        <pc:sldMkLst>
          <pc:docMk/>
          <pc:sldMk cId="3328232168" sldId="1159"/>
        </pc:sldMkLst>
        <pc:spChg chg="mod">
          <ac:chgData name="Lauren Martin" userId="34214532-c002-4a9a-b7f5-c3c0742f04cd" providerId="ADAL" clId="{999FA431-0D99-44F0-ADF0-5374EE7C5224}" dt="2026-01-17T22:02:16.196" v="933" actId="2711"/>
          <ac:spMkLst>
            <pc:docMk/>
            <pc:sldMk cId="3328232168" sldId="1159"/>
            <ac:spMk id="10" creationId="{BD0149FE-77BB-2553-D7F0-801F1F22DE9F}"/>
          </ac:spMkLst>
        </pc:spChg>
      </pc:sldChg>
      <pc:sldChg chg="add">
        <pc:chgData name="Lauren Martin" userId="34214532-c002-4a9a-b7f5-c3c0742f04cd" providerId="ADAL" clId="{999FA431-0D99-44F0-ADF0-5374EE7C5224}" dt="2026-01-17T21:47:46.414" v="0" actId="2890"/>
        <pc:sldMkLst>
          <pc:docMk/>
          <pc:sldMk cId="1285287585" sldId="1161"/>
        </pc:sldMkLst>
      </pc:sldChg>
    </pc:docChg>
  </pc:docChgLst>
  <pc:docChgLst>
    <pc:chgData name="Viki" userId="S::bogvlc_hotmail.com#ext#@dioceseofbrisbane.onmicrosoft.com::79387dd6-701e-4999-b7de-924cac764073" providerId="AD" clId="Web-{4C18C571-4A47-4F82-3CA4-8D012B48DC59}"/>
    <pc:docChg chg="modSld">
      <pc:chgData name="Viki" userId="S::bogvlc_hotmail.com#ext#@dioceseofbrisbane.onmicrosoft.com::79387dd6-701e-4999-b7de-924cac764073" providerId="AD" clId="Web-{4C18C571-4A47-4F82-3CA4-8D012B48DC59}" dt="2026-01-11T01:54:09.937" v="160" actId="20577"/>
      <pc:docMkLst>
        <pc:docMk/>
      </pc:docMkLst>
      <pc:sldChg chg="modSp">
        <pc:chgData name="Viki" userId="S::bogvlc_hotmail.com#ext#@dioceseofbrisbane.onmicrosoft.com::79387dd6-701e-4999-b7de-924cac764073" providerId="AD" clId="Web-{4C18C571-4A47-4F82-3CA4-8D012B48DC59}" dt="2026-01-11T00:40:51.470" v="8" actId="20577"/>
        <pc:sldMkLst>
          <pc:docMk/>
          <pc:sldMk cId="3567630808" sldId="438"/>
        </pc:sldMkLst>
        <pc:spChg chg="mod">
          <ac:chgData name="Viki" userId="S::bogvlc_hotmail.com#ext#@dioceseofbrisbane.onmicrosoft.com::79387dd6-701e-4999-b7de-924cac764073" providerId="AD" clId="Web-{4C18C571-4A47-4F82-3CA4-8D012B48DC59}" dt="2026-01-11T00:40:51.470" v="8" actId="20577"/>
          <ac:spMkLst>
            <pc:docMk/>
            <pc:sldMk cId="3567630808" sldId="438"/>
            <ac:spMk id="7" creationId="{69862248-D4FC-A4D3-ED9D-2108CC3F6118}"/>
          </ac:spMkLst>
        </pc:spChg>
      </pc:sldChg>
      <pc:sldChg chg="modSp">
        <pc:chgData name="Viki" userId="S::bogvlc_hotmail.com#ext#@dioceseofbrisbane.onmicrosoft.com::79387dd6-701e-4999-b7de-924cac764073" providerId="AD" clId="Web-{4C18C571-4A47-4F82-3CA4-8D012B48DC59}" dt="2026-01-11T00:52:03.662" v="12" actId="20577"/>
        <pc:sldMkLst>
          <pc:docMk/>
          <pc:sldMk cId="4012354556" sldId="683"/>
        </pc:sldMkLst>
        <pc:spChg chg="mod">
          <ac:chgData name="Viki" userId="S::bogvlc_hotmail.com#ext#@dioceseofbrisbane.onmicrosoft.com::79387dd6-701e-4999-b7de-924cac764073" providerId="AD" clId="Web-{4C18C571-4A47-4F82-3CA4-8D012B48DC59}" dt="2026-01-11T00:52:03.662" v="12" actId="20577"/>
          <ac:spMkLst>
            <pc:docMk/>
            <pc:sldMk cId="4012354556" sldId="683"/>
            <ac:spMk id="5" creationId="{2E8F4112-D555-011A-133B-23BA9F5C6C6E}"/>
          </ac:spMkLst>
        </pc:spChg>
      </pc:sldChg>
      <pc:sldChg chg="modSp">
        <pc:chgData name="Viki" userId="S::bogvlc_hotmail.com#ext#@dioceseofbrisbane.onmicrosoft.com::79387dd6-701e-4999-b7de-924cac764073" providerId="AD" clId="Web-{4C18C571-4A47-4F82-3CA4-8D012B48DC59}" dt="2026-01-11T01:54:09.937" v="160" actId="20577"/>
        <pc:sldMkLst>
          <pc:docMk/>
          <pc:sldMk cId="2262113957" sldId="750"/>
        </pc:sldMkLst>
        <pc:spChg chg="mod">
          <ac:chgData name="Viki" userId="S::bogvlc_hotmail.com#ext#@dioceseofbrisbane.onmicrosoft.com::79387dd6-701e-4999-b7de-924cac764073" providerId="AD" clId="Web-{4C18C571-4A47-4F82-3CA4-8D012B48DC59}" dt="2026-01-11T01:54:09.937" v="160" actId="20577"/>
          <ac:spMkLst>
            <pc:docMk/>
            <pc:sldMk cId="2262113957" sldId="750"/>
            <ac:spMk id="2" creationId="{9B656D89-6AA7-4266-B4E3-FA4060DF645D}"/>
          </ac:spMkLst>
        </pc:spChg>
      </pc:sldChg>
      <pc:sldChg chg="modSp">
        <pc:chgData name="Viki" userId="S::bogvlc_hotmail.com#ext#@dioceseofbrisbane.onmicrosoft.com::79387dd6-701e-4999-b7de-924cac764073" providerId="AD" clId="Web-{4C18C571-4A47-4F82-3CA4-8D012B48DC59}" dt="2026-01-11T01:18:28.656" v="100" actId="20577"/>
        <pc:sldMkLst>
          <pc:docMk/>
          <pc:sldMk cId="1968631687" sldId="909"/>
        </pc:sldMkLst>
        <pc:spChg chg="mod">
          <ac:chgData name="Viki" userId="S::bogvlc_hotmail.com#ext#@dioceseofbrisbane.onmicrosoft.com::79387dd6-701e-4999-b7de-924cac764073" providerId="AD" clId="Web-{4C18C571-4A47-4F82-3CA4-8D012B48DC59}" dt="2026-01-11T01:18:28.656" v="100" actId="20577"/>
          <ac:spMkLst>
            <pc:docMk/>
            <pc:sldMk cId="1968631687" sldId="909"/>
            <ac:spMk id="3" creationId="{00000000-0000-0000-0000-000000000000}"/>
          </ac:spMkLst>
        </pc:spChg>
      </pc:sldChg>
      <pc:sldChg chg="modSp">
        <pc:chgData name="Viki" userId="S::bogvlc_hotmail.com#ext#@dioceseofbrisbane.onmicrosoft.com::79387dd6-701e-4999-b7de-924cac764073" providerId="AD" clId="Web-{4C18C571-4A47-4F82-3CA4-8D012B48DC59}" dt="2026-01-11T01:42:13.035" v="118" actId="20577"/>
        <pc:sldMkLst>
          <pc:docMk/>
          <pc:sldMk cId="334988284" sldId="920"/>
        </pc:sldMkLst>
        <pc:spChg chg="mod">
          <ac:chgData name="Viki" userId="S::bogvlc_hotmail.com#ext#@dioceseofbrisbane.onmicrosoft.com::79387dd6-701e-4999-b7de-924cac764073" providerId="AD" clId="Web-{4C18C571-4A47-4F82-3CA4-8D012B48DC59}" dt="2026-01-11T01:42:13.035" v="118" actId="20577"/>
          <ac:spMkLst>
            <pc:docMk/>
            <pc:sldMk cId="334988284" sldId="920"/>
            <ac:spMk id="3" creationId="{3B431639-ED23-448F-AED9-9F17CE38DE4F}"/>
          </ac:spMkLst>
        </pc:spChg>
      </pc:sldChg>
      <pc:sldChg chg="modSp">
        <pc:chgData name="Viki" userId="S::bogvlc_hotmail.com#ext#@dioceseofbrisbane.onmicrosoft.com::79387dd6-701e-4999-b7de-924cac764073" providerId="AD" clId="Web-{4C18C571-4A47-4F82-3CA4-8D012B48DC59}" dt="2026-01-11T00:54:37.045" v="19" actId="20577"/>
        <pc:sldMkLst>
          <pc:docMk/>
          <pc:sldMk cId="1070870656" sldId="951"/>
        </pc:sldMkLst>
        <pc:spChg chg="mod">
          <ac:chgData name="Viki" userId="S::bogvlc_hotmail.com#ext#@dioceseofbrisbane.onmicrosoft.com::79387dd6-701e-4999-b7de-924cac764073" providerId="AD" clId="Web-{4C18C571-4A47-4F82-3CA4-8D012B48DC59}" dt="2026-01-11T00:54:37.045" v="19" actId="20577"/>
          <ac:spMkLst>
            <pc:docMk/>
            <pc:sldMk cId="1070870656" sldId="951"/>
            <ac:spMk id="6" creationId="{42603CE8-25FA-8776-54B7-2DED1BAC526F}"/>
          </ac:spMkLst>
        </pc:spChg>
      </pc:sldChg>
      <pc:sldChg chg="modSp">
        <pc:chgData name="Viki" userId="S::bogvlc_hotmail.com#ext#@dioceseofbrisbane.onmicrosoft.com::79387dd6-701e-4999-b7de-924cac764073" providerId="AD" clId="Web-{4C18C571-4A47-4F82-3CA4-8D012B48DC59}" dt="2026-01-11T01:00:48.544" v="62" actId="20577"/>
        <pc:sldMkLst>
          <pc:docMk/>
          <pc:sldMk cId="1445017815" sldId="954"/>
        </pc:sldMkLst>
        <pc:spChg chg="mod">
          <ac:chgData name="Viki" userId="S::bogvlc_hotmail.com#ext#@dioceseofbrisbane.onmicrosoft.com::79387dd6-701e-4999-b7de-924cac764073" providerId="AD" clId="Web-{4C18C571-4A47-4F82-3CA4-8D012B48DC59}" dt="2026-01-11T01:00:48.544" v="62" actId="20577"/>
          <ac:spMkLst>
            <pc:docMk/>
            <pc:sldMk cId="1445017815" sldId="954"/>
            <ac:spMk id="7" creationId="{FBCFD97D-2C97-37FF-356C-A993317B1DEE}"/>
          </ac:spMkLst>
        </pc:spChg>
      </pc:sldChg>
      <pc:sldChg chg="modSp">
        <pc:chgData name="Viki" userId="S::bogvlc_hotmail.com#ext#@dioceseofbrisbane.onmicrosoft.com::79387dd6-701e-4999-b7de-924cac764073" providerId="AD" clId="Web-{4C18C571-4A47-4F82-3CA4-8D012B48DC59}" dt="2026-01-11T01:00:01.105" v="59" actId="20577"/>
        <pc:sldMkLst>
          <pc:docMk/>
          <pc:sldMk cId="1847901130" sldId="984"/>
        </pc:sldMkLst>
        <pc:spChg chg="mod">
          <ac:chgData name="Viki" userId="S::bogvlc_hotmail.com#ext#@dioceseofbrisbane.onmicrosoft.com::79387dd6-701e-4999-b7de-924cac764073" providerId="AD" clId="Web-{4C18C571-4A47-4F82-3CA4-8D012B48DC59}" dt="2026-01-11T01:00:01.105" v="59" actId="20577"/>
          <ac:spMkLst>
            <pc:docMk/>
            <pc:sldMk cId="1847901130" sldId="984"/>
            <ac:spMk id="4" creationId="{CCA9633D-43D5-4FB6-7E44-76302AD96596}"/>
          </ac:spMkLst>
        </pc:spChg>
      </pc:sldChg>
      <pc:sldChg chg="modSp">
        <pc:chgData name="Viki" userId="S::bogvlc_hotmail.com#ext#@dioceseofbrisbane.onmicrosoft.com::79387dd6-701e-4999-b7de-924cac764073" providerId="AD" clId="Web-{4C18C571-4A47-4F82-3CA4-8D012B48DC59}" dt="2026-01-11T00:41:25.534" v="9" actId="20577"/>
        <pc:sldMkLst>
          <pc:docMk/>
          <pc:sldMk cId="1720509123" sldId="991"/>
        </pc:sldMkLst>
        <pc:spChg chg="mod">
          <ac:chgData name="Viki" userId="S::bogvlc_hotmail.com#ext#@dioceseofbrisbane.onmicrosoft.com::79387dd6-701e-4999-b7de-924cac764073" providerId="AD" clId="Web-{4C18C571-4A47-4F82-3CA4-8D012B48DC59}" dt="2026-01-11T00:41:25.534" v="9" actId="20577"/>
          <ac:spMkLst>
            <pc:docMk/>
            <pc:sldMk cId="1720509123" sldId="991"/>
            <ac:spMk id="3" creationId="{EED2037D-35E3-05F6-E09B-C219996F7621}"/>
          </ac:spMkLst>
        </pc:spChg>
      </pc:sldChg>
      <pc:sldChg chg="modSp">
        <pc:chgData name="Viki" userId="S::bogvlc_hotmail.com#ext#@dioceseofbrisbane.onmicrosoft.com::79387dd6-701e-4999-b7de-924cac764073" providerId="AD" clId="Web-{4C18C571-4A47-4F82-3CA4-8D012B48DC59}" dt="2026-01-11T00:43:31.276" v="11" actId="20577"/>
        <pc:sldMkLst>
          <pc:docMk/>
          <pc:sldMk cId="3589267713" sldId="1020"/>
        </pc:sldMkLst>
        <pc:spChg chg="mod">
          <ac:chgData name="Viki" userId="S::bogvlc_hotmail.com#ext#@dioceseofbrisbane.onmicrosoft.com::79387dd6-701e-4999-b7de-924cac764073" providerId="AD" clId="Web-{4C18C571-4A47-4F82-3CA4-8D012B48DC59}" dt="2026-01-11T00:43:31.276" v="11" actId="20577"/>
          <ac:spMkLst>
            <pc:docMk/>
            <pc:sldMk cId="3589267713" sldId="1020"/>
            <ac:spMk id="3" creationId="{00000000-0000-0000-0000-000000000000}"/>
          </ac:spMkLst>
        </pc:spChg>
      </pc:sldChg>
      <pc:sldChg chg="modSp">
        <pc:chgData name="Viki" userId="S::bogvlc_hotmail.com#ext#@dioceseofbrisbane.onmicrosoft.com::79387dd6-701e-4999-b7de-924cac764073" providerId="AD" clId="Web-{4C18C571-4A47-4F82-3CA4-8D012B48DC59}" dt="2026-01-11T00:57:43.492" v="27" actId="20577"/>
        <pc:sldMkLst>
          <pc:docMk/>
          <pc:sldMk cId="1934760328" sldId="1026"/>
        </pc:sldMkLst>
        <pc:spChg chg="mod">
          <ac:chgData name="Viki" userId="S::bogvlc_hotmail.com#ext#@dioceseofbrisbane.onmicrosoft.com::79387dd6-701e-4999-b7de-924cac764073" providerId="AD" clId="Web-{4C18C571-4A47-4F82-3CA4-8D012B48DC59}" dt="2026-01-11T00:57:43.492" v="27" actId="20577"/>
          <ac:spMkLst>
            <pc:docMk/>
            <pc:sldMk cId="1934760328" sldId="1026"/>
            <ac:spMk id="2" creationId="{8B5BD5BF-83B9-C5B1-B71D-A09AAD600D84}"/>
          </ac:spMkLst>
        </pc:spChg>
      </pc:sldChg>
      <pc:sldChg chg="modSp">
        <pc:chgData name="Viki" userId="S::bogvlc_hotmail.com#ext#@dioceseofbrisbane.onmicrosoft.com::79387dd6-701e-4999-b7de-924cac764073" providerId="AD" clId="Web-{4C18C571-4A47-4F82-3CA4-8D012B48DC59}" dt="2026-01-11T00:58:46.384" v="32" actId="20577"/>
        <pc:sldMkLst>
          <pc:docMk/>
          <pc:sldMk cId="3615656469" sldId="1033"/>
        </pc:sldMkLst>
        <pc:spChg chg="mod">
          <ac:chgData name="Viki" userId="S::bogvlc_hotmail.com#ext#@dioceseofbrisbane.onmicrosoft.com::79387dd6-701e-4999-b7de-924cac764073" providerId="AD" clId="Web-{4C18C571-4A47-4F82-3CA4-8D012B48DC59}" dt="2026-01-11T00:58:22.477" v="28" actId="20577"/>
          <ac:spMkLst>
            <pc:docMk/>
            <pc:sldMk cId="3615656469" sldId="1033"/>
            <ac:spMk id="3" creationId="{00000000-0000-0000-0000-000000000000}"/>
          </ac:spMkLst>
        </pc:spChg>
        <pc:spChg chg="mod">
          <ac:chgData name="Viki" userId="S::bogvlc_hotmail.com#ext#@dioceseofbrisbane.onmicrosoft.com::79387dd6-701e-4999-b7de-924cac764073" providerId="AD" clId="Web-{4C18C571-4A47-4F82-3CA4-8D012B48DC59}" dt="2026-01-11T00:58:46.384" v="32" actId="20577"/>
          <ac:spMkLst>
            <pc:docMk/>
            <pc:sldMk cId="3615656469" sldId="1033"/>
            <ac:spMk id="4" creationId="{5DB57E1C-3493-5C5F-2928-69452F7C154D}"/>
          </ac:spMkLst>
        </pc:spChg>
      </pc:sldChg>
      <pc:sldChg chg="modSp">
        <pc:chgData name="Viki" userId="S::bogvlc_hotmail.com#ext#@dioceseofbrisbane.onmicrosoft.com::79387dd6-701e-4999-b7de-924cac764073" providerId="AD" clId="Web-{4C18C571-4A47-4F82-3CA4-8D012B48DC59}" dt="2026-01-11T01:05:28.080" v="74" actId="20577"/>
        <pc:sldMkLst>
          <pc:docMk/>
          <pc:sldMk cId="2375204597" sldId="1082"/>
        </pc:sldMkLst>
        <pc:spChg chg="mod">
          <ac:chgData name="Viki" userId="S::bogvlc_hotmail.com#ext#@dioceseofbrisbane.onmicrosoft.com::79387dd6-701e-4999-b7de-924cac764073" providerId="AD" clId="Web-{4C18C571-4A47-4F82-3CA4-8D012B48DC59}" dt="2026-01-11T01:05:28.080" v="74"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4C18C571-4A47-4F82-3CA4-8D012B48DC59}" dt="2026-01-11T00:56:53.881" v="21" actId="20577"/>
        <pc:sldMkLst>
          <pc:docMk/>
          <pc:sldMk cId="3211861766" sldId="1124"/>
        </pc:sldMkLst>
        <pc:spChg chg="mod">
          <ac:chgData name="Viki" userId="S::bogvlc_hotmail.com#ext#@dioceseofbrisbane.onmicrosoft.com::79387dd6-701e-4999-b7de-924cac764073" providerId="AD" clId="Web-{4C18C571-4A47-4F82-3CA4-8D012B48DC59}" dt="2026-01-11T00:56:53.881" v="21" actId="20577"/>
          <ac:spMkLst>
            <pc:docMk/>
            <pc:sldMk cId="3211861766" sldId="1124"/>
            <ac:spMk id="3" creationId="{0AC5EA2C-E8B8-31A3-7ED5-FD3AE5CF0C30}"/>
          </ac:spMkLst>
        </pc:spChg>
      </pc:sldChg>
      <pc:sldChg chg="modSp">
        <pc:chgData name="Viki" userId="S::bogvlc_hotmail.com#ext#@dioceseofbrisbane.onmicrosoft.com::79387dd6-701e-4999-b7de-924cac764073" providerId="AD" clId="Web-{4C18C571-4A47-4F82-3CA4-8D012B48DC59}" dt="2026-01-11T00:57:18.382" v="25"/>
        <pc:sldMkLst>
          <pc:docMk/>
          <pc:sldMk cId="1507970474" sldId="1148"/>
        </pc:sldMkLst>
        <pc:graphicFrameChg chg="mod modGraphic">
          <ac:chgData name="Viki" userId="S::bogvlc_hotmail.com#ext#@dioceseofbrisbane.onmicrosoft.com::79387dd6-701e-4999-b7de-924cac764073" providerId="AD" clId="Web-{4C18C571-4A47-4F82-3CA4-8D012B48DC59}" dt="2026-01-11T00:57:18.382" v="25"/>
          <ac:graphicFrameMkLst>
            <pc:docMk/>
            <pc:sldMk cId="1507970474" sldId="1148"/>
            <ac:graphicFrameMk id="2" creationId="{443D3DEC-30AD-BCF7-C616-F4CC47549593}"/>
          </ac:graphicFrameMkLst>
        </pc:graphicFrameChg>
      </pc:sldChg>
      <pc:sldChg chg="modSp">
        <pc:chgData name="Viki" userId="S::bogvlc_hotmail.com#ext#@dioceseofbrisbane.onmicrosoft.com::79387dd6-701e-4999-b7de-924cac764073" providerId="AD" clId="Web-{4C18C571-4A47-4F82-3CA4-8D012B48DC59}" dt="2026-01-11T00:53:09.932" v="18" actId="1076"/>
        <pc:sldMkLst>
          <pc:docMk/>
          <pc:sldMk cId="3216030468" sldId="1157"/>
        </pc:sldMkLst>
        <pc:spChg chg="mod">
          <ac:chgData name="Viki" userId="S::bogvlc_hotmail.com#ext#@dioceseofbrisbane.onmicrosoft.com::79387dd6-701e-4999-b7de-924cac764073" providerId="AD" clId="Web-{4C18C571-4A47-4F82-3CA4-8D012B48DC59}" dt="2026-01-11T00:53:09.932" v="18" actId="1076"/>
          <ac:spMkLst>
            <pc:docMk/>
            <pc:sldMk cId="3216030468" sldId="1157"/>
            <ac:spMk id="2" creationId="{4960DDAB-839C-3781-1915-58A0F4A5F4C9}"/>
          </ac:spMkLst>
        </pc:spChg>
      </pc:sldChg>
      <pc:sldChg chg="modSp">
        <pc:chgData name="Viki" userId="S::bogvlc_hotmail.com#ext#@dioceseofbrisbane.onmicrosoft.com::79387dd6-701e-4999-b7de-924cac764073" providerId="AD" clId="Web-{4C18C571-4A47-4F82-3CA4-8D012B48DC59}" dt="2026-01-11T00:55:00.468" v="20" actId="20577"/>
        <pc:sldMkLst>
          <pc:docMk/>
          <pc:sldMk cId="1300694630" sldId="1158"/>
        </pc:sldMkLst>
        <pc:spChg chg="mod">
          <ac:chgData name="Viki" userId="S::bogvlc_hotmail.com#ext#@dioceseofbrisbane.onmicrosoft.com::79387dd6-701e-4999-b7de-924cac764073" providerId="AD" clId="Web-{4C18C571-4A47-4F82-3CA4-8D012B48DC59}" dt="2026-01-11T00:55:00.468" v="20" actId="20577"/>
          <ac:spMkLst>
            <pc:docMk/>
            <pc:sldMk cId="1300694630" sldId="1158"/>
            <ac:spMk id="3" creationId="{E5BE632F-21FC-38CA-DD75-65DBDD4A5A49}"/>
          </ac:spMkLst>
        </pc:spChg>
      </pc:sldChg>
      <pc:sldChg chg="modSp">
        <pc:chgData name="Viki" userId="S::bogvlc_hotmail.com#ext#@dioceseofbrisbane.onmicrosoft.com::79387dd6-701e-4999-b7de-924cac764073" providerId="AD" clId="Web-{4C18C571-4A47-4F82-3CA4-8D012B48DC59}" dt="2026-01-11T01:18:48.203" v="101" actId="20577"/>
        <pc:sldMkLst>
          <pc:docMk/>
          <pc:sldMk cId="3328232168" sldId="1159"/>
        </pc:sldMkLst>
        <pc:spChg chg="mod">
          <ac:chgData name="Viki" userId="S::bogvlc_hotmail.com#ext#@dioceseofbrisbane.onmicrosoft.com::79387dd6-701e-4999-b7de-924cac764073" providerId="AD" clId="Web-{4C18C571-4A47-4F82-3CA4-8D012B48DC59}" dt="2026-01-11T01:18:48.203" v="101" actId="20577"/>
          <ac:spMkLst>
            <pc:docMk/>
            <pc:sldMk cId="3328232168" sldId="1159"/>
            <ac:spMk id="10" creationId="{BD0149FE-77BB-2553-D7F0-801F1F22DE9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18/01/2026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18/01/2026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47</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10</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32</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4E42-3E5B-2DE8-71DE-5916C46EC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0A2B6-1635-29E6-42B8-8FDA2171F31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658E026-A892-CC4B-875C-852751AF0F7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55C87FA-976C-692F-480D-D599109D098A}"/>
              </a:ext>
            </a:extLst>
          </p:cNvPr>
          <p:cNvSpPr>
            <a:spLocks noGrp="1"/>
          </p:cNvSpPr>
          <p:nvPr>
            <p:ph type="sldNum" sz="quarter" idx="5"/>
          </p:nvPr>
        </p:nvSpPr>
        <p:spPr/>
        <p:txBody>
          <a:bodyPr/>
          <a:lstStyle/>
          <a:p>
            <a:fld id="{39BD0D58-009C-4B34-BD04-760FE23A9F8A}" type="slidenum">
              <a:rPr lang="en-AU" smtClean="0"/>
              <a:t>38</a:t>
            </a:fld>
            <a:endParaRPr lang="en-AU"/>
          </a:p>
        </p:txBody>
      </p:sp>
    </p:spTree>
    <p:extLst>
      <p:ext uri="{BB962C8B-B14F-4D97-AF65-F5344CB8AC3E}">
        <p14:creationId xmlns:p14="http://schemas.microsoft.com/office/powerpoint/2010/main" val="246475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BA6F1-B3AF-BDB0-AF8A-6DCA11A75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AFC17-E151-3F4A-F7C8-7EBE689FEFE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581F7A4-F674-1F02-B99F-1CE71C4AA03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2B09FF-D85D-2240-B26E-FA5CF29FB062}"/>
              </a:ext>
            </a:extLst>
          </p:cNvPr>
          <p:cNvSpPr>
            <a:spLocks noGrp="1"/>
          </p:cNvSpPr>
          <p:nvPr>
            <p:ph type="sldNum" sz="quarter" idx="5"/>
          </p:nvPr>
        </p:nvSpPr>
        <p:spPr/>
        <p:txBody>
          <a:bodyPr/>
          <a:lstStyle/>
          <a:p>
            <a:fld id="{39BD0D58-009C-4B34-BD04-760FE23A9F8A}" type="slidenum">
              <a:rPr lang="en-AU" smtClean="0"/>
              <a:t>39</a:t>
            </a:fld>
            <a:endParaRPr lang="en-AU"/>
          </a:p>
        </p:txBody>
      </p:sp>
    </p:spTree>
    <p:extLst>
      <p:ext uri="{BB962C8B-B14F-4D97-AF65-F5344CB8AC3E}">
        <p14:creationId xmlns:p14="http://schemas.microsoft.com/office/powerpoint/2010/main" val="271507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40</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3745202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18/01/2026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18/01/2026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18/01/2026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18/01/2026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18/01/2026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18/01/2026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18/01/2026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18/01/2026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18/01/2026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18/01/2026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18/01/2026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18/01/2026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3000" b="-1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3000" b="-1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qOvksAAK88"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TIuwNSi-vfE"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0XnnmvaQ2I" TargetMode="External"/><Relationship Id="rId2" Type="http://schemas.openxmlformats.org/officeDocument/2006/relationships/hyperlink" Target="https://www.youtube.com/watch?v=5Vty53kgTeU"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03G52K9X2hQ"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738" y="766214"/>
            <a:ext cx="11005857" cy="2308324"/>
          </a:xfrm>
          <a:prstGeom prst="rect">
            <a:avLst/>
          </a:prstGeom>
          <a:noFill/>
        </p:spPr>
        <p:txBody>
          <a:bodyPr wrap="square" lIns="91440" tIns="45720" rIns="91440" bIns="45720" rtlCol="0" anchor="t">
            <a:spAutoFit/>
          </a:bodyPr>
          <a:lstStyle/>
          <a:p>
            <a:pPr algn="ctr"/>
            <a:r>
              <a:rPr lang="en-AU" sz="2400" b="1" dirty="0">
                <a:solidFill>
                  <a:srgbClr val="00B050"/>
                </a:solidFill>
                <a:latin typeface="Comic Sans MS"/>
                <a:cs typeface="MV Boli"/>
              </a:rPr>
              <a:t>Leader: </a:t>
            </a:r>
            <a:r>
              <a:rPr lang="en-AU" sz="3600" b="1" dirty="0">
                <a:solidFill>
                  <a:srgbClr val="00B050"/>
                </a:solidFill>
                <a:latin typeface="Comic Sans MS"/>
                <a:cs typeface="MV Boli"/>
              </a:rPr>
              <a:t>Welcome to Holy Hermits Online Worship</a:t>
            </a:r>
          </a:p>
          <a:p>
            <a:pPr algn="ctr"/>
            <a:r>
              <a:rPr lang="en-AU" sz="3600" b="1" dirty="0">
                <a:solidFill>
                  <a:srgbClr val="00B050"/>
                </a:solidFill>
                <a:latin typeface="Comic Sans MS"/>
                <a:cs typeface="MV Boli"/>
              </a:rPr>
              <a:t>2</a:t>
            </a:r>
            <a:r>
              <a:rPr lang="en-AU" sz="3600" b="1" baseline="30000" dirty="0">
                <a:solidFill>
                  <a:srgbClr val="00B050"/>
                </a:solidFill>
                <a:latin typeface="Comic Sans MS"/>
                <a:cs typeface="MV Boli"/>
              </a:rPr>
              <a:t>nd</a:t>
            </a:r>
            <a:r>
              <a:rPr lang="en-AU" sz="3600" b="1" dirty="0">
                <a:solidFill>
                  <a:srgbClr val="00B050"/>
                </a:solidFill>
                <a:latin typeface="Comic Sans MS"/>
                <a:cs typeface="MV Boli"/>
              </a:rPr>
              <a:t> Sunday after Epiphany</a:t>
            </a:r>
          </a:p>
          <a:p>
            <a:pPr algn="ctr"/>
            <a:r>
              <a:rPr lang="en-AU" sz="3600" b="1" dirty="0">
                <a:solidFill>
                  <a:srgbClr val="00B050"/>
                </a:solidFill>
                <a:latin typeface="Comic Sans MS"/>
                <a:cs typeface="MV Boli"/>
              </a:rPr>
              <a:t>Today, we remember Holy Hermit </a:t>
            </a:r>
          </a:p>
          <a:p>
            <a:pPr algn="ctr"/>
            <a:r>
              <a:rPr lang="en-AU" sz="3600" b="1" dirty="0">
                <a:solidFill>
                  <a:srgbClr val="00B050"/>
                </a:solidFill>
                <a:latin typeface="Comic Sans MS"/>
                <a:cs typeface="MV Boli"/>
              </a:rPr>
              <a:t>St Syncletical of Alexandria</a:t>
            </a:r>
          </a:p>
        </p:txBody>
      </p:sp>
      <p:sp>
        <p:nvSpPr>
          <p:cNvPr id="7" name="TextBox 6">
            <a:extLst>
              <a:ext uri="{FF2B5EF4-FFF2-40B4-BE49-F238E27FC236}">
                <a16:creationId xmlns:a16="http://schemas.microsoft.com/office/drawing/2014/main" id="{69862248-D4FC-A4D3-ED9D-2108CC3F6118}"/>
              </a:ext>
            </a:extLst>
          </p:cNvPr>
          <p:cNvSpPr txBox="1"/>
          <p:nvPr/>
        </p:nvSpPr>
        <p:spPr>
          <a:xfrm rot="16200000">
            <a:off x="-1352324" y="4859052"/>
            <a:ext cx="3751348" cy="307777"/>
          </a:xfrm>
          <a:prstGeom prst="rect">
            <a:avLst/>
          </a:prstGeom>
          <a:noFill/>
        </p:spPr>
        <p:txBody>
          <a:bodyPr wrap="none" lIns="91440" tIns="45720" rIns="91440" bIns="45720" rtlCol="0" anchor="t">
            <a:spAutoFit/>
          </a:bodyPr>
          <a:lstStyle/>
          <a:p>
            <a:r>
              <a:rPr lang="en-US" sz="1400" dirty="0">
                <a:solidFill>
                  <a:srgbClr val="00B050"/>
                </a:solidFill>
                <a:latin typeface="Comic Sans MS"/>
              </a:rPr>
              <a:t>Prep: 10/01/2026 Proofed:11 /01/2026🌸 </a:t>
            </a:r>
            <a:endParaRPr lang="en-US" sz="1400" dirty="0">
              <a:solidFill>
                <a:srgbClr val="00B050"/>
              </a:solidFill>
              <a:latin typeface="Comic Sans MS"/>
              <a:cs typeface="Times New Roman"/>
            </a:endParaRPr>
          </a:p>
        </p:txBody>
      </p:sp>
      <p:graphicFrame>
        <p:nvGraphicFramePr>
          <p:cNvPr id="3" name="Table 2">
            <a:extLst>
              <a:ext uri="{FF2B5EF4-FFF2-40B4-BE49-F238E27FC236}">
                <a16:creationId xmlns:a16="http://schemas.microsoft.com/office/drawing/2014/main" id="{3A460401-102D-1A4D-8A11-FB3EE439D7F0}"/>
              </a:ext>
            </a:extLst>
          </p:cNvPr>
          <p:cNvGraphicFramePr>
            <a:graphicFrameLocks noGrp="1"/>
          </p:cNvGraphicFramePr>
          <p:nvPr>
            <p:extLst>
              <p:ext uri="{D42A27DB-BD31-4B8C-83A1-F6EECF244321}">
                <p14:modId xmlns:p14="http://schemas.microsoft.com/office/powerpoint/2010/main" val="3939174974"/>
              </p:ext>
            </p:extLst>
          </p:nvPr>
        </p:nvGraphicFramePr>
        <p:xfrm>
          <a:off x="1250854" y="342900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00B050"/>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First Reader: Paul</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00B050"/>
                          </a:solidFill>
                          <a:latin typeface="Comic Sans MS"/>
                        </a:rPr>
                        <a:t>Music: Wiggles </a:t>
                      </a:r>
                      <a:r>
                        <a:rPr lang="en-AU" sz="1800" b="0" i="0" u="none" strike="noStrike" noProof="0" dirty="0">
                          <a:solidFill>
                            <a:srgbClr val="00B050"/>
                          </a:solidFill>
                          <a:latin typeface="Helvetica"/>
                        </a:rPr>
                        <a:t>🐶</a:t>
                      </a:r>
                      <a:endParaRPr lang="en-AU" sz="1800" b="0" i="0" dirty="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Second Reader: Liz</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Preacher: Lauren</a:t>
                      </a:r>
                      <a:endParaRPr lang="en-US" dirty="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00B050"/>
                          </a:solidFill>
                          <a:latin typeface="Comic Sans MS"/>
                        </a:rPr>
                        <a:t>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Fellowship: Lauren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Zoom Buttons: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Cantor: Barry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60636" y="967097"/>
            <a:ext cx="1078537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chemeClr val="accent3"/>
              </a:solidFill>
              <a:latin typeface="Comic Sans MS" panose="030F0902030302020204" pitchFamily="66" charset="0"/>
              <a:cs typeface="Segoe UI"/>
            </a:endParaRPr>
          </a:p>
          <a:p>
            <a:pPr algn="ctr"/>
            <a:r>
              <a:rPr lang="en-GB" sz="4000" dirty="0">
                <a:solidFill>
                  <a:srgbClr val="00B050"/>
                </a:solidFill>
                <a:latin typeface="Comic Sans MS"/>
              </a:rPr>
              <a:t>Our First Hymn is</a:t>
            </a:r>
          </a:p>
          <a:p>
            <a:pPr algn="ctr"/>
            <a:endParaRPr lang="en-GB" sz="4000" dirty="0">
              <a:solidFill>
                <a:srgbClr val="00B050"/>
              </a:solidFill>
              <a:latin typeface="Comic Sans MS"/>
              <a:cs typeface="Segoe UI"/>
            </a:endParaRPr>
          </a:p>
          <a:p>
            <a:pPr algn="ctr"/>
            <a:r>
              <a:rPr lang="en-GB" sz="4000">
                <a:solidFill>
                  <a:srgbClr val="00B050"/>
                </a:solidFill>
                <a:latin typeface="Comic Sans MS"/>
                <a:cs typeface="Segoe UI"/>
              </a:rPr>
              <a:t>Christ Be Our Light</a:t>
            </a:r>
            <a:endParaRPr lang="en-GB" sz="4000" dirty="0">
              <a:solidFill>
                <a:srgbClr val="00B050"/>
              </a:solidFill>
              <a:latin typeface="Comic Sans MS"/>
              <a:cs typeface="Segoe UI"/>
            </a:endParaRPr>
          </a:p>
          <a:p>
            <a:pPr algn="ctr"/>
            <a:r>
              <a:rPr lang="en-GB" sz="2400" dirty="0">
                <a:solidFill>
                  <a:srgbClr val="00B050"/>
                </a:solidFill>
                <a:ea typeface="+mn-lt"/>
                <a:cs typeface="+mn-lt"/>
                <a:hlinkClick r:id="rId3"/>
              </a:rPr>
              <a:t>https://www.youtube.com/watch?v=kqOvksAAK88</a:t>
            </a:r>
            <a:endParaRPr lang="en-GB" sz="2400"/>
          </a:p>
          <a:p>
            <a:pPr algn="ctr"/>
            <a:endParaRPr lang="en-US" sz="4000" dirty="0">
              <a:solidFill>
                <a:srgbClr val="E68422"/>
              </a:solidFill>
              <a:latin typeface="Times New Roman"/>
              <a:cs typeface="Times New Roman"/>
            </a:endParaRPr>
          </a:p>
          <a:p>
            <a:pPr algn="ctr"/>
            <a:endParaRPr lang="en-US" sz="4000" dirty="0">
              <a:solidFill>
                <a:schemeClr val="accent3"/>
              </a:solidFill>
              <a:latin typeface="Times New Roman"/>
              <a:cs typeface="Times New Roman"/>
            </a:endParaRPr>
          </a:p>
          <a:p>
            <a:pPr algn="ctr"/>
            <a:r>
              <a:rPr lang="en-US" sz="2800" b="0" i="0" u="none" strike="noStrike" dirty="0">
                <a:solidFill>
                  <a:srgbClr val="00B050"/>
                </a:solidFill>
                <a:effectLst/>
                <a:latin typeface="Comic Sans MS"/>
              </a:rPr>
              <a:t>We stay on mute</a:t>
            </a:r>
            <a:endParaRPr lang="en-US" sz="2800" dirty="0">
              <a:solidFill>
                <a:srgbClr val="00B050"/>
              </a:solidFill>
              <a:latin typeface="Comic Sans MS"/>
              <a:cs typeface="Times New Roman"/>
            </a:endParaRPr>
          </a:p>
          <a:p>
            <a:pPr algn="ctr"/>
            <a:r>
              <a:rPr lang="en-US" sz="2800" dirty="0">
                <a:solidFill>
                  <a:srgbClr val="00B050"/>
                </a:solidFill>
                <a:latin typeface="Comic Sans MS"/>
                <a:cs typeface="Segoe UI"/>
              </a:rPr>
              <a:t>Leader and Cantor mute</a:t>
            </a:r>
          </a:p>
        </p:txBody>
      </p:sp>
    </p:spTree>
    <p:extLst>
      <p:ext uri="{BB962C8B-B14F-4D97-AF65-F5344CB8AC3E}">
        <p14:creationId xmlns:p14="http://schemas.microsoft.com/office/powerpoint/2010/main" val="2262113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839416" y="548680"/>
            <a:ext cx="10511069" cy="5294078"/>
          </a:xfrm>
          <a:prstGeom prst="rect">
            <a:avLst/>
          </a:prstGeom>
        </p:spPr>
        <p:txBody>
          <a:bodyPr wrap="square" lIns="91440" tIns="45720" rIns="91440" bIns="45720" anchor="t">
            <a:spAutoFit/>
          </a:bodyPr>
          <a:lstStyle/>
          <a:p>
            <a:pPr algn="ctr">
              <a:lnSpc>
                <a:spcPct val="150000"/>
              </a:lnSpc>
            </a:pPr>
            <a:r>
              <a:rPr lang="en-AU" sz="3200" i="1" dirty="0">
                <a:solidFill>
                  <a:srgbClr val="00B050"/>
                </a:solidFill>
                <a:latin typeface="Comic Sans MS"/>
              </a:rPr>
              <a:t>The LA or Deacon Introduces Confession</a:t>
            </a:r>
            <a:r>
              <a:rPr lang="en-US" sz="3200" i="1" dirty="0">
                <a:solidFill>
                  <a:srgbClr val="00B050"/>
                </a:solidFill>
                <a:latin typeface="Comic Sans MS"/>
              </a:rPr>
              <a:t>​</a:t>
            </a:r>
            <a:endParaRPr lang="en-US" sz="3200" i="1" dirty="0">
              <a:solidFill>
                <a:srgbClr val="00B050"/>
              </a:solidFill>
              <a:cs typeface="Times New Roman"/>
            </a:endParaRPr>
          </a:p>
          <a:p>
            <a:pPr algn="ctr">
              <a:lnSpc>
                <a:spcPct val="150000"/>
              </a:lnSpc>
            </a:pPr>
            <a:endParaRPr lang="en-US" sz="2400" dirty="0">
              <a:solidFill>
                <a:srgbClr val="F5801F"/>
              </a:solidFill>
              <a:latin typeface="Comic Sans MS"/>
              <a:ea typeface="Tahoma"/>
              <a:cs typeface="Tahoma"/>
            </a:endParaRPr>
          </a:p>
          <a:p>
            <a:pPr>
              <a:lnSpc>
                <a:spcPct val="150000"/>
              </a:lnSpc>
            </a:pPr>
            <a:r>
              <a:rPr lang="en-AU" sz="2400" dirty="0">
                <a:latin typeface="Comic Sans MS"/>
                <a:ea typeface="Tahoma"/>
                <a:cs typeface="Tahoma"/>
              </a:rPr>
              <a:t>The Lord comes, bringing to light things now hidden in darkness, and disclosing the purposes of the heart.</a:t>
            </a:r>
            <a:endParaRPr lang="en-AU" sz="2400" dirty="0">
              <a:latin typeface="Comic Sans MS"/>
            </a:endParaRPr>
          </a:p>
          <a:p>
            <a:pPr>
              <a:lnSpc>
                <a:spcPct val="150000"/>
              </a:lnSpc>
            </a:pPr>
            <a:r>
              <a:rPr lang="en-AU" sz="2400" dirty="0">
                <a:latin typeface="Times New Roman"/>
                <a:cs typeface="Times New Roman"/>
              </a:rPr>
              <a:t>​​</a:t>
            </a:r>
          </a:p>
          <a:p>
            <a:pPr fontAlgn="base">
              <a:lnSpc>
                <a:spcPct val="150000"/>
              </a:lnSpc>
            </a:pPr>
            <a:r>
              <a:rPr lang="en-US" sz="2400" dirty="0">
                <a:solidFill>
                  <a:srgbClr val="00B050"/>
                </a:solidFill>
                <a:latin typeface="Comic Sans MS"/>
              </a:rPr>
              <a:t>Silence may be kept.​..</a:t>
            </a:r>
          </a:p>
          <a:p>
            <a:pPr fontAlgn="base">
              <a:lnSpc>
                <a:spcPct val="150000"/>
              </a:lnSpc>
            </a:pPr>
            <a:r>
              <a:rPr lang="en-AU" sz="2400" dirty="0">
                <a:latin typeface="Times New Roman"/>
                <a:cs typeface="Times New Roman"/>
              </a:rPr>
              <a:t>​</a:t>
            </a:r>
          </a:p>
          <a:p>
            <a:pPr>
              <a:lnSpc>
                <a:spcPct val="150000"/>
              </a:lnSpc>
            </a:pPr>
            <a:r>
              <a:rPr lang="en-AU" sz="2400" dirty="0">
                <a:latin typeface="Comic Sans MS"/>
                <a:ea typeface="Tahoma"/>
                <a:cs typeface="Tahoma"/>
              </a:rPr>
              <a:t>Let us open our hearts and prepare for his coming, confessing our sins in penitence and faith.</a:t>
            </a:r>
          </a:p>
        </p:txBody>
      </p:sp>
    </p:spTree>
    <p:extLst>
      <p:ext uri="{BB962C8B-B14F-4D97-AF65-F5344CB8AC3E}">
        <p14:creationId xmlns:p14="http://schemas.microsoft.com/office/powerpoint/2010/main" val="381046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943429" y="593094"/>
            <a:ext cx="10203543" cy="5621154"/>
          </a:xfrm>
          <a:prstGeom prst="rect">
            <a:avLst/>
          </a:prstGeom>
        </p:spPr>
        <p:txBody>
          <a:bodyPr wrap="square" lIns="91440" tIns="45720" rIns="91440" bIns="45720" anchor="t">
            <a:spAutoFit/>
          </a:bodyPr>
          <a:lstStyle/>
          <a:p>
            <a:r>
              <a:rPr lang="en-AU" sz="2800" b="1" dirty="0">
                <a:solidFill>
                  <a:srgbClr val="00B050"/>
                </a:solidFill>
                <a:latin typeface="Comic Sans MS"/>
              </a:rPr>
              <a:t>All: </a:t>
            </a:r>
            <a:r>
              <a:rPr lang="en-AU" sz="2400" b="1" dirty="0">
                <a:solidFill>
                  <a:srgbClr val="E68422"/>
                </a:solidFill>
                <a:latin typeface="Comic Sans MS"/>
              </a:rPr>
              <a:t>​</a:t>
            </a:r>
            <a:r>
              <a:rPr lang="en-AU" sz="2800" b="1" dirty="0">
                <a:solidFill>
                  <a:srgbClr val="000000"/>
                </a:solidFill>
                <a:latin typeface="Comic Sans MS"/>
              </a:rPr>
              <a:t>Merciful God, our maker and our judge, </a:t>
            </a:r>
            <a:r>
              <a:rPr lang="en-US" sz="2800" dirty="0">
                <a:solidFill>
                  <a:srgbClr val="000000"/>
                </a:solidFill>
                <a:latin typeface="Comic Sans MS"/>
              </a:rPr>
              <a:t>​</a:t>
            </a:r>
          </a:p>
          <a:p>
            <a:pPr fontAlgn="base">
              <a:lnSpc>
                <a:spcPct val="150000"/>
              </a:lnSpc>
            </a:pPr>
            <a:r>
              <a:rPr lang="en-AU" sz="2800" b="1" dirty="0">
                <a:solidFill>
                  <a:srgbClr val="000000"/>
                </a:solidFill>
                <a:latin typeface="Comic Sans MS"/>
              </a:rPr>
              <a:t>we have sinned against you </a:t>
            </a:r>
            <a:r>
              <a:rPr lang="en-AU" sz="2800" dirty="0">
                <a:solidFill>
                  <a:srgbClr val="000000"/>
                </a:solidFill>
                <a:latin typeface="Comic Sans MS"/>
              </a:rPr>
              <a:t>​</a:t>
            </a:r>
            <a:r>
              <a:rPr lang="en-AU" sz="2800" b="1" dirty="0">
                <a:solidFill>
                  <a:srgbClr val="000000"/>
                </a:solidFill>
                <a:latin typeface="Comic Sans MS"/>
              </a:rPr>
              <a:t>in thought, word, and deed,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and in what we have failed to do: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you with our whole heart;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our neighbours as ourselves;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repent, and are sorry for all our sins.</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Father, forgive us. Strengthen us to love and obey you </a:t>
            </a:r>
          </a:p>
          <a:p>
            <a:pPr fontAlgn="base">
              <a:lnSpc>
                <a:spcPct val="150000"/>
              </a:lnSpc>
            </a:pPr>
            <a:r>
              <a:rPr lang="en-AU" sz="2800" b="1" dirty="0">
                <a:solidFill>
                  <a:srgbClr val="000000"/>
                </a:solidFill>
                <a:latin typeface="Comic Sans MS"/>
              </a:rPr>
              <a:t>in newness of life; </a:t>
            </a:r>
            <a:r>
              <a:rPr lang="en-AU" sz="2800" dirty="0">
                <a:solidFill>
                  <a:srgbClr val="000000"/>
                </a:solidFill>
                <a:latin typeface="Comic Sans MS"/>
              </a:rPr>
              <a:t>​</a:t>
            </a:r>
            <a:r>
              <a:rPr lang="en-AU" sz="2800" b="1" dirty="0">
                <a:solidFill>
                  <a:srgbClr val="000000"/>
                </a:solidFill>
                <a:latin typeface="Comic Sans MS"/>
              </a:rPr>
              <a:t>through Jesus Christ our Lord.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Amen.</a:t>
            </a:r>
            <a:r>
              <a:rPr lang="en-AU" sz="2800" dirty="0">
                <a:solidFill>
                  <a:srgbClr val="000000"/>
                </a:solidFill>
                <a:latin typeface="Comic Sans MS"/>
              </a:rPr>
              <a:t>​</a:t>
            </a:r>
            <a:endParaRPr lang="en-AU" sz="2800" b="0" i="0" dirty="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i="1" dirty="0">
                <a:solidFill>
                  <a:srgbClr val="00B050"/>
                </a:solidFill>
                <a:latin typeface="Comic Sans MS"/>
              </a:rPr>
              <a:t>Words of Assurance offered by the Deacon or LA </a:t>
            </a:r>
            <a:endParaRPr lang="en-US" i="1" dirty="0">
              <a:solidFill>
                <a:srgbClr val="00B050"/>
              </a:solidFill>
              <a:cs typeface="Times New Roman"/>
            </a:endParaRPr>
          </a:p>
          <a:p>
            <a:pPr algn="ctr">
              <a:lnSpc>
                <a:spcPct val="150000"/>
              </a:lnSpc>
            </a:pPr>
            <a:endParaRPr lang="en-AU" dirty="0">
              <a:cs typeface="Times New Roman"/>
            </a:endParaRPr>
          </a:p>
          <a:p>
            <a:pPr>
              <a:lnSpc>
                <a:spcPct val="150000"/>
              </a:lnSpc>
            </a:pPr>
            <a:r>
              <a:rPr lang="en-AU" sz="2400" dirty="0">
                <a:latin typeface="Comic Sans MS"/>
              </a:rPr>
              <a:t>These words of assurance from the First Letter of John declare that: </a:t>
            </a:r>
            <a:endParaRPr lang="en-AU" sz="2400" dirty="0">
              <a:latin typeface="Times New Roman"/>
              <a:cs typeface="Times New Roman"/>
            </a:endParaRPr>
          </a:p>
          <a:p>
            <a:pPr>
              <a:lnSpc>
                <a:spcPct val="150000"/>
              </a:lnSpc>
            </a:pPr>
            <a:endParaRPr lang="en-AU" sz="1600" dirty="0">
              <a:latin typeface="Comic Sans MS"/>
            </a:endParaRPr>
          </a:p>
          <a:p>
            <a:pPr>
              <a:lnSpc>
                <a:spcPct val="150000"/>
              </a:lnSpc>
            </a:pPr>
            <a:r>
              <a:rPr lang="en-AU" sz="2400" dirty="0">
                <a:latin typeface="Comic Sans MS"/>
              </a:rPr>
              <a:t>If anyone sins, we have an advocate with the Father, Jesus Christ the righteous. He is the perfect offering for our sin, and not for ours only, but for the sins of the whole world. </a:t>
            </a:r>
            <a:endParaRPr lang="en-AU" sz="2400" dirty="0">
              <a:solidFill>
                <a:srgbClr val="7030A0"/>
              </a:solidFill>
              <a:latin typeface="Times New Roman"/>
              <a:cs typeface="Times New Roman"/>
            </a:endParaRPr>
          </a:p>
          <a:p>
            <a:pPr algn="r">
              <a:lnSpc>
                <a:spcPct val="150000"/>
              </a:lnSpc>
            </a:pPr>
            <a:r>
              <a:rPr lang="en-AU" sz="2400" dirty="0">
                <a:solidFill>
                  <a:srgbClr val="00B050"/>
                </a:solidFill>
                <a:latin typeface="Comic Sans MS"/>
              </a:rPr>
              <a:t>(1 John 2: 1-2)</a:t>
            </a:r>
            <a:endParaRPr lang="en-AU" sz="2400" dirty="0">
              <a:solidFill>
                <a:srgbClr val="00B050"/>
              </a:solidFill>
              <a:cs typeface="Times New Roman"/>
            </a:endParaRPr>
          </a:p>
          <a:p>
            <a:pPr algn="r">
              <a:lnSpc>
                <a:spcPct val="150000"/>
              </a:lnSpc>
            </a:pPr>
            <a:endParaRPr lang="en-AU" sz="1050" dirty="0">
              <a:solidFill>
                <a:srgbClr val="7030A0"/>
              </a:solidFill>
              <a:latin typeface="Comic Sans MS"/>
            </a:endParaRPr>
          </a:p>
          <a:p>
            <a:pPr>
              <a:lnSpc>
                <a:spcPct val="150000"/>
              </a:lnSpc>
            </a:pPr>
            <a:r>
              <a:rPr lang="en-AU" sz="2400" dirty="0">
                <a:latin typeface="Comic Sans MS"/>
              </a:rPr>
              <a:t>In this is love, not that we loved God, but that he loved us and sent his Son to be the perfect offering for our sins. </a:t>
            </a:r>
          </a:p>
          <a:p>
            <a:pPr algn="r">
              <a:lnSpc>
                <a:spcPct val="150000"/>
              </a:lnSpc>
            </a:pPr>
            <a:r>
              <a:rPr lang="en-AU" sz="2400" dirty="0">
                <a:solidFill>
                  <a:srgbClr val="00B050"/>
                </a:solidFill>
                <a:latin typeface="Comic Sans MS"/>
              </a:rPr>
              <a:t>(1 John 4:10)</a:t>
            </a:r>
            <a:endParaRPr lang="en-AU" sz="2400" dirty="0">
              <a:solidFill>
                <a:srgbClr val="00B05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i="1" kern="0" dirty="0">
                <a:solidFill>
                  <a:srgbClr val="00B050"/>
                </a:solidFill>
                <a:latin typeface="Comic Sans MS"/>
              </a:rPr>
              <a:t>Collect</a:t>
            </a:r>
          </a:p>
        </p:txBody>
      </p:sp>
      <p:sp>
        <p:nvSpPr>
          <p:cNvPr id="2" name="Rectangle 1"/>
          <p:cNvSpPr/>
          <p:nvPr/>
        </p:nvSpPr>
        <p:spPr>
          <a:xfrm>
            <a:off x="2842171" y="912408"/>
            <a:ext cx="7710006" cy="5571077"/>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400" dirty="0">
                <a:solidFill>
                  <a:srgbClr val="00B050"/>
                </a:solidFill>
                <a:latin typeface="Comic Sans MS" panose="030F0902030302020204" pitchFamily="66" charset="0"/>
                <a:ea typeface="+mn-lt"/>
                <a:cs typeface="+mn-lt"/>
              </a:rPr>
              <a:t>Leader: </a:t>
            </a:r>
            <a:r>
              <a:rPr lang="en-AU" altLang="en-US" sz="2400" dirty="0">
                <a:solidFill>
                  <a:srgbClr val="333333"/>
                </a:solidFill>
                <a:latin typeface="Comic Sans MS" panose="030F0902030302020204" pitchFamily="66" charset="0"/>
              </a:rPr>
              <a:t>Almighty God,</a:t>
            </a:r>
          </a:p>
          <a:p>
            <a:pPr lvl="0" eaLnBrk="0" fontAlgn="base" hangingPunct="0">
              <a:lnSpc>
                <a:spcPct val="150000"/>
              </a:lnSpc>
              <a:spcBef>
                <a:spcPct val="0"/>
              </a:spcBef>
              <a:spcAft>
                <a:spcPct val="0"/>
              </a:spcAft>
            </a:pPr>
            <a:r>
              <a:rPr lang="en-AU" altLang="en-US" sz="2400" dirty="0">
                <a:solidFill>
                  <a:srgbClr val="333333"/>
                </a:solidFill>
                <a:latin typeface="Comic Sans MS" panose="030F0902030302020204" pitchFamily="66" charset="0"/>
              </a:rPr>
              <a:t>whose Son, our Saviour Jesus Christ,</a:t>
            </a:r>
          </a:p>
          <a:p>
            <a:pPr lvl="0" eaLnBrk="0" fontAlgn="base" hangingPunct="0">
              <a:lnSpc>
                <a:spcPct val="150000"/>
              </a:lnSpc>
              <a:spcBef>
                <a:spcPct val="0"/>
              </a:spcBef>
              <a:spcAft>
                <a:spcPct val="0"/>
              </a:spcAft>
            </a:pPr>
            <a:r>
              <a:rPr lang="en-AU" altLang="en-US" sz="2400" dirty="0">
                <a:solidFill>
                  <a:srgbClr val="333333"/>
                </a:solidFill>
                <a:latin typeface="Comic Sans MS" panose="030F0902030302020204" pitchFamily="66" charset="0"/>
              </a:rPr>
              <a:t>is the light of the world: may your people,</a:t>
            </a:r>
          </a:p>
          <a:p>
            <a:pPr lvl="0" eaLnBrk="0" fontAlgn="base" hangingPunct="0">
              <a:lnSpc>
                <a:spcPct val="150000"/>
              </a:lnSpc>
              <a:spcBef>
                <a:spcPct val="0"/>
              </a:spcBef>
              <a:spcAft>
                <a:spcPct val="0"/>
              </a:spcAft>
            </a:pPr>
            <a:r>
              <a:rPr lang="en-AU" altLang="en-US" sz="2400" dirty="0">
                <a:solidFill>
                  <a:srgbClr val="333333"/>
                </a:solidFill>
                <a:latin typeface="Comic Sans MS" panose="030F0902030302020204" pitchFamily="66" charset="0"/>
              </a:rPr>
              <a:t>illumined by your word and sacraments,</a:t>
            </a:r>
          </a:p>
          <a:p>
            <a:pPr lvl="0" eaLnBrk="0" fontAlgn="base" hangingPunct="0">
              <a:lnSpc>
                <a:spcPct val="150000"/>
              </a:lnSpc>
              <a:spcBef>
                <a:spcPct val="0"/>
              </a:spcBef>
              <a:spcAft>
                <a:spcPct val="0"/>
              </a:spcAft>
            </a:pPr>
            <a:r>
              <a:rPr lang="en-AU" altLang="en-US" sz="2400" dirty="0">
                <a:solidFill>
                  <a:srgbClr val="333333"/>
                </a:solidFill>
                <a:latin typeface="Comic Sans MS" panose="030F0902030302020204" pitchFamily="66" charset="0"/>
              </a:rPr>
              <a:t>shine with the radiance of his glory,</a:t>
            </a:r>
          </a:p>
          <a:p>
            <a:pPr lvl="0" eaLnBrk="0" fontAlgn="base" hangingPunct="0">
              <a:lnSpc>
                <a:spcPct val="150000"/>
              </a:lnSpc>
              <a:spcBef>
                <a:spcPct val="0"/>
              </a:spcBef>
              <a:spcAft>
                <a:spcPct val="0"/>
              </a:spcAft>
            </a:pPr>
            <a:r>
              <a:rPr lang="en-AU" altLang="en-US" sz="2400" dirty="0">
                <a:solidFill>
                  <a:srgbClr val="333333"/>
                </a:solidFill>
                <a:latin typeface="Comic Sans MS" panose="030F0902030302020204" pitchFamily="66" charset="0"/>
              </a:rPr>
              <a:t>that he may be known, worshipped,</a:t>
            </a:r>
          </a:p>
          <a:p>
            <a:pPr lvl="0" eaLnBrk="0" fontAlgn="base" hangingPunct="0">
              <a:lnSpc>
                <a:spcPct val="150000"/>
              </a:lnSpc>
              <a:spcBef>
                <a:spcPct val="0"/>
              </a:spcBef>
              <a:spcAft>
                <a:spcPct val="0"/>
              </a:spcAft>
            </a:pPr>
            <a:r>
              <a:rPr lang="en-AU" altLang="en-US" sz="2400" dirty="0">
                <a:solidFill>
                  <a:srgbClr val="333333"/>
                </a:solidFill>
                <a:latin typeface="Comic Sans MS" panose="030F0902030302020204" pitchFamily="66" charset="0"/>
              </a:rPr>
              <a:t>and obeyed to the ends of the earth;</a:t>
            </a:r>
          </a:p>
          <a:p>
            <a:pPr lvl="0" eaLnBrk="0" fontAlgn="base" hangingPunct="0">
              <a:lnSpc>
                <a:spcPct val="150000"/>
              </a:lnSpc>
              <a:spcBef>
                <a:spcPct val="0"/>
              </a:spcBef>
              <a:spcAft>
                <a:spcPct val="0"/>
              </a:spcAft>
            </a:pPr>
            <a:r>
              <a:rPr lang="en-AU" altLang="en-US" sz="2400" dirty="0">
                <a:solidFill>
                  <a:srgbClr val="333333"/>
                </a:solidFill>
                <a:latin typeface="Comic Sans MS" panose="030F0902030302020204" pitchFamily="66" charset="0"/>
              </a:rPr>
              <a:t>who lives and reigns with you and the Holy Spirit,</a:t>
            </a:r>
          </a:p>
          <a:p>
            <a:pPr lvl="0" eaLnBrk="0" fontAlgn="base" hangingPunct="0">
              <a:lnSpc>
                <a:spcPct val="150000"/>
              </a:lnSpc>
              <a:spcBef>
                <a:spcPct val="0"/>
              </a:spcBef>
              <a:spcAft>
                <a:spcPct val="0"/>
              </a:spcAft>
            </a:pPr>
            <a:r>
              <a:rPr lang="en-AU" altLang="en-US" sz="2400" dirty="0">
                <a:solidFill>
                  <a:srgbClr val="333333"/>
                </a:solidFill>
                <a:latin typeface="Comic Sans MS" panose="030F0902030302020204" pitchFamily="66" charset="0"/>
              </a:rPr>
              <a:t>one God, now and for ever. </a:t>
            </a:r>
          </a:p>
          <a:p>
            <a:pPr lvl="0" eaLnBrk="0" fontAlgn="base" hangingPunct="0">
              <a:lnSpc>
                <a:spcPct val="150000"/>
              </a:lnSpc>
              <a:spcBef>
                <a:spcPct val="0"/>
              </a:spcBef>
              <a:spcAft>
                <a:spcPct val="0"/>
              </a:spcAft>
            </a:pPr>
            <a:r>
              <a:rPr lang="en-AU" altLang="en-US" sz="2400" b="1" dirty="0">
                <a:solidFill>
                  <a:srgbClr val="333333"/>
                </a:solidFill>
                <a:latin typeface="Comic Sans MS" panose="030F0902030302020204" pitchFamily="66" charset="0"/>
              </a:rPr>
              <a:t>Amen.</a:t>
            </a:r>
            <a:endParaRPr lang="en-AU" sz="2400" b="1" dirty="0">
              <a:latin typeface="Comic Sans MS" panose="030F0902030302020204" pitchFamily="66" charset="0"/>
            </a:endParaRPr>
          </a:p>
        </p:txBody>
      </p:sp>
    </p:spTree>
    <p:extLst>
      <p:ext uri="{BB962C8B-B14F-4D97-AF65-F5344CB8AC3E}">
        <p14:creationId xmlns:p14="http://schemas.microsoft.com/office/powerpoint/2010/main" val="11242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394" y="1521471"/>
            <a:ext cx="10604238" cy="461665"/>
          </a:xfrm>
          <a:prstGeom prst="rect">
            <a:avLst/>
          </a:prstGeom>
        </p:spPr>
        <p:txBody>
          <a:bodyPr wrap="square" lIns="91440" tIns="45720" rIns="91440" bIns="45720" anchor="t">
            <a:spAutoFit/>
          </a:bodyPr>
          <a:lstStyle/>
          <a:p>
            <a:pPr>
              <a:spcBef>
                <a:spcPts val="450"/>
              </a:spcBef>
              <a:spcAft>
                <a:spcPts val="450"/>
              </a:spcAft>
            </a:pPr>
            <a:r>
              <a:rPr lang="en-US" sz="2400" dirty="0">
                <a:solidFill>
                  <a:srgbClr val="00B050"/>
                </a:solidFill>
                <a:latin typeface="Comic Sans MS"/>
                <a:ea typeface="Tahoma"/>
                <a:cs typeface="Tahoma"/>
              </a:rPr>
              <a:t>Reader 1: </a:t>
            </a:r>
            <a:r>
              <a:rPr lang="en-US" sz="2400" dirty="0">
                <a:latin typeface="Comic Sans MS"/>
                <a:ea typeface="Tahoma"/>
                <a:cs typeface="Tahoma"/>
              </a:rPr>
              <a:t>The 1</a:t>
            </a:r>
            <a:r>
              <a:rPr lang="en-US" sz="2400" baseline="30000" dirty="0">
                <a:latin typeface="Comic Sans MS"/>
                <a:ea typeface="Tahoma"/>
                <a:cs typeface="Tahoma"/>
              </a:rPr>
              <a:t>st</a:t>
            </a:r>
            <a:r>
              <a:rPr lang="en-US" sz="2400" dirty="0">
                <a:latin typeface="Comic Sans MS"/>
                <a:ea typeface="Tahoma"/>
                <a:cs typeface="Tahoma"/>
              </a:rPr>
              <a:t> Reading is from Isaiah 49.1-7 </a:t>
            </a:r>
            <a:endParaRPr lang="en-US" altLang="en-US" sz="240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731412" y="215153"/>
            <a:ext cx="10703220"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400" dirty="0">
                <a:solidFill>
                  <a:srgbClr val="00B050"/>
                </a:solidFill>
                <a:latin typeface="Comic Sans MS"/>
              </a:rPr>
              <a:t>The 1st reader unmutes </a:t>
            </a:r>
            <a:endParaRPr lang="en-GB" sz="2200" dirty="0">
              <a:solidFill>
                <a:srgbClr val="00B050"/>
              </a:solidFill>
              <a:latin typeface="Comic Sans MS"/>
            </a:endParaRPr>
          </a:p>
          <a:p>
            <a:pPr algn="l"/>
            <a:r>
              <a:rPr lang="en-GB" sz="2400" dirty="0">
                <a:solidFill>
                  <a:srgbClr val="00B050"/>
                </a:solidFill>
                <a:latin typeface="Comic Sans MS"/>
              </a:rPr>
              <a:t>Leader: </a:t>
            </a:r>
            <a:r>
              <a:rPr lang="en-GB" sz="2400" dirty="0">
                <a:latin typeface="Comic Sans MS"/>
              </a:rPr>
              <a:t>I invite the 1st reader  to unmute and offer the 1st lesson when ready.</a:t>
            </a:r>
            <a:endParaRPr lang="en-US" sz="2400" dirty="0"/>
          </a:p>
        </p:txBody>
      </p:sp>
      <p:sp>
        <p:nvSpPr>
          <p:cNvPr id="7" name="Rectangle 6">
            <a:extLst>
              <a:ext uri="{FF2B5EF4-FFF2-40B4-BE49-F238E27FC236}">
                <a16:creationId xmlns:a16="http://schemas.microsoft.com/office/drawing/2014/main" id="{CA70304C-57F4-DF05-4EBA-736F2E392A20}"/>
              </a:ext>
            </a:extLst>
          </p:cNvPr>
          <p:cNvSpPr/>
          <p:nvPr/>
        </p:nvSpPr>
        <p:spPr>
          <a:xfrm>
            <a:off x="10083050" y="6070126"/>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2" name="TextBox 1">
            <a:extLst>
              <a:ext uri="{FF2B5EF4-FFF2-40B4-BE49-F238E27FC236}">
                <a16:creationId xmlns:a16="http://schemas.microsoft.com/office/drawing/2014/main" id="{CCB7257B-3D4B-58BD-3B72-5AA20D0F6960}"/>
              </a:ext>
            </a:extLst>
          </p:cNvPr>
          <p:cNvSpPr txBox="1"/>
          <p:nvPr/>
        </p:nvSpPr>
        <p:spPr>
          <a:xfrm>
            <a:off x="2005378" y="2141797"/>
            <a:ext cx="9291918" cy="4085990"/>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200" b="1" baseline="30000" dirty="0">
                <a:latin typeface="Comic Sans MS" panose="030F0702030302020204" pitchFamily="66" charset="0"/>
                <a:ea typeface="Tahoma" panose="020B0604030504040204" pitchFamily="34" charset="0"/>
                <a:cs typeface="Tahoma" panose="020B0604030504040204" pitchFamily="34" charset="0"/>
              </a:rPr>
              <a:t>1</a:t>
            </a:r>
            <a:r>
              <a:rPr lang="en-AU" sz="2200" dirty="0">
                <a:latin typeface="Comic Sans MS" panose="030F0702030302020204" pitchFamily="66" charset="0"/>
                <a:ea typeface="Tahoma" panose="020B0604030504040204" pitchFamily="34" charset="0"/>
                <a:cs typeface="Tahoma" panose="020B0604030504040204" pitchFamily="34" charset="0"/>
              </a:rPr>
              <a:t> Listen to me, O coastlands,</a:t>
            </a:r>
            <a:br>
              <a:rPr lang="en-AU" sz="2200" dirty="0">
                <a:latin typeface="Comic Sans MS" panose="030F0702030302020204" pitchFamily="66" charset="0"/>
                <a:ea typeface="Tahoma" panose="020B0604030504040204" pitchFamily="34" charset="0"/>
                <a:cs typeface="Tahoma" panose="020B0604030504040204" pitchFamily="34" charset="0"/>
              </a:rPr>
            </a:br>
            <a:r>
              <a:rPr lang="en-AU" sz="2200" dirty="0">
                <a:latin typeface="Comic Sans MS" panose="030F0702030302020204" pitchFamily="66" charset="0"/>
                <a:ea typeface="Tahoma" panose="020B0604030504040204" pitchFamily="34" charset="0"/>
                <a:cs typeface="Tahoma" panose="020B0604030504040204" pitchFamily="34" charset="0"/>
              </a:rPr>
              <a:t>     pay attention, you peoples from far away!</a:t>
            </a:r>
            <a:br>
              <a:rPr lang="en-AU" sz="2200" dirty="0">
                <a:latin typeface="Comic Sans MS" panose="030F0702030302020204" pitchFamily="66" charset="0"/>
                <a:ea typeface="Tahoma" panose="020B0604030504040204" pitchFamily="34" charset="0"/>
                <a:cs typeface="Tahoma" panose="020B0604030504040204" pitchFamily="34" charset="0"/>
              </a:rPr>
            </a:br>
            <a:r>
              <a:rPr lang="en-AU" sz="2200" dirty="0">
                <a:latin typeface="Comic Sans MS" panose="030F0702030302020204" pitchFamily="66" charset="0"/>
                <a:ea typeface="Tahoma" panose="020B0604030504040204" pitchFamily="34" charset="0"/>
                <a:cs typeface="Tahoma" panose="020B0604030504040204" pitchFamily="34" charset="0"/>
              </a:rPr>
              <a:t>The L</a:t>
            </a:r>
            <a:r>
              <a:rPr lang="en-AU" sz="2200" cap="small" dirty="0">
                <a:latin typeface="Comic Sans MS" panose="030F0702030302020204" pitchFamily="66" charset="0"/>
                <a:ea typeface="Tahoma" panose="020B0604030504040204" pitchFamily="34" charset="0"/>
                <a:cs typeface="Tahoma" panose="020B0604030504040204" pitchFamily="34" charset="0"/>
              </a:rPr>
              <a:t>ord</a:t>
            </a:r>
            <a:r>
              <a:rPr lang="en-AU" sz="2200" dirty="0">
                <a:latin typeface="Comic Sans MS" panose="030F0702030302020204" pitchFamily="66" charset="0"/>
                <a:ea typeface="Tahoma" panose="020B0604030504040204" pitchFamily="34" charset="0"/>
                <a:cs typeface="Tahoma" panose="020B0604030504040204" pitchFamily="34" charset="0"/>
              </a:rPr>
              <a:t> called me before I was born,</a:t>
            </a:r>
            <a:br>
              <a:rPr lang="en-AU" sz="2200" dirty="0">
                <a:latin typeface="Comic Sans MS" panose="030F0702030302020204" pitchFamily="66" charset="0"/>
                <a:ea typeface="Tahoma" panose="020B0604030504040204" pitchFamily="34" charset="0"/>
                <a:cs typeface="Tahoma" panose="020B0604030504040204" pitchFamily="34" charset="0"/>
              </a:rPr>
            </a:br>
            <a:r>
              <a:rPr lang="en-AU" sz="2200" dirty="0">
                <a:latin typeface="Comic Sans MS" panose="030F0702030302020204" pitchFamily="66" charset="0"/>
                <a:ea typeface="Tahoma" panose="020B0604030504040204" pitchFamily="34" charset="0"/>
                <a:cs typeface="Tahoma" panose="020B0604030504040204" pitchFamily="34" charset="0"/>
              </a:rPr>
              <a:t>     while I was in my mother’s womb he named me.</a:t>
            </a:r>
            <a:br>
              <a:rPr lang="en-AU" sz="2200" dirty="0">
                <a:latin typeface="Comic Sans MS" panose="030F0702030302020204" pitchFamily="66" charset="0"/>
                <a:ea typeface="Tahoma" panose="020B0604030504040204" pitchFamily="34" charset="0"/>
                <a:cs typeface="Tahoma" panose="020B0604030504040204" pitchFamily="34" charset="0"/>
              </a:rPr>
            </a:br>
            <a:r>
              <a:rPr lang="en-AU" sz="2200" b="1" baseline="30000" dirty="0">
                <a:latin typeface="Comic Sans MS" panose="030F0702030302020204" pitchFamily="66" charset="0"/>
                <a:ea typeface="Tahoma" panose="020B0604030504040204" pitchFamily="34" charset="0"/>
                <a:cs typeface="Tahoma" panose="020B0604030504040204" pitchFamily="34" charset="0"/>
              </a:rPr>
              <a:t>2</a:t>
            </a:r>
            <a:r>
              <a:rPr lang="en-AU" sz="2200" dirty="0">
                <a:latin typeface="Comic Sans MS" panose="030F0702030302020204" pitchFamily="66" charset="0"/>
                <a:ea typeface="Tahoma" panose="020B0604030504040204" pitchFamily="34" charset="0"/>
                <a:cs typeface="Tahoma" panose="020B0604030504040204" pitchFamily="34" charset="0"/>
              </a:rPr>
              <a:t> He made my mouth like a sharp sword,</a:t>
            </a:r>
            <a:br>
              <a:rPr lang="en-AU" sz="2200" dirty="0">
                <a:latin typeface="Comic Sans MS" panose="030F0702030302020204" pitchFamily="66" charset="0"/>
                <a:ea typeface="Tahoma" panose="020B0604030504040204" pitchFamily="34" charset="0"/>
                <a:cs typeface="Tahoma" panose="020B0604030504040204" pitchFamily="34" charset="0"/>
              </a:rPr>
            </a:br>
            <a:r>
              <a:rPr lang="en-AU" sz="2200" dirty="0">
                <a:latin typeface="Comic Sans MS" panose="030F0702030302020204" pitchFamily="66" charset="0"/>
                <a:ea typeface="Tahoma" panose="020B0604030504040204" pitchFamily="34" charset="0"/>
                <a:cs typeface="Tahoma" panose="020B0604030504040204" pitchFamily="34" charset="0"/>
              </a:rPr>
              <a:t>     in the shadow of his hand he hid me;</a:t>
            </a:r>
            <a:br>
              <a:rPr lang="en-AU" sz="2200" dirty="0">
                <a:latin typeface="Comic Sans MS" panose="030F0702030302020204" pitchFamily="66" charset="0"/>
                <a:ea typeface="Tahoma" panose="020B0604030504040204" pitchFamily="34" charset="0"/>
                <a:cs typeface="Tahoma" panose="020B0604030504040204" pitchFamily="34" charset="0"/>
              </a:rPr>
            </a:br>
            <a:r>
              <a:rPr lang="en-AU" sz="2200" dirty="0">
                <a:latin typeface="Comic Sans MS" panose="030F0702030302020204" pitchFamily="66" charset="0"/>
                <a:ea typeface="Tahoma" panose="020B0604030504040204" pitchFamily="34" charset="0"/>
                <a:cs typeface="Tahoma" panose="020B0604030504040204" pitchFamily="34" charset="0"/>
              </a:rPr>
              <a:t>he made me a polished arrow,</a:t>
            </a:r>
            <a:br>
              <a:rPr lang="en-AU" sz="2200" dirty="0">
                <a:latin typeface="Comic Sans MS" panose="030F0702030302020204" pitchFamily="66" charset="0"/>
                <a:ea typeface="Tahoma" panose="020B0604030504040204" pitchFamily="34" charset="0"/>
                <a:cs typeface="Tahoma" panose="020B0604030504040204" pitchFamily="34" charset="0"/>
              </a:rPr>
            </a:br>
            <a:r>
              <a:rPr lang="en-AU" sz="2200" dirty="0">
                <a:latin typeface="Comic Sans MS" panose="030F0702030302020204" pitchFamily="66" charset="0"/>
                <a:ea typeface="Tahoma" panose="020B0604030504040204" pitchFamily="34" charset="0"/>
                <a:cs typeface="Tahoma" panose="020B0604030504040204" pitchFamily="34" charset="0"/>
              </a:rPr>
              <a:t>     in his quiver he hid me away.</a:t>
            </a:r>
            <a:endParaRPr lang="en-US" altLang="en-US" sz="2200" dirty="0">
              <a:latin typeface="Comic Sans MS" panose="030F0702030302020204" pitchFamily="66" charset="0"/>
              <a:ea typeface="Tahoma" panose="020B0604030504040204" pitchFamily="34" charset="0"/>
              <a:cs typeface="Tahoma" panose="020B0604030504040204" pitchFamily="34" charset="0"/>
            </a:endParaRPr>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323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11D5C-39BB-4016-9689-13666CC78D0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879A5E9-E8D4-DC5F-70F0-CBF0B46D425F}"/>
              </a:ext>
            </a:extLst>
          </p:cNvPr>
          <p:cNvSpPr/>
          <p:nvPr/>
        </p:nvSpPr>
        <p:spPr>
          <a:xfrm>
            <a:off x="10003319" y="6044318"/>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4" name="Rectangle 1">
            <a:extLst>
              <a:ext uri="{FF2B5EF4-FFF2-40B4-BE49-F238E27FC236}">
                <a16:creationId xmlns:a16="http://schemas.microsoft.com/office/drawing/2014/main" id="{BEC9E4D7-986E-FE75-68CC-88F316D7A0F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6C8B10E-F931-9EFA-8D18-C3A90182AECC}"/>
              </a:ext>
            </a:extLst>
          </p:cNvPr>
          <p:cNvSpPr txBox="1"/>
          <p:nvPr/>
        </p:nvSpPr>
        <p:spPr>
          <a:xfrm>
            <a:off x="2429162" y="219773"/>
            <a:ext cx="7758481" cy="6130396"/>
          </a:xfrm>
          <a:prstGeom prst="rect">
            <a:avLst/>
          </a:prstGeom>
          <a:noFill/>
        </p:spPr>
        <p:txBody>
          <a:bodyPr wrap="square">
            <a:spAutoFit/>
          </a:bodyPr>
          <a:lstStyle/>
          <a:p>
            <a:pPr>
              <a:lnSpc>
                <a:spcPct val="150000"/>
              </a:lnSpc>
            </a:pPr>
            <a:r>
              <a:rPr lang="en-AU" sz="2200" b="1" i="0" baseline="30000" dirty="0">
                <a:solidFill>
                  <a:srgbClr val="000000"/>
                </a:solidFill>
                <a:effectLst/>
                <a:latin typeface="Comic Sans MS" panose="030F0702030302020204" pitchFamily="66" charset="0"/>
              </a:rPr>
              <a:t>3</a:t>
            </a:r>
            <a:r>
              <a:rPr lang="en-AU" sz="2200" b="0" i="0" dirty="0">
                <a:solidFill>
                  <a:srgbClr val="000000"/>
                </a:solidFill>
                <a:effectLst/>
                <a:latin typeface="Comic Sans MS" panose="030F0702030302020204" pitchFamily="66" charset="0"/>
              </a:rPr>
              <a:t> And he said to me, ‘You are my servant,</a:t>
            </a:r>
            <a:br>
              <a:rPr lang="en-AU" sz="2200" b="0" i="0" dirty="0">
                <a:solidFill>
                  <a:srgbClr val="000000"/>
                </a:solidFill>
                <a:effectLst/>
                <a:latin typeface="Comic Sans MS" panose="030F0702030302020204" pitchFamily="66" charset="0"/>
              </a:rPr>
            </a:br>
            <a:r>
              <a:rPr lang="en-AU" sz="2200" b="0" i="0" dirty="0">
                <a:solidFill>
                  <a:srgbClr val="000000"/>
                </a:solidFill>
                <a:effectLst/>
                <a:latin typeface="Comic Sans MS" panose="030F0702030302020204" pitchFamily="66" charset="0"/>
              </a:rPr>
              <a:t>     Israel, in whom I will be glorified.’</a:t>
            </a:r>
            <a:br>
              <a:rPr lang="en-AU" sz="2200" b="0" i="0" dirty="0">
                <a:solidFill>
                  <a:srgbClr val="000000"/>
                </a:solidFill>
                <a:effectLst/>
                <a:latin typeface="Comic Sans MS" panose="030F0702030302020204" pitchFamily="66" charset="0"/>
              </a:rPr>
            </a:br>
            <a:r>
              <a:rPr lang="en-AU" sz="2200" b="1" i="0" baseline="30000" dirty="0">
                <a:solidFill>
                  <a:srgbClr val="000000"/>
                </a:solidFill>
                <a:effectLst/>
                <a:latin typeface="Comic Sans MS" panose="030F0702030302020204" pitchFamily="66" charset="0"/>
              </a:rPr>
              <a:t>4</a:t>
            </a:r>
            <a:r>
              <a:rPr lang="en-AU" sz="2200" b="0" i="0" dirty="0">
                <a:solidFill>
                  <a:srgbClr val="000000"/>
                </a:solidFill>
                <a:effectLst/>
                <a:latin typeface="Comic Sans MS" panose="030F0702030302020204" pitchFamily="66" charset="0"/>
              </a:rPr>
              <a:t> But I said, ‘I have laboured in vain,</a:t>
            </a:r>
            <a:br>
              <a:rPr lang="en-AU" sz="2200" b="0" i="0" dirty="0">
                <a:solidFill>
                  <a:srgbClr val="000000"/>
                </a:solidFill>
                <a:effectLst/>
                <a:latin typeface="Comic Sans MS" panose="030F0702030302020204" pitchFamily="66" charset="0"/>
              </a:rPr>
            </a:br>
            <a:r>
              <a:rPr lang="en-AU" sz="2200" b="0" i="0" dirty="0">
                <a:solidFill>
                  <a:srgbClr val="000000"/>
                </a:solidFill>
                <a:effectLst/>
                <a:latin typeface="Comic Sans MS" panose="030F0702030302020204" pitchFamily="66" charset="0"/>
              </a:rPr>
              <a:t>     I have spent my strength for nothing and vanity;</a:t>
            </a:r>
            <a:br>
              <a:rPr lang="en-AU" sz="2200" b="0" i="0" dirty="0">
                <a:solidFill>
                  <a:srgbClr val="000000"/>
                </a:solidFill>
                <a:effectLst/>
                <a:latin typeface="Comic Sans MS" panose="030F0702030302020204" pitchFamily="66" charset="0"/>
              </a:rPr>
            </a:br>
            <a:r>
              <a:rPr lang="en-AU" sz="2200" b="0" i="0" dirty="0">
                <a:solidFill>
                  <a:srgbClr val="000000"/>
                </a:solidFill>
                <a:effectLst/>
                <a:latin typeface="Comic Sans MS" panose="030F0702030302020204" pitchFamily="66" charset="0"/>
              </a:rPr>
              <a:t>yet surely my cause is with the L</a:t>
            </a:r>
            <a:r>
              <a:rPr lang="en-AU" sz="2200" b="0" i="0" cap="small" dirty="0">
                <a:solidFill>
                  <a:srgbClr val="000000"/>
                </a:solidFill>
                <a:effectLst/>
                <a:latin typeface="Comic Sans MS" panose="030F0702030302020204" pitchFamily="66" charset="0"/>
              </a:rPr>
              <a:t>ord</a:t>
            </a:r>
            <a:r>
              <a:rPr lang="en-AU" sz="2200" b="0" i="0" dirty="0">
                <a:solidFill>
                  <a:srgbClr val="000000"/>
                </a:solidFill>
                <a:effectLst/>
                <a:latin typeface="Comic Sans MS" panose="030F0702030302020204" pitchFamily="66" charset="0"/>
              </a:rPr>
              <a:t> ,</a:t>
            </a:r>
            <a:br>
              <a:rPr lang="en-AU" sz="2200" b="0" i="0" dirty="0">
                <a:solidFill>
                  <a:srgbClr val="000000"/>
                </a:solidFill>
                <a:effectLst/>
                <a:latin typeface="Comic Sans MS" panose="030F0702030302020204" pitchFamily="66" charset="0"/>
              </a:rPr>
            </a:br>
            <a:r>
              <a:rPr lang="en-AU" sz="2200" b="0" i="0" dirty="0">
                <a:solidFill>
                  <a:srgbClr val="000000"/>
                </a:solidFill>
                <a:effectLst/>
                <a:latin typeface="Comic Sans MS" panose="030F0702030302020204" pitchFamily="66" charset="0"/>
              </a:rPr>
              <a:t>     and my reward with my God.’</a:t>
            </a:r>
            <a:br>
              <a:rPr lang="en-AU" sz="2200" b="0" i="0" dirty="0">
                <a:solidFill>
                  <a:srgbClr val="000000"/>
                </a:solidFill>
                <a:effectLst/>
                <a:latin typeface="Comic Sans MS" panose="030F0702030302020204" pitchFamily="66" charset="0"/>
              </a:rPr>
            </a:br>
            <a:r>
              <a:rPr lang="en-AU" sz="2200" b="1" i="0" baseline="30000" dirty="0">
                <a:solidFill>
                  <a:srgbClr val="000000"/>
                </a:solidFill>
                <a:effectLst/>
                <a:latin typeface="Comic Sans MS" panose="030F0702030302020204" pitchFamily="66" charset="0"/>
              </a:rPr>
              <a:t>5</a:t>
            </a:r>
            <a:r>
              <a:rPr lang="en-AU" sz="2200" b="0" i="0" dirty="0">
                <a:solidFill>
                  <a:srgbClr val="000000"/>
                </a:solidFill>
                <a:effectLst/>
                <a:latin typeface="Comic Sans MS" panose="030F0702030302020204" pitchFamily="66" charset="0"/>
              </a:rPr>
              <a:t> And now the L</a:t>
            </a:r>
            <a:r>
              <a:rPr lang="en-AU" sz="2200" b="0" i="0" cap="small" dirty="0">
                <a:solidFill>
                  <a:srgbClr val="000000"/>
                </a:solidFill>
                <a:effectLst/>
                <a:latin typeface="Comic Sans MS" panose="030F0702030302020204" pitchFamily="66" charset="0"/>
              </a:rPr>
              <a:t>ord</a:t>
            </a:r>
            <a:r>
              <a:rPr lang="en-AU" sz="2200" b="0" i="0" dirty="0">
                <a:solidFill>
                  <a:srgbClr val="000000"/>
                </a:solidFill>
                <a:effectLst/>
                <a:latin typeface="Comic Sans MS" panose="030F0702030302020204" pitchFamily="66" charset="0"/>
              </a:rPr>
              <a:t> says,</a:t>
            </a:r>
            <a:br>
              <a:rPr lang="en-AU" sz="2200" b="0" i="0" dirty="0">
                <a:solidFill>
                  <a:srgbClr val="000000"/>
                </a:solidFill>
                <a:effectLst/>
                <a:latin typeface="Comic Sans MS" panose="030F0702030302020204" pitchFamily="66" charset="0"/>
              </a:rPr>
            </a:br>
            <a:r>
              <a:rPr lang="en-AU" sz="2200" b="0" i="0" dirty="0">
                <a:solidFill>
                  <a:srgbClr val="000000"/>
                </a:solidFill>
                <a:effectLst/>
                <a:latin typeface="Comic Sans MS" panose="030F0702030302020204" pitchFamily="66" charset="0"/>
              </a:rPr>
              <a:t>     who formed me in the womb to be his servant,</a:t>
            </a:r>
            <a:br>
              <a:rPr lang="en-AU" sz="2200" b="0" i="0" dirty="0">
                <a:solidFill>
                  <a:srgbClr val="000000"/>
                </a:solidFill>
                <a:effectLst/>
                <a:latin typeface="Comic Sans MS" panose="030F0702030302020204" pitchFamily="66" charset="0"/>
              </a:rPr>
            </a:br>
            <a:r>
              <a:rPr lang="en-AU" sz="2200" b="0" i="0" dirty="0">
                <a:solidFill>
                  <a:srgbClr val="000000"/>
                </a:solidFill>
                <a:effectLst/>
                <a:latin typeface="Comic Sans MS" panose="030F0702030302020204" pitchFamily="66" charset="0"/>
              </a:rPr>
              <a:t>to bring Jacob back to him,</a:t>
            </a:r>
            <a:br>
              <a:rPr lang="en-AU" sz="2200" b="0" i="0" dirty="0">
                <a:solidFill>
                  <a:srgbClr val="000000"/>
                </a:solidFill>
                <a:effectLst/>
                <a:latin typeface="Comic Sans MS" panose="030F0702030302020204" pitchFamily="66" charset="0"/>
              </a:rPr>
            </a:br>
            <a:r>
              <a:rPr lang="en-AU" sz="2200" b="0" i="0" dirty="0">
                <a:solidFill>
                  <a:srgbClr val="000000"/>
                </a:solidFill>
                <a:effectLst/>
                <a:latin typeface="Comic Sans MS" panose="030F0702030302020204" pitchFamily="66" charset="0"/>
              </a:rPr>
              <a:t>     and that Israel might be gathered to him,</a:t>
            </a:r>
            <a:br>
              <a:rPr lang="en-AU" sz="2200" b="0" i="0" dirty="0">
                <a:solidFill>
                  <a:srgbClr val="000000"/>
                </a:solidFill>
                <a:effectLst/>
                <a:latin typeface="Comic Sans MS" panose="030F0702030302020204" pitchFamily="66" charset="0"/>
              </a:rPr>
            </a:br>
            <a:r>
              <a:rPr lang="en-AU" sz="2200" b="0" i="0" dirty="0">
                <a:solidFill>
                  <a:srgbClr val="000000"/>
                </a:solidFill>
                <a:effectLst/>
                <a:latin typeface="Comic Sans MS" panose="030F0702030302020204" pitchFamily="66" charset="0"/>
              </a:rPr>
              <a:t>for I am honoured in the sight of the L</a:t>
            </a:r>
            <a:r>
              <a:rPr lang="en-AU" sz="2200" b="0" i="0" cap="small" dirty="0">
                <a:solidFill>
                  <a:srgbClr val="000000"/>
                </a:solidFill>
                <a:effectLst/>
                <a:latin typeface="Comic Sans MS" panose="030F0702030302020204" pitchFamily="66" charset="0"/>
              </a:rPr>
              <a:t>ord</a:t>
            </a:r>
            <a:r>
              <a:rPr lang="en-AU" sz="2200" b="0" i="0" dirty="0">
                <a:solidFill>
                  <a:srgbClr val="000000"/>
                </a:solidFill>
                <a:effectLst/>
                <a:latin typeface="Comic Sans MS" panose="030F0702030302020204" pitchFamily="66" charset="0"/>
              </a:rPr>
              <a:t> ,</a:t>
            </a:r>
            <a:br>
              <a:rPr lang="en-AU" sz="2200" b="0" i="0" dirty="0">
                <a:solidFill>
                  <a:srgbClr val="000000"/>
                </a:solidFill>
                <a:effectLst/>
                <a:latin typeface="Comic Sans MS" panose="030F0702030302020204" pitchFamily="66" charset="0"/>
              </a:rPr>
            </a:br>
            <a:r>
              <a:rPr lang="en-AU" sz="2200" b="0" i="0" dirty="0">
                <a:solidFill>
                  <a:srgbClr val="000000"/>
                </a:solidFill>
                <a:effectLst/>
                <a:latin typeface="Comic Sans MS" panose="030F0702030302020204" pitchFamily="66" charset="0"/>
              </a:rPr>
              <a:t>     and my God has become my strength—</a:t>
            </a:r>
            <a:endParaRPr lang="en-AU" sz="2200" dirty="0">
              <a:latin typeface="Comic Sans MS" panose="030F0702030302020204" pitchFamily="66" charset="0"/>
            </a:endParaRPr>
          </a:p>
        </p:txBody>
      </p:sp>
    </p:spTree>
    <p:extLst>
      <p:ext uri="{BB962C8B-B14F-4D97-AF65-F5344CB8AC3E}">
        <p14:creationId xmlns:p14="http://schemas.microsoft.com/office/powerpoint/2010/main" val="3653845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D511-9A46-5194-5A21-FA34E02E8172}"/>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3F2FA404-77CC-5881-467A-18761A1A3FE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136CF94-C2D4-FA43-AC14-BBE991A99382}"/>
              </a:ext>
            </a:extLst>
          </p:cNvPr>
          <p:cNvSpPr txBox="1"/>
          <p:nvPr/>
        </p:nvSpPr>
        <p:spPr>
          <a:xfrm>
            <a:off x="2609235" y="6305448"/>
            <a:ext cx="6973529" cy="461665"/>
          </a:xfrm>
          <a:prstGeom prst="rect">
            <a:avLst/>
          </a:prstGeom>
          <a:noFill/>
        </p:spPr>
        <p:txBody>
          <a:bodyPr wrap="square">
            <a:spAutoFit/>
          </a:bodyPr>
          <a:lstStyle/>
          <a:p>
            <a:pPr algn="ctr"/>
            <a:r>
              <a:rPr lang="en-US" sz="2400" dirty="0">
                <a:latin typeface="Comic Sans MS"/>
                <a:cs typeface="Segoe UI"/>
              </a:rPr>
              <a:t>For the word of the Lord. </a:t>
            </a:r>
            <a:r>
              <a:rPr lang="en-US" sz="2400" b="1" dirty="0">
                <a:latin typeface="Comic Sans MS"/>
                <a:cs typeface="Segoe UI"/>
              </a:rPr>
              <a:t>Thanks be to God.</a:t>
            </a:r>
            <a:r>
              <a:rPr lang="en-US" sz="2400" dirty="0">
                <a:latin typeface="Comic Sans MS"/>
                <a:cs typeface="Segoe UI"/>
              </a:rPr>
              <a:t>​</a:t>
            </a:r>
          </a:p>
        </p:txBody>
      </p:sp>
      <p:sp>
        <p:nvSpPr>
          <p:cNvPr id="6" name="TextBox 5">
            <a:extLst>
              <a:ext uri="{FF2B5EF4-FFF2-40B4-BE49-F238E27FC236}">
                <a16:creationId xmlns:a16="http://schemas.microsoft.com/office/drawing/2014/main" id="{718524D3-9A27-99CE-F928-A691830C59DE}"/>
              </a:ext>
            </a:extLst>
          </p:cNvPr>
          <p:cNvSpPr txBox="1"/>
          <p:nvPr/>
        </p:nvSpPr>
        <p:spPr>
          <a:xfrm>
            <a:off x="2124364" y="210128"/>
            <a:ext cx="8571345" cy="6043129"/>
          </a:xfrm>
          <a:prstGeom prst="rect">
            <a:avLst/>
          </a:prstGeom>
          <a:noFill/>
        </p:spPr>
        <p:txBody>
          <a:bodyPr wrap="square">
            <a:spAutoFit/>
          </a:bodyPr>
          <a:lstStyle/>
          <a:p>
            <a:pPr>
              <a:lnSpc>
                <a:spcPct val="150000"/>
              </a:lnSpc>
            </a:pPr>
            <a:r>
              <a:rPr lang="en-AU" sz="2000" b="1" i="0" baseline="30000" dirty="0">
                <a:solidFill>
                  <a:srgbClr val="000000"/>
                </a:solidFill>
                <a:effectLst/>
                <a:latin typeface="Comic Sans MS" panose="030F0702030302020204" pitchFamily="66" charset="0"/>
              </a:rPr>
              <a:t>6</a:t>
            </a:r>
            <a:r>
              <a:rPr lang="en-AU" sz="2000" b="0" i="0" dirty="0">
                <a:solidFill>
                  <a:srgbClr val="000000"/>
                </a:solidFill>
                <a:effectLst/>
                <a:latin typeface="Comic Sans MS" panose="030F0702030302020204" pitchFamily="66" charset="0"/>
              </a:rPr>
              <a:t> he says, ‘It is too light a thing that you should be my servant</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     to raise up the tribes of Jacob</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     and to restore the survivors of Israel;</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I will give you as a light to the nations,</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     that my salvation may reach to the end of the earth.’</a:t>
            </a:r>
            <a:br>
              <a:rPr lang="en-AU" sz="2000" b="0" i="0" dirty="0">
                <a:solidFill>
                  <a:srgbClr val="000000"/>
                </a:solidFill>
                <a:effectLst/>
                <a:latin typeface="Comic Sans MS" panose="030F0702030302020204" pitchFamily="66" charset="0"/>
              </a:rPr>
            </a:br>
            <a:r>
              <a:rPr lang="en-AU" sz="2000" b="1" i="0" baseline="30000" dirty="0">
                <a:solidFill>
                  <a:srgbClr val="000000"/>
                </a:solidFill>
                <a:effectLst/>
                <a:latin typeface="Comic Sans MS" panose="030F0702030302020204" pitchFamily="66" charset="0"/>
              </a:rPr>
              <a:t>7</a:t>
            </a:r>
            <a:r>
              <a:rPr lang="en-AU" sz="2000" b="0" i="0" dirty="0">
                <a:solidFill>
                  <a:srgbClr val="000000"/>
                </a:solidFill>
                <a:effectLst/>
                <a:latin typeface="Comic Sans MS" panose="030F0702030302020204" pitchFamily="66" charset="0"/>
              </a:rPr>
              <a:t> Thus says the L</a:t>
            </a:r>
            <a:r>
              <a:rPr lang="en-AU" sz="2000" b="0" i="0" cap="small" dirty="0">
                <a:solidFill>
                  <a:srgbClr val="000000"/>
                </a:solidFill>
                <a:effectLst/>
                <a:latin typeface="Comic Sans MS" panose="030F0702030302020204" pitchFamily="66" charset="0"/>
              </a:rPr>
              <a:t>ord</a:t>
            </a:r>
            <a:r>
              <a:rPr lang="en-AU" sz="2000" b="0" i="0" dirty="0">
                <a:solidFill>
                  <a:srgbClr val="000000"/>
                </a:solidFill>
                <a:effectLst/>
                <a:latin typeface="Comic Sans MS" panose="030F0702030302020204" pitchFamily="66" charset="0"/>
              </a:rPr>
              <a:t> ,</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     the Redeemer of Israel and his Holy One,</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to one deeply despised, abhorred by the nations,</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     the slave of rulers,</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‘Kings shall see and stand up,</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     princes, and they shall prostrate themselves,</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because of the L</a:t>
            </a:r>
            <a:r>
              <a:rPr lang="en-AU" sz="2000" b="0" i="0" cap="small" dirty="0">
                <a:solidFill>
                  <a:srgbClr val="000000"/>
                </a:solidFill>
                <a:effectLst/>
                <a:latin typeface="Comic Sans MS" panose="030F0702030302020204" pitchFamily="66" charset="0"/>
              </a:rPr>
              <a:t>ord</a:t>
            </a:r>
            <a:r>
              <a:rPr lang="en-AU" sz="2000" b="0" i="0" dirty="0">
                <a:solidFill>
                  <a:srgbClr val="000000"/>
                </a:solidFill>
                <a:effectLst/>
                <a:latin typeface="Comic Sans MS" panose="030F0702030302020204" pitchFamily="66" charset="0"/>
              </a:rPr>
              <a:t> , who is faithful,</a:t>
            </a:r>
            <a:br>
              <a:rPr lang="en-AU" sz="2000" b="0" i="0" dirty="0">
                <a:solidFill>
                  <a:srgbClr val="000000"/>
                </a:solidFill>
                <a:effectLst/>
                <a:latin typeface="Comic Sans MS" panose="030F0702030302020204" pitchFamily="66" charset="0"/>
              </a:rPr>
            </a:br>
            <a:r>
              <a:rPr lang="en-AU" sz="2000" b="0" i="0" dirty="0">
                <a:solidFill>
                  <a:srgbClr val="000000"/>
                </a:solidFill>
                <a:effectLst/>
                <a:latin typeface="Comic Sans MS" panose="030F0702030302020204" pitchFamily="66" charset="0"/>
              </a:rPr>
              <a:t>     the Holy One of Israel, who has chosen you.’</a:t>
            </a:r>
            <a:endParaRPr lang="en-AU" sz="2000" dirty="0">
              <a:latin typeface="Comic Sans MS" panose="030F0702030302020204" pitchFamily="66" charset="0"/>
            </a:endParaRPr>
          </a:p>
        </p:txBody>
      </p:sp>
    </p:spTree>
    <p:extLst>
      <p:ext uri="{BB962C8B-B14F-4D97-AF65-F5344CB8AC3E}">
        <p14:creationId xmlns:p14="http://schemas.microsoft.com/office/powerpoint/2010/main" val="318271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139094"/>
          </a:xfrm>
          <a:prstGeom prst="rect">
            <a:avLst/>
          </a:prstGeom>
        </p:spPr>
        <p:txBody>
          <a:bodyPr wrap="square" lIns="91440" tIns="45720" rIns="91440" bIns="45720" anchor="t">
            <a:spAutoFit/>
          </a:bodyPr>
          <a:lstStyle/>
          <a:p>
            <a:pPr>
              <a:lnSpc>
                <a:spcPct val="150000"/>
              </a:lnSpc>
            </a:pPr>
            <a:r>
              <a:rPr lang="en-GB" sz="2400" dirty="0">
                <a:solidFill>
                  <a:srgbClr val="00B050"/>
                </a:solidFill>
                <a:latin typeface="Comic Sans MS"/>
              </a:rPr>
              <a:t>Leader: </a:t>
            </a:r>
            <a:r>
              <a:rPr lang="en-US" sz="2400" dirty="0">
                <a:latin typeface="Comic Sans MS"/>
              </a:rPr>
              <a:t>We now say the psalm antiphonally, I invite the first reader to lead, and we will all respond with our cantor as our voice. </a:t>
            </a:r>
            <a:endParaRPr lang="en-GB" sz="2400" dirty="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36588"/>
            <a:ext cx="1986455" cy="959237"/>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AU" sz="2400" u="none" strike="noStrike" dirty="0">
                <a:solidFill>
                  <a:srgbClr val="333333"/>
                </a:solidFill>
                <a:effectLst/>
                <a:latin typeface="Comic Sans MS"/>
              </a:rPr>
              <a:t>Psalm </a:t>
            </a:r>
            <a:r>
              <a:rPr lang="en-AU" sz="2400" dirty="0">
                <a:solidFill>
                  <a:srgbClr val="333333"/>
                </a:solidFill>
                <a:latin typeface="Comic Sans MS"/>
              </a:rPr>
              <a:t>40</a:t>
            </a:r>
          </a:p>
          <a:p>
            <a:pPr algn="ctr">
              <a:spcBef>
                <a:spcPts val="450"/>
              </a:spcBef>
              <a:spcAft>
                <a:spcPts val="450"/>
              </a:spcAft>
            </a:pPr>
            <a:r>
              <a:rPr lang="en-AU" sz="2400" b="1" u="none" strike="noStrike" dirty="0">
                <a:solidFill>
                  <a:srgbClr val="333333"/>
                </a:solidFill>
                <a:effectLst/>
                <a:latin typeface="Comic Sans MS"/>
              </a:rPr>
              <a:t>1-14 </a:t>
            </a:r>
          </a:p>
        </p:txBody>
      </p:sp>
      <p:sp>
        <p:nvSpPr>
          <p:cNvPr id="5" name="TextBox 4">
            <a:extLst>
              <a:ext uri="{FF2B5EF4-FFF2-40B4-BE49-F238E27FC236}">
                <a16:creationId xmlns:a16="http://schemas.microsoft.com/office/drawing/2014/main" id="{2E8F4112-D555-011A-133B-23BA9F5C6C6E}"/>
              </a:ext>
            </a:extLst>
          </p:cNvPr>
          <p:cNvSpPr txBox="1"/>
          <p:nvPr/>
        </p:nvSpPr>
        <p:spPr>
          <a:xfrm>
            <a:off x="2903341" y="1589459"/>
            <a:ext cx="8032513" cy="4594912"/>
          </a:xfrm>
          <a:prstGeom prst="rect">
            <a:avLst/>
          </a:prstGeom>
          <a:noFill/>
        </p:spPr>
        <p:txBody>
          <a:bodyPr wrap="square" lIns="91440" tIns="45720" rIns="91440" bIns="45720" anchor="t">
            <a:spAutoFit/>
          </a:bodyPr>
          <a:lstStyle/>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1</a:t>
            </a:r>
            <a:r>
              <a:rPr lang="en-AU" sz="2000" b="0" i="0" dirty="0">
                <a:solidFill>
                  <a:srgbClr val="000000"/>
                </a:solidFill>
                <a:effectLst/>
                <a:latin typeface="Comic Sans MS" panose="030F0702030302020204" pitchFamily="66" charset="0"/>
              </a:rPr>
              <a:t> I waited patiently for the Lord:</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and he inclined to me and heard my cry.</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2</a:t>
            </a:r>
            <a:r>
              <a:rPr lang="en-AU" sz="2000" b="0" i="0" dirty="0">
                <a:solidFill>
                  <a:srgbClr val="000000"/>
                </a:solidFill>
                <a:effectLst/>
                <a:latin typeface="Comic Sans MS" panose="030F0702030302020204" pitchFamily="66" charset="0"/>
              </a:rPr>
              <a:t> </a:t>
            </a:r>
            <a:r>
              <a:rPr lang="en-AU" sz="2000" b="1" i="0" dirty="0">
                <a:solidFill>
                  <a:srgbClr val="000000"/>
                </a:solidFill>
                <a:effectLst/>
                <a:latin typeface="Comic Sans MS" panose="030F0702030302020204" pitchFamily="66" charset="0"/>
              </a:rPr>
              <a:t>He brought me up from the pit of roaring waters,</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out of the mire and clay:</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ea typeface="Tahoma"/>
                <a:cs typeface="Tahoma"/>
              </a:rPr>
              <a:t>and set my feet upon a rock, and made firm my foothold.</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3</a:t>
            </a:r>
            <a:r>
              <a:rPr lang="en-AU" sz="2000" b="0" i="0" dirty="0">
                <a:solidFill>
                  <a:srgbClr val="000000"/>
                </a:solidFill>
                <a:effectLst/>
                <a:latin typeface="Comic Sans MS" panose="030F0702030302020204" pitchFamily="66" charset="0"/>
              </a:rPr>
              <a:t> And he has put a new song in my mouth:</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even a song of thanksgiving to our God.</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4</a:t>
            </a:r>
            <a:r>
              <a:rPr lang="en-AU" sz="2000" b="0" i="0" dirty="0">
                <a:solidFill>
                  <a:srgbClr val="000000"/>
                </a:solidFill>
                <a:effectLst/>
                <a:latin typeface="Comic Sans MS" panose="030F0702030302020204" pitchFamily="66" charset="0"/>
              </a:rPr>
              <a:t> </a:t>
            </a:r>
            <a:r>
              <a:rPr lang="en-AU" sz="2000" b="1" i="0" dirty="0">
                <a:solidFill>
                  <a:srgbClr val="000000"/>
                </a:solidFill>
                <a:effectLst/>
                <a:latin typeface="Comic Sans MS" panose="030F0702030302020204" pitchFamily="66" charset="0"/>
              </a:rPr>
              <a:t>Many shall see it and fear:</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and shall put their trust in the Lord.</a:t>
            </a:r>
          </a:p>
        </p:txBody>
      </p:sp>
      <p:sp>
        <p:nvSpPr>
          <p:cNvPr id="9" name="Rectangle 8">
            <a:extLst>
              <a:ext uri="{FF2B5EF4-FFF2-40B4-BE49-F238E27FC236}">
                <a16:creationId xmlns:a16="http://schemas.microsoft.com/office/drawing/2014/main" id="{0FA562AF-DD5D-7B8E-AA27-8F2D5ADF8683}"/>
              </a:ext>
            </a:extLst>
          </p:cNvPr>
          <p:cNvSpPr/>
          <p:nvPr/>
        </p:nvSpPr>
        <p:spPr>
          <a:xfrm>
            <a:off x="10003319" y="6044318"/>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Tree>
    <p:extLst>
      <p:ext uri="{BB962C8B-B14F-4D97-AF65-F5344CB8AC3E}">
        <p14:creationId xmlns:p14="http://schemas.microsoft.com/office/powerpoint/2010/main" val="401235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FABC-BFEB-C04A-E5FC-142F5A4D144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F961240-51EE-A018-328C-F0C9EAAE13AC}"/>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2" name="Rectangle 1">
            <a:extLst>
              <a:ext uri="{FF2B5EF4-FFF2-40B4-BE49-F238E27FC236}">
                <a16:creationId xmlns:a16="http://schemas.microsoft.com/office/drawing/2014/main" id="{38AD6CB3-43A8-95F3-5607-36703F6AC443}"/>
              </a:ext>
            </a:extLst>
          </p:cNvPr>
          <p:cNvSpPr/>
          <p:nvPr/>
        </p:nvSpPr>
        <p:spPr>
          <a:xfrm>
            <a:off x="10003319" y="6044318"/>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5" name="TextBox 4">
            <a:extLst>
              <a:ext uri="{FF2B5EF4-FFF2-40B4-BE49-F238E27FC236}">
                <a16:creationId xmlns:a16="http://schemas.microsoft.com/office/drawing/2014/main" id="{4E90E327-6589-25E2-542C-09F29A87B845}"/>
              </a:ext>
            </a:extLst>
          </p:cNvPr>
          <p:cNvSpPr txBox="1"/>
          <p:nvPr/>
        </p:nvSpPr>
        <p:spPr>
          <a:xfrm>
            <a:off x="2475345" y="387750"/>
            <a:ext cx="7259782" cy="5620834"/>
          </a:xfrm>
          <a:prstGeom prst="rect">
            <a:avLst/>
          </a:prstGeom>
          <a:noFill/>
        </p:spPr>
        <p:txBody>
          <a:bodyPr wrap="square">
            <a:spAutoFit/>
          </a:bodyPr>
          <a:lstStyle/>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5</a:t>
            </a:r>
            <a:r>
              <a:rPr lang="en-AU" sz="2000" b="0" i="0" dirty="0">
                <a:solidFill>
                  <a:srgbClr val="000000"/>
                </a:solidFill>
                <a:effectLst/>
                <a:latin typeface="Comic Sans MS" panose="030F0702030302020204" pitchFamily="66" charset="0"/>
              </a:rPr>
              <a:t> Blessed are those who have made the Lord their hope:</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who have not turned to the proud,</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or to those who wander in deceit.</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6</a:t>
            </a:r>
            <a:r>
              <a:rPr lang="en-AU" sz="2000" b="0" i="0" dirty="0">
                <a:solidFill>
                  <a:srgbClr val="000000"/>
                </a:solidFill>
                <a:effectLst/>
                <a:latin typeface="Comic Sans MS" panose="030F0702030302020204" pitchFamily="66" charset="0"/>
              </a:rPr>
              <a:t> </a:t>
            </a:r>
            <a:r>
              <a:rPr lang="en-AU" sz="2000" b="1" i="0" dirty="0">
                <a:solidFill>
                  <a:srgbClr val="000000"/>
                </a:solidFill>
                <a:effectLst/>
                <a:latin typeface="Comic Sans MS" panose="030F0702030302020204" pitchFamily="66" charset="0"/>
              </a:rPr>
              <a:t>O Lord my God, great are the wonderful things</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which you have done,</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and your thoughts which are towards us:</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there is none to be compared with you;</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7</a:t>
            </a:r>
            <a:r>
              <a:rPr lang="en-AU" sz="2000" b="0" i="0" dirty="0">
                <a:solidFill>
                  <a:srgbClr val="000000"/>
                </a:solidFill>
                <a:effectLst/>
                <a:latin typeface="Comic Sans MS" panose="030F0702030302020204" pitchFamily="66" charset="0"/>
              </a:rPr>
              <a:t> Were I to declare them and speak of them:</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they are more than I am able to express.</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8</a:t>
            </a:r>
            <a:r>
              <a:rPr lang="en-AU" sz="2000" b="0" i="0" dirty="0">
                <a:solidFill>
                  <a:srgbClr val="000000"/>
                </a:solidFill>
                <a:effectLst/>
                <a:latin typeface="Comic Sans MS" panose="030F0702030302020204" pitchFamily="66" charset="0"/>
              </a:rPr>
              <a:t> </a:t>
            </a:r>
            <a:r>
              <a:rPr lang="en-AU" sz="2000" b="1" i="0" dirty="0">
                <a:solidFill>
                  <a:srgbClr val="000000"/>
                </a:solidFill>
                <a:effectLst/>
                <a:latin typeface="Comic Sans MS" panose="030F0702030302020204" pitchFamily="66" charset="0"/>
              </a:rPr>
              <a:t>Sacrifice and offering you do not desire:</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but my ears you have marked for obedience;</a:t>
            </a:r>
          </a:p>
        </p:txBody>
      </p:sp>
    </p:spTree>
    <p:extLst>
      <p:ext uri="{BB962C8B-B14F-4D97-AF65-F5344CB8AC3E}">
        <p14:creationId xmlns:p14="http://schemas.microsoft.com/office/powerpoint/2010/main" val="94943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i="1" dirty="0">
                <a:solidFill>
                  <a:srgbClr val="00B050"/>
                </a:solidFill>
                <a:latin typeface="Comic Sans MS" panose="030F0702030302020204" pitchFamily="66" charset="0"/>
              </a:rPr>
              <a:t>Hospitality</a:t>
            </a:r>
            <a:r>
              <a:rPr lang="en-US" sz="3200" b="1" dirty="0">
                <a:solidFill>
                  <a:srgbClr val="E3960B"/>
                </a:solidFill>
                <a:latin typeface="Comic Sans MS" panose="030F0702030302020204" pitchFamily="66" charset="0"/>
              </a:rPr>
              <a:t> </a:t>
            </a:r>
            <a:endParaRPr lang="en-US" sz="3200" b="1" dirty="0">
              <a:solidFill>
                <a:srgbClr val="E3960B"/>
              </a:solidFill>
              <a:latin typeface="Comic Sans MS" panose="030F0702030302020204" pitchFamily="66" charset="0"/>
              <a:cs typeface="Times New Roman"/>
            </a:endParaRPr>
          </a:p>
          <a:p>
            <a:pPr>
              <a:spcBef>
                <a:spcPts val="600"/>
              </a:spcBef>
              <a:spcAft>
                <a:spcPts val="1200"/>
              </a:spcAft>
            </a:pPr>
            <a:r>
              <a:rPr lang="en-US" sz="2400" dirty="0">
                <a:solidFill>
                  <a:srgbClr val="00B050"/>
                </a:solidFill>
                <a:latin typeface="Comic Sans MS"/>
              </a:rPr>
              <a:t>Leader: </a:t>
            </a:r>
          </a:p>
          <a:p>
            <a:pPr>
              <a:spcBef>
                <a:spcPts val="600"/>
              </a:spcBef>
              <a:spcAft>
                <a:spcPts val="1200"/>
              </a:spcAft>
            </a:pPr>
            <a:r>
              <a:rPr lang="en-US" sz="2000" dirty="0">
                <a:latin typeface="Comic Sans MS"/>
              </a:rPr>
              <a:t>Please mute         for the service unless invited to offer your voice as part of the service ministry</a:t>
            </a:r>
            <a:endParaRPr lang="en-US" sz="2000" dirty="0">
              <a:solidFill>
                <a:srgbClr val="000000"/>
              </a:solidFill>
              <a:latin typeface="Comic Sans MS"/>
            </a:endParaRPr>
          </a:p>
          <a:p>
            <a:pPr>
              <a:spcBef>
                <a:spcPts val="600"/>
              </a:spcBef>
              <a:spcAft>
                <a:spcPts val="1200"/>
              </a:spcAft>
            </a:pPr>
            <a:r>
              <a:rPr lang="en-US" sz="2000" dirty="0">
                <a:latin typeface="Comic Sans MS"/>
              </a:rPr>
              <a:t>Have the video camera          on or off and turn the volume and brightness up or down on your device if things are too loud </a:t>
            </a:r>
            <a:r>
              <a:rPr lang="en-US" sz="2000" dirty="0">
                <a:latin typeface="Calibri"/>
                <a:ea typeface="Calibri"/>
                <a:cs typeface="Calibri"/>
              </a:rPr>
              <a:t>🔉🔊</a:t>
            </a:r>
            <a:r>
              <a:rPr lang="en-US" sz="2000" dirty="0">
                <a:latin typeface="Comic Sans MS"/>
              </a:rPr>
              <a:t>or too bright</a:t>
            </a:r>
            <a:r>
              <a:rPr lang="en-US" sz="2000" dirty="0">
                <a:latin typeface="Calibri"/>
                <a:ea typeface="Calibri"/>
                <a:cs typeface="Calibri"/>
              </a:rPr>
              <a:t>🔅🔆</a:t>
            </a:r>
            <a:endParaRPr lang="en-US" sz="2000" dirty="0">
              <a:solidFill>
                <a:srgbClr val="000000"/>
              </a:solidFill>
              <a:latin typeface="Comic Sans MS"/>
            </a:endParaRPr>
          </a:p>
          <a:p>
            <a:pPr>
              <a:spcBef>
                <a:spcPts val="600"/>
              </a:spcBef>
              <a:spcAft>
                <a:spcPts val="1200"/>
              </a:spcAft>
            </a:pPr>
            <a:r>
              <a:rPr lang="en-US" sz="2000" dirty="0">
                <a:solidFill>
                  <a:srgbClr val="000000"/>
                </a:solidFill>
                <a:latin typeface="Comic Sans MS"/>
              </a:rPr>
              <a:t>Our </a:t>
            </a:r>
            <a:r>
              <a:rPr lang="en-US" sz="2000" dirty="0">
                <a:latin typeface="Comic Sans MS"/>
              </a:rPr>
              <a:t>Cantor acts as our voice,           offering the responses, in</a:t>
            </a:r>
            <a:r>
              <a:rPr lang="en-US" sz="2000" b="1" dirty="0">
                <a:latin typeface="Comic Sans MS"/>
              </a:rPr>
              <a:t> Bold Text, </a:t>
            </a:r>
            <a:r>
              <a:rPr lang="en-US" sz="2000" dirty="0">
                <a:latin typeface="Comic Sans MS"/>
              </a:rPr>
              <a:t>which we say together</a:t>
            </a:r>
          </a:p>
          <a:p>
            <a:pPr>
              <a:spcBef>
                <a:spcPts val="600"/>
              </a:spcBef>
              <a:spcAft>
                <a:spcPts val="1200"/>
              </a:spcAft>
            </a:pPr>
            <a:r>
              <a:rPr lang="en-US" sz="2000" dirty="0">
                <a:latin typeface="Comic Sans MS"/>
              </a:rPr>
              <a:t>Feel welcome to use the chat          and reaction emojis </a:t>
            </a:r>
            <a:r>
              <a:rPr lang="en-US" sz="2000" dirty="0">
                <a:latin typeface="Calibri"/>
                <a:ea typeface="Calibri"/>
                <a:cs typeface="Calibri"/>
              </a:rPr>
              <a:t>👍</a:t>
            </a:r>
          </a:p>
          <a:p>
            <a:pPr>
              <a:spcBef>
                <a:spcPts val="600"/>
              </a:spcBef>
              <a:spcAft>
                <a:spcPts val="1200"/>
              </a:spcAft>
            </a:pPr>
            <a:r>
              <a:rPr lang="en-US" sz="2000" dirty="0">
                <a:latin typeface="Calibri"/>
                <a:ea typeface="Calibri"/>
                <a:cs typeface="Calibri"/>
              </a:rPr>
              <a:t>🙏 </a:t>
            </a:r>
            <a:r>
              <a:rPr lang="en-US" sz="2000" dirty="0">
                <a:latin typeface="Comic Sans MS"/>
              </a:rPr>
              <a:t>Please take care of yourself in this space. </a:t>
            </a:r>
            <a:r>
              <a:rPr lang="en-US" sz="2000" dirty="0">
                <a:latin typeface="Calibri"/>
                <a:ea typeface="Calibri"/>
                <a:cs typeface="Calibri"/>
              </a:rPr>
              <a:t>🙏</a:t>
            </a:r>
            <a:r>
              <a:rPr lang="en-US" sz="2000" dirty="0">
                <a:latin typeface="Comic Sans MS"/>
                <a:ea typeface="Calibri"/>
                <a:cs typeface="Calibri"/>
              </a:rPr>
              <a:t> </a:t>
            </a:r>
            <a:r>
              <a:rPr lang="en-US" sz="2000" dirty="0">
                <a:latin typeface="Comic Sans MS"/>
              </a:rPr>
              <a:t>Come and go as you need </a:t>
            </a:r>
            <a:endParaRPr lang="en-US" sz="2000" dirty="0">
              <a:cs typeface="Times New Roman"/>
            </a:endParaRPr>
          </a:p>
          <a:p>
            <a:pPr>
              <a:spcBef>
                <a:spcPts val="600"/>
              </a:spcBef>
              <a:spcAft>
                <a:spcPts val="1200"/>
              </a:spcAft>
            </a:pPr>
            <a:r>
              <a:rPr lang="en-US" sz="2000" dirty="0">
                <a:solidFill>
                  <a:srgbClr val="000000"/>
                </a:solidFill>
                <a:latin typeface="Calibri"/>
                <a:ea typeface="Calibri"/>
                <a:cs typeface="Calibri"/>
              </a:rPr>
              <a:t>😴 </a:t>
            </a:r>
            <a:r>
              <a:rPr lang="en-US" sz="2000" dirty="0">
                <a:latin typeface="Comic Sans MS"/>
              </a:rPr>
              <a:t>It is great to take rest in this space, so falling asleep is also OK </a:t>
            </a:r>
            <a:r>
              <a:rPr lang="en-US" sz="2000" dirty="0">
                <a:solidFill>
                  <a:srgbClr val="000000"/>
                </a:solidFill>
                <a:latin typeface="Calibri"/>
                <a:ea typeface="Calibri"/>
                <a:cs typeface="Calibri"/>
              </a:rPr>
              <a:t>😴</a:t>
            </a:r>
            <a:endParaRPr lang="en-US" sz="2000" dirty="0">
              <a:latin typeface="Comic Sans MS"/>
            </a:endParaRPr>
          </a:p>
          <a:p>
            <a:pPr>
              <a:spcBef>
                <a:spcPts val="600"/>
              </a:spcBef>
              <a:spcAft>
                <a:spcPts val="1200"/>
              </a:spcAft>
            </a:pPr>
            <a:r>
              <a:rPr lang="en-US" sz="2000" dirty="0">
                <a:solidFill>
                  <a:srgbClr val="000000"/>
                </a:solidFill>
                <a:latin typeface="Calibri"/>
                <a:ea typeface="Calibri"/>
                <a:cs typeface="Calibri"/>
              </a:rPr>
              <a:t>👂️ </a:t>
            </a:r>
            <a:r>
              <a:rPr lang="en-US" sz="2000" dirty="0">
                <a:solidFill>
                  <a:srgbClr val="000000"/>
                </a:solidFill>
                <a:latin typeface="Comic Sans MS"/>
              </a:rPr>
              <a:t>Remember</a:t>
            </a:r>
            <a:r>
              <a:rPr lang="en-US" sz="2000" dirty="0">
                <a:latin typeface="Comic Sans MS"/>
              </a:rPr>
              <a:t>, pastoral care is available to all in the community, if you'd like to speak to someone about anything spiritual. </a:t>
            </a:r>
            <a:r>
              <a:rPr lang="en-US" sz="2000" dirty="0">
                <a:latin typeface="Calibri"/>
                <a:ea typeface="Calibri"/>
                <a:cs typeface="Calibri"/>
              </a:rPr>
              <a:t>❤️</a:t>
            </a:r>
            <a:r>
              <a:rPr lang="en-US" sz="2000" dirty="0">
                <a:latin typeface="Comic Sans MS"/>
              </a:rPr>
              <a:t> Visit the </a:t>
            </a:r>
            <a:r>
              <a:rPr lang="en-US" sz="2000" dirty="0">
                <a:latin typeface="Comic Sans MS"/>
                <a:hlinkClick r:id="rId3"/>
              </a:rPr>
              <a:t>help page</a:t>
            </a:r>
            <a:r>
              <a:rPr lang="en-US" sz="2000" dirty="0">
                <a:latin typeface="Comic Sans MS"/>
              </a:rPr>
              <a:t>  at the website to reach out</a:t>
            </a:r>
            <a:r>
              <a:rPr lang="en-US" sz="2000" dirty="0"/>
              <a:t> </a:t>
            </a:r>
            <a:r>
              <a:rPr lang="en-US" sz="2000" dirty="0">
                <a:latin typeface="Calibri"/>
                <a:ea typeface="Calibri"/>
                <a:cs typeface="Calibri"/>
              </a:rPr>
              <a:t>🌐 </a:t>
            </a:r>
            <a:r>
              <a:rPr lang="en-US" sz="2000" dirty="0">
                <a:latin typeface="Comic Sans MS"/>
                <a:ea typeface="Calibri"/>
                <a:cs typeface="Calibri"/>
              </a:rPr>
              <a:t> </a:t>
            </a:r>
          </a:p>
          <a:p>
            <a:pPr algn="ctr">
              <a:spcBef>
                <a:spcPts val="600"/>
              </a:spcBef>
              <a:spcAft>
                <a:spcPts val="1200"/>
              </a:spcAft>
            </a:pPr>
            <a:r>
              <a:rPr lang="en-US" sz="1800" b="0" i="0" u="none" strike="noStrike" dirty="0">
                <a:solidFill>
                  <a:srgbClr val="000000"/>
                </a:solidFill>
                <a:effectLst/>
                <a:latin typeface="Comic Sans MS" panose="030F0902030302020204" pitchFamily="66" charset="0"/>
              </a:rPr>
              <a:t>Our </a:t>
            </a:r>
            <a:r>
              <a:rPr lang="en-US" sz="1800" b="1" i="0" u="none" strike="noStrike" dirty="0">
                <a:solidFill>
                  <a:srgbClr val="000000"/>
                </a:solidFill>
                <a:effectLst/>
                <a:latin typeface="Comic Sans MS" panose="030F0902030302020204" pitchFamily="66" charset="0"/>
              </a:rPr>
              <a:t>Being Together ethos and safeguarding practices</a:t>
            </a:r>
            <a:r>
              <a:rPr lang="en-US" sz="1800" b="0" i="0" u="none" strike="noStrike" dirty="0">
                <a:solidFill>
                  <a:srgbClr val="000000"/>
                </a:solidFill>
                <a:effectLst/>
                <a:latin typeface="Comic Sans MS" panose="030F0902030302020204" pitchFamily="66" charset="0"/>
              </a:rPr>
              <a:t> can also be accessed on the website 🫶</a:t>
            </a:r>
            <a:r>
              <a:rPr lang="en-US" sz="1800" b="0" i="0" u="none" strike="noStrike" dirty="0">
                <a:effectLst/>
                <a:latin typeface="Comic Sans MS" panose="030F0902030302020204" pitchFamily="66" charset="0"/>
              </a:rPr>
              <a:t>​</a:t>
            </a:r>
            <a:endParaRPr lang="en-US" sz="2000" dirty="0">
              <a:latin typeface="Calibri"/>
              <a:ea typeface="Calibri"/>
              <a:cs typeface="Calibri"/>
            </a:endParaRPr>
          </a:p>
          <a:p>
            <a:pPr algn="ctr">
              <a:spcBef>
                <a:spcPts val="600"/>
              </a:spcBef>
              <a:spcAft>
                <a:spcPts val="1200"/>
              </a:spcAft>
            </a:pPr>
            <a:r>
              <a:rPr lang="en-US" sz="2000" dirty="0">
                <a:latin typeface="Calibri"/>
                <a:ea typeface="Calibri"/>
                <a:cs typeface="Calibri"/>
              </a:rPr>
              <a:t>🙌  </a:t>
            </a:r>
            <a:r>
              <a:rPr lang="en-US" sz="2000" dirty="0">
                <a:latin typeface="Comic Sans MS"/>
              </a:rPr>
              <a:t>Come as you are – we are all here together! </a:t>
            </a:r>
            <a:r>
              <a:rPr lang="en-US" sz="2000" dirty="0">
                <a:latin typeface="Calibri"/>
                <a:ea typeface="Calibri"/>
                <a:cs typeface="Calibri"/>
              </a:rPr>
              <a:t>🙌 </a:t>
            </a:r>
            <a:endParaRPr lang="en-US" sz="2000" dirty="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FB48-8113-69F9-15DC-B516590CFC2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36977FB-EA90-EF37-221E-F5A4E369035B}"/>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2" name="Rectangle 1">
            <a:extLst>
              <a:ext uri="{FF2B5EF4-FFF2-40B4-BE49-F238E27FC236}">
                <a16:creationId xmlns:a16="http://schemas.microsoft.com/office/drawing/2014/main" id="{4960DDAB-839C-3781-1915-58A0F4A5F4C9}"/>
              </a:ext>
            </a:extLst>
          </p:cNvPr>
          <p:cNvSpPr/>
          <p:nvPr/>
        </p:nvSpPr>
        <p:spPr>
          <a:xfrm>
            <a:off x="9794088" y="6068011"/>
            <a:ext cx="3006432"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4" name="TextBox 3">
            <a:extLst>
              <a:ext uri="{FF2B5EF4-FFF2-40B4-BE49-F238E27FC236}">
                <a16:creationId xmlns:a16="http://schemas.microsoft.com/office/drawing/2014/main" id="{676E388F-A56B-985C-034F-E87490282217}"/>
              </a:ext>
            </a:extLst>
          </p:cNvPr>
          <p:cNvSpPr txBox="1"/>
          <p:nvPr/>
        </p:nvSpPr>
        <p:spPr>
          <a:xfrm>
            <a:off x="2382982" y="825100"/>
            <a:ext cx="8211127" cy="4594912"/>
          </a:xfrm>
          <a:prstGeom prst="rect">
            <a:avLst/>
          </a:prstGeom>
          <a:noFill/>
        </p:spPr>
        <p:txBody>
          <a:bodyPr wrap="square">
            <a:spAutoFit/>
          </a:bodyPr>
          <a:lstStyle/>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9</a:t>
            </a:r>
            <a:r>
              <a:rPr lang="en-AU" sz="2000" b="0" i="0" dirty="0">
                <a:solidFill>
                  <a:srgbClr val="000000"/>
                </a:solidFill>
                <a:effectLst/>
                <a:latin typeface="Comic Sans MS" panose="030F0702030302020204" pitchFamily="66" charset="0"/>
              </a:rPr>
              <a:t> Burnt-offering and sin-offering you have not required:</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then said I, Lo, I come.</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10</a:t>
            </a:r>
            <a:r>
              <a:rPr lang="en-AU" sz="2000" b="0" i="0" dirty="0">
                <a:solidFill>
                  <a:srgbClr val="000000"/>
                </a:solidFill>
                <a:effectLst/>
                <a:latin typeface="Comic Sans MS" panose="030F0702030302020204" pitchFamily="66" charset="0"/>
              </a:rPr>
              <a:t> </a:t>
            </a:r>
            <a:r>
              <a:rPr lang="en-AU" sz="2000" b="1" i="0" dirty="0">
                <a:solidFill>
                  <a:srgbClr val="000000"/>
                </a:solidFill>
                <a:effectLst/>
                <a:latin typeface="Comic Sans MS" panose="030F0702030302020204" pitchFamily="66" charset="0"/>
              </a:rPr>
              <a:t>In the scroll of the book it is written of me,</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that I should do your will:</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O my God, I long to do it, your law delights my heart.</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11</a:t>
            </a:r>
            <a:r>
              <a:rPr lang="en-AU" sz="2000" b="0" i="0" dirty="0">
                <a:solidFill>
                  <a:srgbClr val="000000"/>
                </a:solidFill>
                <a:effectLst/>
                <a:latin typeface="Comic Sans MS" panose="030F0702030302020204" pitchFamily="66" charset="0"/>
              </a:rPr>
              <a:t> I have declared your righteousness</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in the great congregation:</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I have not restrained my lips, O Lord,</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and that you know.</a:t>
            </a:r>
          </a:p>
        </p:txBody>
      </p:sp>
    </p:spTree>
    <p:extLst>
      <p:ext uri="{BB962C8B-B14F-4D97-AF65-F5344CB8AC3E}">
        <p14:creationId xmlns:p14="http://schemas.microsoft.com/office/powerpoint/2010/main" val="3216030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58DFC-C4F1-B906-D80C-72D6ABF361C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50E0B53-4C80-E35E-65D7-F9CA328188CA}"/>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D3B82A3F-E12A-17EE-8304-F6CD3F1D1862}"/>
              </a:ext>
            </a:extLst>
          </p:cNvPr>
          <p:cNvSpPr txBox="1"/>
          <p:nvPr/>
        </p:nvSpPr>
        <p:spPr>
          <a:xfrm>
            <a:off x="2419927" y="1301223"/>
            <a:ext cx="7490691" cy="3568990"/>
          </a:xfrm>
          <a:prstGeom prst="rect">
            <a:avLst/>
          </a:prstGeom>
          <a:noFill/>
        </p:spPr>
        <p:txBody>
          <a:bodyPr wrap="square">
            <a:spAutoFit/>
          </a:bodyPr>
          <a:lstStyle/>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12</a:t>
            </a:r>
            <a:r>
              <a:rPr lang="en-AU" sz="2000" b="0" i="0" dirty="0">
                <a:solidFill>
                  <a:srgbClr val="000000"/>
                </a:solidFill>
                <a:effectLst/>
                <a:latin typeface="Comic Sans MS" panose="030F0702030302020204" pitchFamily="66" charset="0"/>
              </a:rPr>
              <a:t> </a:t>
            </a:r>
            <a:r>
              <a:rPr lang="en-AU" sz="2000" b="1" i="0" dirty="0">
                <a:solidFill>
                  <a:srgbClr val="000000"/>
                </a:solidFill>
                <a:effectLst/>
                <a:latin typeface="Comic Sans MS" panose="030F0702030302020204" pitchFamily="66" charset="0"/>
              </a:rPr>
              <a:t>I have not hidden your righteousness in my heart:</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I have spoken of your faithfulness and of your salvation.</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13</a:t>
            </a:r>
            <a:r>
              <a:rPr lang="en-AU" sz="2000" b="0" i="0" dirty="0">
                <a:solidFill>
                  <a:srgbClr val="000000"/>
                </a:solidFill>
                <a:effectLst/>
                <a:latin typeface="Comic Sans MS" panose="030F0702030302020204" pitchFamily="66" charset="0"/>
              </a:rPr>
              <a:t> I have not kept back your loving-kindness and your truth:</a:t>
            </a:r>
          </a:p>
          <a:p>
            <a:pPr algn="l">
              <a:lnSpc>
                <a:spcPct val="150000"/>
              </a:lnSpc>
              <a:spcBef>
                <a:spcPts val="225"/>
              </a:spcBef>
              <a:spcAft>
                <a:spcPts val="225"/>
              </a:spcAft>
              <a:buNone/>
            </a:pPr>
            <a:r>
              <a:rPr lang="en-AU" sz="2000" b="0" i="0" dirty="0">
                <a:solidFill>
                  <a:srgbClr val="000000"/>
                </a:solidFill>
                <a:effectLst/>
                <a:latin typeface="Comic Sans MS" panose="030F0702030302020204" pitchFamily="66" charset="0"/>
              </a:rPr>
              <a:t>from the great congregation.</a:t>
            </a:r>
          </a:p>
          <a:p>
            <a:pPr algn="l">
              <a:lnSpc>
                <a:spcPct val="150000"/>
              </a:lnSpc>
              <a:spcBef>
                <a:spcPts val="225"/>
              </a:spcBef>
              <a:spcAft>
                <a:spcPts val="225"/>
              </a:spcAft>
              <a:buNone/>
            </a:pPr>
            <a:r>
              <a:rPr lang="en-AU" sz="2000" b="1" i="0" baseline="30000" dirty="0">
                <a:solidFill>
                  <a:srgbClr val="000000"/>
                </a:solidFill>
                <a:effectLst/>
                <a:latin typeface="Comic Sans MS" panose="030F0702030302020204" pitchFamily="66" charset="0"/>
              </a:rPr>
              <a:t>14</a:t>
            </a:r>
            <a:r>
              <a:rPr lang="en-AU" sz="2000" b="0" i="0" dirty="0">
                <a:solidFill>
                  <a:srgbClr val="000000"/>
                </a:solidFill>
                <a:effectLst/>
                <a:latin typeface="Comic Sans MS" panose="030F0702030302020204" pitchFamily="66" charset="0"/>
              </a:rPr>
              <a:t> </a:t>
            </a:r>
            <a:r>
              <a:rPr lang="en-AU" sz="2000" b="1" i="0" dirty="0">
                <a:solidFill>
                  <a:srgbClr val="000000"/>
                </a:solidFill>
                <a:effectLst/>
                <a:latin typeface="Comic Sans MS" panose="030F0702030302020204" pitchFamily="66" charset="0"/>
              </a:rPr>
              <a:t>O Lord, do not withhold your mercy from me:</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let your loving-kindness and your truth</a:t>
            </a:r>
          </a:p>
          <a:p>
            <a:pPr algn="l">
              <a:lnSpc>
                <a:spcPct val="150000"/>
              </a:lnSpc>
              <a:spcBef>
                <a:spcPts val="225"/>
              </a:spcBef>
              <a:spcAft>
                <a:spcPts val="225"/>
              </a:spcAft>
              <a:buNone/>
            </a:pPr>
            <a:r>
              <a:rPr lang="en-AU" sz="2000" b="1" i="0" dirty="0">
                <a:solidFill>
                  <a:srgbClr val="000000"/>
                </a:solidFill>
                <a:effectLst/>
                <a:latin typeface="Comic Sans MS" panose="030F0702030302020204" pitchFamily="66" charset="0"/>
              </a:rPr>
              <a:t>ever preserve me.</a:t>
            </a:r>
          </a:p>
        </p:txBody>
      </p:sp>
    </p:spTree>
    <p:extLst>
      <p:ext uri="{BB962C8B-B14F-4D97-AF65-F5344CB8AC3E}">
        <p14:creationId xmlns:p14="http://schemas.microsoft.com/office/powerpoint/2010/main" val="2563476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22</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597639" y="1639336"/>
            <a:ext cx="99473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dirty="0">
                <a:solidFill>
                  <a:srgbClr val="00B050"/>
                </a:solidFill>
                <a:latin typeface="Comic Sans MS"/>
                <a:ea typeface="Tahoma"/>
                <a:cs typeface="Tahoma"/>
              </a:rPr>
              <a:t>Reader 2: </a:t>
            </a:r>
            <a:r>
              <a:rPr lang="en-AU" sz="2400" dirty="0">
                <a:latin typeface="Comic Sans MS"/>
                <a:ea typeface="Tahoma"/>
                <a:cs typeface="Tahoma"/>
              </a:rPr>
              <a:t>The 2</a:t>
            </a:r>
            <a:r>
              <a:rPr lang="en-AU" sz="2400" baseline="30000" dirty="0">
                <a:latin typeface="Comic Sans MS"/>
                <a:ea typeface="Tahoma"/>
                <a:cs typeface="Tahoma"/>
              </a:rPr>
              <a:t>nd</a:t>
            </a:r>
            <a:r>
              <a:rPr lang="en-AU" sz="2400" dirty="0">
                <a:latin typeface="Comic Sans MS"/>
                <a:ea typeface="Tahoma"/>
                <a:cs typeface="Tahoma"/>
              </a:rPr>
              <a:t> Reading is from 1 Corinthians 1.1-9 </a:t>
            </a:r>
            <a:endParaRPr lang="en-US" altLang="en-US" sz="1600" dirty="0">
              <a:latin typeface="Tahoma"/>
              <a:ea typeface="Tahoma"/>
              <a:cs typeface="Tahoma"/>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597639" y="288646"/>
            <a:ext cx="1098476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B050"/>
                </a:solidFill>
                <a:latin typeface="Comic Sans MS"/>
              </a:rPr>
              <a:t>The 2nd reader unmutes </a:t>
            </a:r>
            <a:endParaRPr lang="en-GB" sz="2400" dirty="0">
              <a:solidFill>
                <a:srgbClr val="00B050"/>
              </a:solidFill>
              <a:latin typeface="Comic Sans MS"/>
            </a:endParaRPr>
          </a:p>
          <a:p>
            <a:r>
              <a:rPr lang="en-GB" sz="2400" dirty="0">
                <a:solidFill>
                  <a:srgbClr val="00B050"/>
                </a:solidFill>
                <a:latin typeface="Comic Sans MS"/>
              </a:rPr>
              <a:t>Leader: </a:t>
            </a:r>
            <a:r>
              <a:rPr lang="en-GB" sz="2400" dirty="0">
                <a:latin typeface="Comic Sans MS"/>
              </a:rPr>
              <a:t>Thank you, I invite the 2nd reader to unmute and offer the 2nd lesson when ready.</a:t>
            </a:r>
            <a:endParaRPr lang="en-US" sz="2400" dirty="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E94A548D-40F6-8AC7-F497-DBD3674DDCD1}"/>
              </a:ext>
            </a:extLst>
          </p:cNvPr>
          <p:cNvSpPr/>
          <p:nvPr/>
        </p:nvSpPr>
        <p:spPr>
          <a:xfrm>
            <a:off x="10003319" y="6044318"/>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8" name="TextBox 7">
            <a:extLst>
              <a:ext uri="{FF2B5EF4-FFF2-40B4-BE49-F238E27FC236}">
                <a16:creationId xmlns:a16="http://schemas.microsoft.com/office/drawing/2014/main" id="{17C409C4-FAB0-A1A2-6937-04DD62F3FF99}"/>
              </a:ext>
            </a:extLst>
          </p:cNvPr>
          <p:cNvSpPr txBox="1"/>
          <p:nvPr/>
        </p:nvSpPr>
        <p:spPr>
          <a:xfrm>
            <a:off x="1248995" y="2407189"/>
            <a:ext cx="9772073" cy="3591240"/>
          </a:xfrm>
          <a:prstGeom prst="rect">
            <a:avLst/>
          </a:prstGeom>
          <a:noFill/>
        </p:spPr>
        <p:txBody>
          <a:bodyPr wrap="square">
            <a:spAutoFit/>
          </a:bodyPr>
          <a:lstStyle/>
          <a:p>
            <a:pPr>
              <a:lnSpc>
                <a:spcPct val="150000"/>
              </a:lnSpc>
            </a:pPr>
            <a:r>
              <a:rPr lang="en-AU" sz="2200" b="1" i="0" baseline="30000" dirty="0">
                <a:solidFill>
                  <a:srgbClr val="000000"/>
                </a:solidFill>
                <a:effectLst/>
                <a:latin typeface="Comic Sans MS" panose="030F0702030302020204" pitchFamily="66" charset="0"/>
              </a:rPr>
              <a:t>1</a:t>
            </a:r>
            <a:r>
              <a:rPr lang="en-AU" sz="2200" b="0" i="0" dirty="0">
                <a:solidFill>
                  <a:srgbClr val="000000"/>
                </a:solidFill>
                <a:effectLst/>
                <a:latin typeface="Comic Sans MS" panose="030F0702030302020204" pitchFamily="66" charset="0"/>
              </a:rPr>
              <a:t> Paul, called to be an apostle of Christ Jesus by the will of God, and our brother Sosthenes, </a:t>
            </a:r>
            <a:r>
              <a:rPr lang="en-AU" sz="2200" b="1" i="0" baseline="30000" dirty="0">
                <a:solidFill>
                  <a:srgbClr val="000000"/>
                </a:solidFill>
                <a:effectLst/>
                <a:latin typeface="Comic Sans MS" panose="030F0702030302020204" pitchFamily="66" charset="0"/>
              </a:rPr>
              <a:t>2</a:t>
            </a:r>
            <a:r>
              <a:rPr lang="en-AU" sz="2200" b="0" i="0" dirty="0">
                <a:solidFill>
                  <a:srgbClr val="000000"/>
                </a:solidFill>
                <a:effectLst/>
                <a:latin typeface="Comic Sans MS" panose="030F0702030302020204" pitchFamily="66" charset="0"/>
              </a:rPr>
              <a:t> To the church of God that is in Corinth, to those who are sanctified in Christ Jesus, called to be saints, together with all those who in every place call on the name of our Lord Jesus Christ, both their Lord and ours: </a:t>
            </a:r>
            <a:r>
              <a:rPr lang="en-AU" sz="2200" b="1" i="0" baseline="30000" dirty="0">
                <a:solidFill>
                  <a:srgbClr val="000000"/>
                </a:solidFill>
                <a:effectLst/>
                <a:latin typeface="Comic Sans MS" panose="030F0702030302020204" pitchFamily="66" charset="0"/>
              </a:rPr>
              <a:t>3</a:t>
            </a:r>
            <a:r>
              <a:rPr lang="en-AU" sz="2200" b="0" i="0" dirty="0">
                <a:solidFill>
                  <a:srgbClr val="000000"/>
                </a:solidFill>
                <a:effectLst/>
                <a:latin typeface="Comic Sans MS" panose="030F0702030302020204" pitchFamily="66" charset="0"/>
              </a:rPr>
              <a:t> Grace to you and peace from God our Father and the Lord Jesus Christ. </a:t>
            </a:r>
            <a:r>
              <a:rPr lang="en-AU" sz="2200" b="1" i="0" baseline="30000" dirty="0">
                <a:solidFill>
                  <a:srgbClr val="000000"/>
                </a:solidFill>
                <a:effectLst/>
                <a:latin typeface="Comic Sans MS" panose="030F0702030302020204" pitchFamily="66" charset="0"/>
              </a:rPr>
              <a:t>4</a:t>
            </a:r>
            <a:r>
              <a:rPr lang="en-AU" sz="2200" b="0" i="0" dirty="0">
                <a:solidFill>
                  <a:srgbClr val="000000"/>
                </a:solidFill>
                <a:effectLst/>
                <a:latin typeface="Comic Sans MS" panose="030F0702030302020204" pitchFamily="66" charset="0"/>
              </a:rPr>
              <a:t> I give thanks to my God always for you because of the grace of God that has been given you in Christ Jesus,</a:t>
            </a:r>
            <a:endParaRPr lang="en-AU" sz="2200" dirty="0">
              <a:latin typeface="Comic Sans MS" panose="030F0702030302020204" pitchFamily="66" charset="0"/>
            </a:endParaRPr>
          </a:p>
        </p:txBody>
      </p:sp>
    </p:spTree>
    <p:extLst>
      <p:ext uri="{BB962C8B-B14F-4D97-AF65-F5344CB8AC3E}">
        <p14:creationId xmlns:p14="http://schemas.microsoft.com/office/powerpoint/2010/main" val="918620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BBB8F-D035-4FDA-A683-B895C5DB0A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D00C5-5089-A010-E0EA-5DF5D6045569}"/>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23</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7F21191A-97FC-DEC0-D130-DF206002BA27}"/>
              </a:ext>
            </a:extLst>
          </p:cNvPr>
          <p:cNvSpPr txBox="1"/>
          <p:nvPr/>
        </p:nvSpPr>
        <p:spPr>
          <a:xfrm>
            <a:off x="2008134" y="6198310"/>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For the word of the Lord. </a:t>
            </a:r>
            <a:r>
              <a:rPr lang="en-US" sz="2400" b="1" dirty="0">
                <a:latin typeface="Comic Sans MS"/>
              </a:rPr>
              <a:t>Thanks be to God.</a:t>
            </a:r>
            <a:endParaRPr lang="en-US" sz="2400" dirty="0">
              <a:ea typeface="Calibri"/>
              <a:cs typeface="Calibri"/>
            </a:endParaRPr>
          </a:p>
        </p:txBody>
      </p:sp>
      <p:sp>
        <p:nvSpPr>
          <p:cNvPr id="10" name="Rectangle 1">
            <a:extLst>
              <a:ext uri="{FF2B5EF4-FFF2-40B4-BE49-F238E27FC236}">
                <a16:creationId xmlns:a16="http://schemas.microsoft.com/office/drawing/2014/main" id="{D419639C-A2F5-51B4-5C6E-373C05EABD3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id="{7BC2A12B-E1BF-4E5A-3028-297734B94CD9}"/>
              </a:ext>
            </a:extLst>
          </p:cNvPr>
          <p:cNvSpPr txBox="1"/>
          <p:nvPr/>
        </p:nvSpPr>
        <p:spPr>
          <a:xfrm>
            <a:off x="1365431" y="1205775"/>
            <a:ext cx="9182495" cy="4098879"/>
          </a:xfrm>
          <a:prstGeom prst="rect">
            <a:avLst/>
          </a:prstGeom>
          <a:noFill/>
        </p:spPr>
        <p:txBody>
          <a:bodyPr wrap="square">
            <a:spAutoFit/>
          </a:bodyPr>
          <a:lstStyle/>
          <a:p>
            <a:pPr>
              <a:lnSpc>
                <a:spcPct val="150000"/>
              </a:lnSpc>
            </a:pPr>
            <a:r>
              <a:rPr lang="en-AU" sz="2200" b="1" i="0" baseline="30000" dirty="0">
                <a:solidFill>
                  <a:srgbClr val="000000"/>
                </a:solidFill>
                <a:effectLst/>
                <a:latin typeface="Comic Sans MS" panose="030F0702030302020204" pitchFamily="66" charset="0"/>
              </a:rPr>
              <a:t>5</a:t>
            </a:r>
            <a:r>
              <a:rPr lang="en-AU" sz="2200" b="0" i="0" dirty="0">
                <a:solidFill>
                  <a:srgbClr val="000000"/>
                </a:solidFill>
                <a:effectLst/>
                <a:latin typeface="Comic Sans MS" panose="030F0702030302020204" pitchFamily="66" charset="0"/>
              </a:rPr>
              <a:t> for in every way you have been enriched in him, in speech and knowledge of every kind— </a:t>
            </a:r>
            <a:r>
              <a:rPr lang="en-AU" sz="2200" b="1" i="0" baseline="30000" dirty="0">
                <a:solidFill>
                  <a:srgbClr val="000000"/>
                </a:solidFill>
                <a:effectLst/>
                <a:latin typeface="Comic Sans MS" panose="030F0702030302020204" pitchFamily="66" charset="0"/>
              </a:rPr>
              <a:t>6</a:t>
            </a:r>
            <a:r>
              <a:rPr lang="en-AU" sz="2200" b="0" i="0" dirty="0">
                <a:solidFill>
                  <a:srgbClr val="000000"/>
                </a:solidFill>
                <a:effectLst/>
                <a:latin typeface="Comic Sans MS" panose="030F0702030302020204" pitchFamily="66" charset="0"/>
              </a:rPr>
              <a:t> just as the testimony of Christ has been strengthened among you— </a:t>
            </a:r>
            <a:r>
              <a:rPr lang="en-AU" sz="2200" b="1" i="0" baseline="30000" dirty="0">
                <a:solidFill>
                  <a:srgbClr val="000000"/>
                </a:solidFill>
                <a:effectLst/>
                <a:latin typeface="Comic Sans MS" panose="030F0702030302020204" pitchFamily="66" charset="0"/>
              </a:rPr>
              <a:t>7</a:t>
            </a:r>
            <a:r>
              <a:rPr lang="en-AU" sz="2200" b="0" i="0" dirty="0">
                <a:solidFill>
                  <a:srgbClr val="000000"/>
                </a:solidFill>
                <a:effectLst/>
                <a:latin typeface="Comic Sans MS" panose="030F0702030302020204" pitchFamily="66" charset="0"/>
              </a:rPr>
              <a:t> so that you are not lacking in any spiritual gift as you wait for the revealing of our Lord Jesus Christ. </a:t>
            </a:r>
            <a:r>
              <a:rPr lang="en-AU" sz="2200" b="1" i="0" baseline="30000" dirty="0">
                <a:solidFill>
                  <a:srgbClr val="000000"/>
                </a:solidFill>
                <a:effectLst/>
                <a:latin typeface="Comic Sans MS" panose="030F0702030302020204" pitchFamily="66" charset="0"/>
              </a:rPr>
              <a:t>8</a:t>
            </a:r>
            <a:r>
              <a:rPr lang="en-AU" sz="2200" b="0" i="0" dirty="0">
                <a:solidFill>
                  <a:srgbClr val="000000"/>
                </a:solidFill>
                <a:effectLst/>
                <a:latin typeface="Comic Sans MS" panose="030F0702030302020204" pitchFamily="66" charset="0"/>
              </a:rPr>
              <a:t> He will also strengthen you to the end, so that you may be blameless on the day of our Lord Jesus Christ. </a:t>
            </a:r>
            <a:r>
              <a:rPr lang="en-AU" sz="2200" b="1" i="0" baseline="30000" dirty="0">
                <a:solidFill>
                  <a:srgbClr val="000000"/>
                </a:solidFill>
                <a:effectLst/>
                <a:latin typeface="Comic Sans MS" panose="030F0702030302020204" pitchFamily="66" charset="0"/>
              </a:rPr>
              <a:t>9</a:t>
            </a:r>
            <a:r>
              <a:rPr lang="en-AU" sz="2200" b="0" i="0" dirty="0">
                <a:solidFill>
                  <a:srgbClr val="000000"/>
                </a:solidFill>
                <a:effectLst/>
                <a:latin typeface="Comic Sans MS" panose="030F0702030302020204" pitchFamily="66" charset="0"/>
              </a:rPr>
              <a:t> God is faithful; by him you were called into the fellowship of his Son, Jesus Christ our Lord.</a:t>
            </a:r>
            <a:endParaRPr lang="en-AU" sz="2200" dirty="0">
              <a:latin typeface="Comic Sans MS" panose="030F0702030302020204" pitchFamily="66" charset="0"/>
            </a:endParaRPr>
          </a:p>
        </p:txBody>
      </p:sp>
    </p:spTree>
    <p:extLst>
      <p:ext uri="{BB962C8B-B14F-4D97-AF65-F5344CB8AC3E}">
        <p14:creationId xmlns:p14="http://schemas.microsoft.com/office/powerpoint/2010/main" val="3220054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24</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US" sz="4000" b="1" dirty="0">
                <a:solidFill>
                  <a:srgbClr val="84B493"/>
                </a:solidFill>
                <a:latin typeface="Comic Sans MS"/>
              </a:rPr>
              <a:t>We pause before </a:t>
            </a:r>
          </a:p>
          <a:p>
            <a:pPr algn="ctr">
              <a:lnSpc>
                <a:spcPct val="114999"/>
              </a:lnSpc>
            </a:pPr>
            <a:r>
              <a:rPr lang="en-US" sz="4000" b="1" dirty="0">
                <a:solidFill>
                  <a:srgbClr val="84B493"/>
                </a:solidFill>
                <a:latin typeface="Comic Sans MS"/>
              </a:rPr>
              <a:t>​the Gospel ​​</a:t>
            </a:r>
            <a:endParaRPr lang="en-US" sz="4000" b="1" dirty="0">
              <a:solidFill>
                <a:srgbClr val="84B493"/>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766055" y="505017"/>
            <a:ext cx="10556369" cy="830997"/>
          </a:xfrm>
          <a:prstGeom prst="rect">
            <a:avLst/>
          </a:prstGeom>
          <a:noFill/>
        </p:spPr>
        <p:txBody>
          <a:bodyPr wrap="square" lIns="91440" tIns="45720" rIns="91440" bIns="45720" anchor="t">
            <a:spAutoFit/>
          </a:bodyPr>
          <a:lstStyle/>
          <a:p>
            <a:r>
              <a:rPr lang="en-GB" sz="2400" dirty="0">
                <a:solidFill>
                  <a:srgbClr val="00B050"/>
                </a:solidFill>
                <a:latin typeface="Comic Sans MS"/>
              </a:rPr>
              <a:t>Leader: </a:t>
            </a:r>
            <a:r>
              <a:rPr lang="en-GB" sz="2400" dirty="0">
                <a:latin typeface="Comic Sans MS"/>
              </a:rPr>
              <a:t>The Gospel of our Lord Jesus Christ according to </a:t>
            </a:r>
          </a:p>
          <a:p>
            <a:pPr algn="ctr"/>
            <a:r>
              <a:rPr lang="en-GB" sz="2400" dirty="0">
                <a:latin typeface="Comic Sans MS"/>
              </a:rPr>
              <a:t>St </a:t>
            </a:r>
            <a:r>
              <a:rPr lang="en-US" sz="2400" dirty="0">
                <a:solidFill>
                  <a:srgbClr val="333333"/>
                </a:solidFill>
                <a:latin typeface="Comic Sans MS"/>
              </a:rPr>
              <a:t>John 1.29-42</a:t>
            </a:r>
            <a:endParaRPr lang="en-US" altLang="en-US" sz="2400" dirty="0">
              <a:latin typeface="Comic Sans MS"/>
            </a:endParaRP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id="{42603CE8-25FA-8776-54B7-2DED1BAC526F}"/>
              </a:ext>
            </a:extLst>
          </p:cNvPr>
          <p:cNvSpPr txBox="1"/>
          <p:nvPr/>
        </p:nvSpPr>
        <p:spPr>
          <a:xfrm>
            <a:off x="1560945" y="2138648"/>
            <a:ext cx="8460510" cy="4098879"/>
          </a:xfrm>
          <a:prstGeom prst="rect">
            <a:avLst/>
          </a:prstGeom>
          <a:noFill/>
        </p:spPr>
        <p:txBody>
          <a:bodyPr wrap="square" lIns="91440" tIns="45720" rIns="91440" bIns="45720" anchor="t">
            <a:spAutoFit/>
          </a:bodyPr>
          <a:lstStyle/>
          <a:p>
            <a:pPr>
              <a:lnSpc>
                <a:spcPct val="150000"/>
              </a:lnSpc>
            </a:pPr>
            <a:r>
              <a:rPr lang="en-AU" sz="2200" b="1" i="0" baseline="30000" dirty="0">
                <a:solidFill>
                  <a:srgbClr val="000000"/>
                </a:solidFill>
                <a:effectLst/>
                <a:latin typeface="Comic Sans MS" panose="030F0702030302020204" pitchFamily="66" charset="0"/>
                <a:ea typeface="Tahoma"/>
                <a:cs typeface="Tahoma"/>
              </a:rPr>
              <a:t>29</a:t>
            </a:r>
            <a:r>
              <a:rPr lang="en-AU" sz="2200" b="0" i="0" dirty="0">
                <a:solidFill>
                  <a:srgbClr val="000000"/>
                </a:solidFill>
                <a:effectLst/>
                <a:latin typeface="Comic Sans MS" panose="030F0702030302020204" pitchFamily="66" charset="0"/>
                <a:ea typeface="Tahoma"/>
                <a:cs typeface="Tahoma"/>
              </a:rPr>
              <a:t> The next day he saw Jesus coming towards him and declared, ‘Here is the Lamb of God who takes away the sin of the world! </a:t>
            </a:r>
            <a:r>
              <a:rPr lang="en-AU" sz="2200" b="1" i="0" baseline="30000" dirty="0">
                <a:solidFill>
                  <a:srgbClr val="000000"/>
                </a:solidFill>
                <a:effectLst/>
                <a:latin typeface="Comic Sans MS" panose="030F0702030302020204" pitchFamily="66" charset="0"/>
                <a:ea typeface="Tahoma"/>
                <a:cs typeface="Tahoma"/>
              </a:rPr>
              <a:t>30</a:t>
            </a:r>
            <a:r>
              <a:rPr lang="en-AU" sz="2200" b="0" i="0" dirty="0">
                <a:solidFill>
                  <a:srgbClr val="000000"/>
                </a:solidFill>
                <a:effectLst/>
                <a:latin typeface="Comic Sans MS" panose="030F0702030302020204" pitchFamily="66" charset="0"/>
                <a:ea typeface="Tahoma"/>
                <a:cs typeface="Tahoma"/>
              </a:rPr>
              <a:t> This is he of whom I said, “After me comes a man who ranks ahead of me because he was before me.” </a:t>
            </a:r>
            <a:r>
              <a:rPr lang="en-AU" sz="2200" b="1" i="0" baseline="30000" dirty="0">
                <a:solidFill>
                  <a:srgbClr val="000000"/>
                </a:solidFill>
                <a:effectLst/>
                <a:latin typeface="Comic Sans MS" panose="030F0702030302020204" pitchFamily="66" charset="0"/>
                <a:ea typeface="Tahoma"/>
                <a:cs typeface="Tahoma"/>
              </a:rPr>
              <a:t>31</a:t>
            </a:r>
            <a:r>
              <a:rPr lang="en-AU" sz="2200" b="0" i="0" dirty="0">
                <a:solidFill>
                  <a:srgbClr val="000000"/>
                </a:solidFill>
                <a:effectLst/>
                <a:latin typeface="Comic Sans MS" panose="030F0702030302020204" pitchFamily="66" charset="0"/>
                <a:ea typeface="Tahoma"/>
                <a:cs typeface="Tahoma"/>
              </a:rPr>
              <a:t> I myself did not know him; but I came baptizing with water for this reason, that he might be revealed to Israel.’ </a:t>
            </a:r>
            <a:r>
              <a:rPr lang="en-AU" sz="2200" b="1" i="0" baseline="30000" dirty="0">
                <a:solidFill>
                  <a:srgbClr val="000000"/>
                </a:solidFill>
                <a:effectLst/>
                <a:latin typeface="Comic Sans MS" panose="030F0702030302020204" pitchFamily="66" charset="0"/>
                <a:ea typeface="Tahoma"/>
                <a:cs typeface="Tahoma"/>
              </a:rPr>
              <a:t>32</a:t>
            </a:r>
            <a:r>
              <a:rPr lang="en-AU" sz="2200" b="0" i="0" dirty="0">
                <a:solidFill>
                  <a:srgbClr val="000000"/>
                </a:solidFill>
                <a:effectLst/>
                <a:latin typeface="Comic Sans MS" panose="030F0702030302020204" pitchFamily="66" charset="0"/>
                <a:ea typeface="Tahoma"/>
                <a:cs typeface="Tahoma"/>
              </a:rPr>
              <a:t> And John testified, ‘I saw the Spirit descending from heaven like a dove, and it remained on him. </a:t>
            </a:r>
            <a:endParaRPr lang="en-AU" sz="2200" dirty="0">
              <a:latin typeface="Comic Sans MS" panose="030F0702030302020204" pitchFamily="66" charset="0"/>
              <a:ea typeface="Tahoma"/>
              <a:cs typeface="Tahoma"/>
            </a:endParaRPr>
          </a:p>
        </p:txBody>
      </p:sp>
      <p:sp>
        <p:nvSpPr>
          <p:cNvPr id="9" name="Rectangle 8">
            <a:extLst>
              <a:ext uri="{FF2B5EF4-FFF2-40B4-BE49-F238E27FC236}">
                <a16:creationId xmlns:a16="http://schemas.microsoft.com/office/drawing/2014/main" id="{092684F1-3F13-5459-232E-331FDE989C05}"/>
              </a:ext>
            </a:extLst>
          </p:cNvPr>
          <p:cNvSpPr/>
          <p:nvPr/>
        </p:nvSpPr>
        <p:spPr>
          <a:xfrm>
            <a:off x="10003319" y="6044318"/>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Tree>
    <p:extLst>
      <p:ext uri="{BB962C8B-B14F-4D97-AF65-F5344CB8AC3E}">
        <p14:creationId xmlns:p14="http://schemas.microsoft.com/office/powerpoint/2010/main" val="107087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F957F-8E54-315A-962B-314E7F5809D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26C5D7-1B16-616A-29AC-F88109401EF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C04FB44-AD64-89CE-FC23-701517CDF09F}"/>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2" name="Rectangle 1">
            <a:extLst>
              <a:ext uri="{FF2B5EF4-FFF2-40B4-BE49-F238E27FC236}">
                <a16:creationId xmlns:a16="http://schemas.microsoft.com/office/drawing/2014/main" id="{F9FB9B1E-E144-77F0-ACA6-B226E80881AE}"/>
              </a:ext>
            </a:extLst>
          </p:cNvPr>
          <p:cNvSpPr/>
          <p:nvPr/>
        </p:nvSpPr>
        <p:spPr>
          <a:xfrm>
            <a:off x="10003319" y="6044318"/>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3" name="TextBox 2">
            <a:extLst>
              <a:ext uri="{FF2B5EF4-FFF2-40B4-BE49-F238E27FC236}">
                <a16:creationId xmlns:a16="http://schemas.microsoft.com/office/drawing/2014/main" id="{E5BE632F-21FC-38CA-DD75-65DBDD4A5A49}"/>
              </a:ext>
            </a:extLst>
          </p:cNvPr>
          <p:cNvSpPr txBox="1"/>
          <p:nvPr/>
        </p:nvSpPr>
        <p:spPr>
          <a:xfrm>
            <a:off x="1902689" y="1265073"/>
            <a:ext cx="8175731" cy="4099071"/>
          </a:xfrm>
          <a:prstGeom prst="rect">
            <a:avLst/>
          </a:prstGeom>
          <a:noFill/>
        </p:spPr>
        <p:txBody>
          <a:bodyPr wrap="square" lIns="91440" tIns="45720" rIns="91440" bIns="45720" anchor="t">
            <a:spAutoFit/>
          </a:bodyPr>
          <a:lstStyle/>
          <a:p>
            <a:pPr>
              <a:lnSpc>
                <a:spcPct val="150000"/>
              </a:lnSpc>
            </a:pPr>
            <a:r>
              <a:rPr lang="en-AU" sz="2200" b="1" i="0" baseline="30000" dirty="0">
                <a:solidFill>
                  <a:srgbClr val="000000"/>
                </a:solidFill>
                <a:effectLst/>
                <a:latin typeface="Comic Sans MS" panose="030F0702030302020204" pitchFamily="66" charset="0"/>
                <a:ea typeface="Tahoma"/>
                <a:cs typeface="Tahoma"/>
              </a:rPr>
              <a:t>34</a:t>
            </a:r>
            <a:r>
              <a:rPr lang="en-AU" sz="2200" b="0" i="0" dirty="0">
                <a:solidFill>
                  <a:srgbClr val="000000"/>
                </a:solidFill>
                <a:effectLst/>
                <a:latin typeface="Comic Sans MS" panose="030F0702030302020204" pitchFamily="66" charset="0"/>
                <a:ea typeface="Tahoma"/>
                <a:cs typeface="Tahoma"/>
              </a:rPr>
              <a:t> And I myself have seen and have testified that this is the Son of God.’ </a:t>
            </a:r>
            <a:r>
              <a:rPr lang="en-AU" sz="2200" b="1" i="0" baseline="30000" dirty="0">
                <a:solidFill>
                  <a:srgbClr val="000000"/>
                </a:solidFill>
                <a:effectLst/>
                <a:latin typeface="Comic Sans MS" panose="030F0702030302020204" pitchFamily="66" charset="0"/>
                <a:ea typeface="Tahoma"/>
                <a:cs typeface="Tahoma"/>
              </a:rPr>
              <a:t>35</a:t>
            </a:r>
            <a:r>
              <a:rPr lang="en-AU" sz="2200" b="0" i="0" dirty="0">
                <a:solidFill>
                  <a:srgbClr val="000000"/>
                </a:solidFill>
                <a:effectLst/>
                <a:latin typeface="Comic Sans MS" panose="030F0702030302020204" pitchFamily="66" charset="0"/>
                <a:ea typeface="Tahoma"/>
                <a:cs typeface="Tahoma"/>
              </a:rPr>
              <a:t> The next day John again was standing with two of his disciples, </a:t>
            </a:r>
            <a:r>
              <a:rPr lang="en-AU" sz="2200" b="1" i="0" baseline="30000" dirty="0">
                <a:solidFill>
                  <a:srgbClr val="000000"/>
                </a:solidFill>
                <a:effectLst/>
                <a:latin typeface="Comic Sans MS" panose="030F0702030302020204" pitchFamily="66" charset="0"/>
                <a:ea typeface="Tahoma"/>
                <a:cs typeface="Tahoma"/>
              </a:rPr>
              <a:t>36</a:t>
            </a:r>
            <a:r>
              <a:rPr lang="en-AU" sz="2200" b="0" i="0" dirty="0">
                <a:solidFill>
                  <a:srgbClr val="000000"/>
                </a:solidFill>
                <a:effectLst/>
                <a:latin typeface="Comic Sans MS" panose="030F0702030302020204" pitchFamily="66" charset="0"/>
                <a:ea typeface="Tahoma"/>
                <a:cs typeface="Tahoma"/>
              </a:rPr>
              <a:t> and as he watched Jesus walk by, he exclaimed, ‘Look, here is the Lamb of God!’ </a:t>
            </a:r>
            <a:r>
              <a:rPr lang="en-AU" sz="2200" b="1" i="0" baseline="30000" dirty="0">
                <a:solidFill>
                  <a:srgbClr val="000000"/>
                </a:solidFill>
                <a:effectLst/>
                <a:latin typeface="Comic Sans MS" panose="030F0702030302020204" pitchFamily="66" charset="0"/>
                <a:ea typeface="Tahoma"/>
                <a:cs typeface="Tahoma"/>
              </a:rPr>
              <a:t>37</a:t>
            </a:r>
            <a:r>
              <a:rPr lang="en-AU" sz="2200" b="0" i="0" dirty="0">
                <a:solidFill>
                  <a:srgbClr val="000000"/>
                </a:solidFill>
                <a:effectLst/>
                <a:latin typeface="Comic Sans MS" panose="030F0702030302020204" pitchFamily="66" charset="0"/>
                <a:ea typeface="Tahoma"/>
                <a:cs typeface="Tahoma"/>
              </a:rPr>
              <a:t> The two disciples heard him say this, and they followed Jesus. </a:t>
            </a:r>
            <a:r>
              <a:rPr lang="en-AU" sz="2200" b="1" i="0" baseline="30000" dirty="0">
                <a:solidFill>
                  <a:srgbClr val="000000"/>
                </a:solidFill>
                <a:effectLst/>
                <a:latin typeface="Comic Sans MS" panose="030F0702030302020204" pitchFamily="66" charset="0"/>
                <a:ea typeface="Tahoma"/>
                <a:cs typeface="Tahoma"/>
              </a:rPr>
              <a:t>38</a:t>
            </a:r>
            <a:r>
              <a:rPr lang="en-AU" sz="2200" b="0" i="0" dirty="0">
                <a:solidFill>
                  <a:srgbClr val="000000"/>
                </a:solidFill>
                <a:effectLst/>
                <a:latin typeface="Comic Sans MS" panose="030F0702030302020204" pitchFamily="66" charset="0"/>
                <a:ea typeface="Tahoma"/>
                <a:cs typeface="Tahoma"/>
              </a:rPr>
              <a:t> When Jesus turned and saw them following, he said to them, ‘What are you looking for?’ They said to him, ‘Rabbi’ (which translated means Teacher), ‘where are you staying?’</a:t>
            </a:r>
            <a:endParaRPr lang="en-AU" sz="2200" dirty="0">
              <a:latin typeface="Comic Sans MS" panose="030F0702030302020204" pitchFamily="66" charset="0"/>
              <a:ea typeface="Tahoma"/>
              <a:cs typeface="Tahoma"/>
            </a:endParaRPr>
          </a:p>
        </p:txBody>
      </p:sp>
    </p:spTree>
    <p:extLst>
      <p:ext uri="{BB962C8B-B14F-4D97-AF65-F5344CB8AC3E}">
        <p14:creationId xmlns:p14="http://schemas.microsoft.com/office/powerpoint/2010/main" val="1300694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62412-2F74-CA95-8D7E-83F696CE955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4E0AA3D-3465-1D4F-095A-8966EC8A292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509D517-CAA4-BD1D-C91F-E16C0219BCDE}"/>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8" name="TextBox 7">
            <a:extLst>
              <a:ext uri="{FF2B5EF4-FFF2-40B4-BE49-F238E27FC236}">
                <a16:creationId xmlns:a16="http://schemas.microsoft.com/office/drawing/2014/main" id="{E7248958-D018-2F3B-5704-4284413FD7E7}"/>
              </a:ext>
            </a:extLst>
          </p:cNvPr>
          <p:cNvSpPr txBox="1"/>
          <p:nvPr/>
        </p:nvSpPr>
        <p:spPr>
          <a:xfrm>
            <a:off x="2008134" y="6198310"/>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For the word of the Lord. </a:t>
            </a:r>
            <a:r>
              <a:rPr lang="en-US" sz="2400" b="1" dirty="0">
                <a:latin typeface="Comic Sans MS"/>
              </a:rPr>
              <a:t>Thanks be to God.</a:t>
            </a:r>
            <a:endParaRPr lang="en-US" sz="2400" dirty="0">
              <a:ea typeface="Calibri"/>
              <a:cs typeface="Calibri"/>
            </a:endParaRPr>
          </a:p>
        </p:txBody>
      </p:sp>
      <p:sp>
        <p:nvSpPr>
          <p:cNvPr id="10" name="TextBox 9">
            <a:extLst>
              <a:ext uri="{FF2B5EF4-FFF2-40B4-BE49-F238E27FC236}">
                <a16:creationId xmlns:a16="http://schemas.microsoft.com/office/drawing/2014/main" id="{BD0149FE-77BB-2553-D7F0-801F1F22DE9F}"/>
              </a:ext>
            </a:extLst>
          </p:cNvPr>
          <p:cNvSpPr txBox="1"/>
          <p:nvPr/>
        </p:nvSpPr>
        <p:spPr>
          <a:xfrm>
            <a:off x="1699490" y="797337"/>
            <a:ext cx="8175731" cy="4606902"/>
          </a:xfrm>
          <a:prstGeom prst="rect">
            <a:avLst/>
          </a:prstGeom>
          <a:noFill/>
        </p:spPr>
        <p:txBody>
          <a:bodyPr wrap="square" lIns="91440" tIns="45720" rIns="91440" bIns="45720" anchor="t">
            <a:spAutoFit/>
          </a:bodyPr>
          <a:lstStyle/>
          <a:p>
            <a:pPr>
              <a:lnSpc>
                <a:spcPct val="150000"/>
              </a:lnSpc>
            </a:pPr>
            <a:r>
              <a:rPr lang="en-AU" sz="2200" b="1" i="0" baseline="30000" dirty="0">
                <a:solidFill>
                  <a:srgbClr val="000000"/>
                </a:solidFill>
                <a:effectLst/>
                <a:latin typeface="Comic Sans MS" panose="030F0702030302020204" pitchFamily="66" charset="0"/>
                <a:ea typeface="Tahoma"/>
                <a:cs typeface="Tahoma"/>
              </a:rPr>
              <a:t>39</a:t>
            </a:r>
            <a:r>
              <a:rPr lang="en-AU" sz="2200" b="0" i="0" dirty="0">
                <a:solidFill>
                  <a:srgbClr val="000000"/>
                </a:solidFill>
                <a:effectLst/>
                <a:latin typeface="Comic Sans MS" panose="030F0702030302020204" pitchFamily="66" charset="0"/>
                <a:ea typeface="Tahoma"/>
                <a:cs typeface="Tahoma"/>
              </a:rPr>
              <a:t> He said to them, ‘Come and see.’ They came and saw where he was staying, and they remained with him that day. It was about four o’clock in the afternoon. </a:t>
            </a:r>
            <a:r>
              <a:rPr lang="en-AU" sz="2200" b="1" i="0" baseline="30000" dirty="0">
                <a:solidFill>
                  <a:srgbClr val="000000"/>
                </a:solidFill>
                <a:effectLst/>
                <a:latin typeface="Comic Sans MS" panose="030F0702030302020204" pitchFamily="66" charset="0"/>
                <a:ea typeface="Tahoma"/>
                <a:cs typeface="Tahoma"/>
              </a:rPr>
              <a:t>40</a:t>
            </a:r>
            <a:r>
              <a:rPr lang="en-AU" sz="2200" b="0" i="0" dirty="0">
                <a:solidFill>
                  <a:srgbClr val="000000"/>
                </a:solidFill>
                <a:effectLst/>
                <a:latin typeface="Comic Sans MS" panose="030F0702030302020204" pitchFamily="66" charset="0"/>
                <a:ea typeface="Tahoma"/>
                <a:cs typeface="Tahoma"/>
              </a:rPr>
              <a:t> One of the two who heard John speak and followed him was Andrew, Simon Peter’s brother. </a:t>
            </a:r>
            <a:r>
              <a:rPr lang="en-AU" sz="2200" b="1" i="0" baseline="30000" dirty="0">
                <a:solidFill>
                  <a:srgbClr val="000000"/>
                </a:solidFill>
                <a:effectLst/>
                <a:latin typeface="Comic Sans MS" panose="030F0702030302020204" pitchFamily="66" charset="0"/>
                <a:ea typeface="Tahoma"/>
                <a:cs typeface="Tahoma"/>
              </a:rPr>
              <a:t>41</a:t>
            </a:r>
            <a:r>
              <a:rPr lang="en-AU" sz="2200" b="0" i="0" dirty="0">
                <a:solidFill>
                  <a:srgbClr val="000000"/>
                </a:solidFill>
                <a:effectLst/>
                <a:latin typeface="Comic Sans MS" panose="030F0702030302020204" pitchFamily="66" charset="0"/>
                <a:ea typeface="Tahoma"/>
                <a:cs typeface="Tahoma"/>
              </a:rPr>
              <a:t> He first found his brother Simon and said to him, ‘We have found the Messiah’ (which is translated Anointed). </a:t>
            </a:r>
            <a:r>
              <a:rPr lang="en-AU" sz="2200" b="1" i="0" baseline="30000" dirty="0">
                <a:solidFill>
                  <a:srgbClr val="000000"/>
                </a:solidFill>
                <a:effectLst/>
                <a:latin typeface="Comic Sans MS" panose="030F0702030302020204" pitchFamily="66" charset="0"/>
                <a:ea typeface="Tahoma"/>
                <a:cs typeface="Tahoma"/>
              </a:rPr>
              <a:t>42</a:t>
            </a:r>
            <a:r>
              <a:rPr lang="en-AU" sz="2200" b="0" i="0" dirty="0">
                <a:solidFill>
                  <a:srgbClr val="000000"/>
                </a:solidFill>
                <a:effectLst/>
                <a:latin typeface="Comic Sans MS" panose="030F0702030302020204" pitchFamily="66" charset="0"/>
                <a:ea typeface="Tahoma"/>
                <a:cs typeface="Tahoma"/>
              </a:rPr>
              <a:t> He brought Simon to Jesus, who looked at him and said, ‘You are Simon, son of John. You are to be called Cephas’ (which is translated Peter).</a:t>
            </a:r>
            <a:endParaRPr lang="en-AU" sz="2200" dirty="0">
              <a:latin typeface="Comic Sans MS" panose="030F0702030302020204" pitchFamily="66" charset="0"/>
              <a:ea typeface="Tahoma"/>
              <a:cs typeface="Tahoma"/>
            </a:endParaRPr>
          </a:p>
        </p:txBody>
      </p:sp>
    </p:spTree>
    <p:extLst>
      <p:ext uri="{BB962C8B-B14F-4D97-AF65-F5344CB8AC3E}">
        <p14:creationId xmlns:p14="http://schemas.microsoft.com/office/powerpoint/2010/main" val="3328232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28</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377738" y="1679171"/>
            <a:ext cx="5436523" cy="1458156"/>
          </a:xfrm>
          <a:prstGeom prst="rect">
            <a:avLst/>
          </a:prstGeom>
          <a:noFill/>
        </p:spPr>
        <p:txBody>
          <a:bodyPr wrap="square" rtlCol="0">
            <a:spAutoFit/>
          </a:bodyPr>
          <a:lstStyle/>
          <a:p>
            <a:pPr algn="ctr">
              <a:lnSpc>
                <a:spcPct val="114999"/>
              </a:lnSpc>
            </a:pPr>
            <a:r>
              <a:rPr lang="en-US" sz="4000" b="1" dirty="0">
                <a:solidFill>
                  <a:srgbClr val="00B050"/>
                </a:solidFill>
                <a:latin typeface="Comic Sans MS"/>
              </a:rPr>
              <a:t>We pause </a:t>
            </a:r>
            <a:endParaRPr lang="en-US" sz="4000" b="1" dirty="0">
              <a:solidFill>
                <a:srgbClr val="00B050"/>
              </a:solidFill>
              <a:latin typeface="Comic Sans MS"/>
              <a:cs typeface="Calibri"/>
            </a:endParaRPr>
          </a:p>
          <a:p>
            <a:pPr algn="ctr">
              <a:lnSpc>
                <a:spcPct val="114999"/>
              </a:lnSpc>
            </a:pPr>
            <a:r>
              <a:rPr lang="en-US" sz="4000" b="1" dirty="0">
                <a:solidFill>
                  <a:srgbClr val="00B050"/>
                </a:solidFill>
                <a:latin typeface="Comic Sans MS"/>
              </a:rPr>
              <a:t>after ​the Gospel ​​</a:t>
            </a:r>
            <a:endParaRPr lang="en-US" sz="4000" b="1" dirty="0">
              <a:solidFill>
                <a:srgbClr val="00B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29</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i="1" dirty="0">
                <a:solidFill>
                  <a:srgbClr val="00B050"/>
                </a:solidFill>
                <a:latin typeface="Comic Sans MS"/>
              </a:rPr>
              <a:t>Sermon</a:t>
            </a:r>
            <a:endParaRPr lang="en-AU" sz="6600" i="1">
              <a:solidFill>
                <a:srgbClr val="00B05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154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dirty="0">
                <a:solidFill>
                  <a:srgbClr val="00B050"/>
                </a:solidFill>
                <a:latin typeface="Comic Sans MS"/>
              </a:rPr>
              <a:t>Leader:</a:t>
            </a:r>
            <a:r>
              <a:rPr lang="en-AU" sz="2400" i="1" dirty="0">
                <a:solidFill>
                  <a:srgbClr val="00B050"/>
                </a:solidFill>
                <a:latin typeface="Comic Sans MS"/>
              </a:rPr>
              <a:t> </a:t>
            </a:r>
            <a:r>
              <a:rPr lang="en-AU" sz="2400" dirty="0">
                <a:latin typeface="Comic Sans MS"/>
              </a:rPr>
              <a:t>The Sermon is recorded to YouTube for sharing later.</a:t>
            </a:r>
            <a:endParaRPr lang="en-AU" sz="2400" dirty="0">
              <a:ea typeface="Calibri"/>
              <a:cs typeface="Calibri"/>
            </a:endParaRPr>
          </a:p>
          <a:p>
            <a:pPr>
              <a:lnSpc>
                <a:spcPct val="150000"/>
              </a:lnSpc>
            </a:pPr>
            <a:r>
              <a:rPr lang="en-AU" sz="2400" dirty="0">
                <a:latin typeface="Comic Sans MS"/>
              </a:rPr>
              <a:t>Only the preacher's video and audio will be recorded.</a:t>
            </a:r>
          </a:p>
          <a:p>
            <a:pPr>
              <a:lnSpc>
                <a:spcPct val="150000"/>
              </a:lnSpc>
            </a:pPr>
            <a:r>
              <a:rPr lang="en-AU" sz="2400" dirty="0">
                <a:latin typeface="Comic Sans MS"/>
                <a:ea typeface="Calibri"/>
                <a:cs typeface="Calibri"/>
              </a:rPr>
              <a:t>The chat and other participants' feeds remain out of sight of the recording.</a:t>
            </a:r>
          </a:p>
          <a:p>
            <a:pPr>
              <a:lnSpc>
                <a:spcPct val="150000"/>
              </a:lnSpc>
            </a:pPr>
            <a:endParaRPr lang="en-AU" sz="1050" b="1" i="1" dirty="0">
              <a:solidFill>
                <a:srgbClr val="E3960B"/>
              </a:solidFill>
              <a:latin typeface="Comic Sans MS"/>
              <a:ea typeface="Calibri"/>
              <a:cs typeface="Calibri"/>
            </a:endParaRPr>
          </a:p>
          <a:p>
            <a:pPr marL="342900" indent="-342900">
              <a:lnSpc>
                <a:spcPct val="150000"/>
              </a:lnSpc>
              <a:buFont typeface="Wingdings"/>
              <a:buChar char="Ø"/>
            </a:pPr>
            <a:r>
              <a:rPr lang="en-AU" sz="2400" i="1" dirty="0">
                <a:solidFill>
                  <a:srgbClr val="00B050"/>
                </a:solidFill>
                <a:latin typeface="Comic Sans MS"/>
                <a:ea typeface="Calibri"/>
                <a:cs typeface="Calibri"/>
              </a:rPr>
              <a:t>Leader and Cantor mute </a:t>
            </a:r>
            <a:r>
              <a:rPr lang="en-US" sz="2400" i="1" dirty="0">
                <a:solidFill>
                  <a:srgbClr val="00B050"/>
                </a:solidFill>
                <a:latin typeface="Comic Sans MS"/>
                <a:ea typeface="Calibri"/>
                <a:cs typeface="Calibri"/>
              </a:rPr>
              <a:t> </a:t>
            </a:r>
            <a:endParaRPr lang="en-AU" sz="2400" i="1" dirty="0">
              <a:solidFill>
                <a:srgbClr val="00B050"/>
              </a:solidFill>
              <a:latin typeface="Calibri"/>
              <a:ea typeface="Calibri"/>
              <a:cs typeface="Calibri"/>
            </a:endParaRPr>
          </a:p>
          <a:p>
            <a:pPr marL="342900" indent="-342900">
              <a:lnSpc>
                <a:spcPct val="150000"/>
              </a:lnSpc>
              <a:buFont typeface="Wingdings"/>
              <a:buChar char="Ø"/>
            </a:pPr>
            <a:r>
              <a:rPr lang="en-AU" sz="2400" i="1" dirty="0">
                <a:solidFill>
                  <a:srgbClr val="00B050"/>
                </a:solidFill>
                <a:latin typeface="Comic Sans MS"/>
                <a:ea typeface="Calibri"/>
                <a:cs typeface="Calibri"/>
              </a:rPr>
              <a:t>Broadcaster exits screenshare </a:t>
            </a:r>
            <a:endParaRPr lang="en-AU" sz="2400" i="1" dirty="0">
              <a:solidFill>
                <a:srgbClr val="00B050"/>
              </a:solidFill>
              <a:latin typeface="Calibri"/>
              <a:ea typeface="Calibri"/>
              <a:cs typeface="Calibri"/>
            </a:endParaRPr>
          </a:p>
          <a:p>
            <a:pPr marL="342900" indent="-342900">
              <a:lnSpc>
                <a:spcPct val="150000"/>
              </a:lnSpc>
              <a:buFont typeface="Wingdings,Sans-Serif"/>
              <a:buChar char="Ø"/>
            </a:pPr>
            <a:r>
              <a:rPr lang="en-AU" sz="2400" i="1" dirty="0">
                <a:solidFill>
                  <a:srgbClr val="00B050"/>
                </a:solidFill>
                <a:latin typeface="Comic Sans MS"/>
                <a:ea typeface="Calibri"/>
                <a:cs typeface="Calibri"/>
              </a:rPr>
              <a:t>Preacher unmutes</a:t>
            </a:r>
            <a:endParaRPr lang="en-AU" sz="2400" dirty="0">
              <a:solidFill>
                <a:srgbClr val="00B050"/>
              </a:solidFill>
              <a:latin typeface="Comic Sans MS"/>
              <a:ea typeface="Calibri"/>
              <a:cs typeface="Calibri"/>
            </a:endParaRPr>
          </a:p>
          <a:p>
            <a:pPr marL="342900" indent="-342900">
              <a:lnSpc>
                <a:spcPct val="150000"/>
              </a:lnSpc>
              <a:buFont typeface="Wingdings,Sans-Serif"/>
              <a:buChar char="Ø"/>
            </a:pPr>
            <a:r>
              <a:rPr lang="en-AU" sz="2400" i="1" dirty="0">
                <a:solidFill>
                  <a:srgbClr val="00B050"/>
                </a:solidFill>
                <a:latin typeface="Comic Sans MS"/>
                <a:ea typeface="Calibri"/>
                <a:cs typeface="Calibri"/>
              </a:rPr>
              <a:t>Zoom buttons ”pins” preacher’s screen + selects “record to the cloud”</a:t>
            </a:r>
            <a:endParaRPr lang="en-AU" dirty="0">
              <a:solidFill>
                <a:srgbClr val="00B050"/>
              </a:solidFill>
              <a:latin typeface="Times New Roman"/>
              <a:ea typeface="Calibri"/>
              <a:cs typeface="Times New Roman"/>
            </a:endParaRPr>
          </a:p>
        </p:txBody>
      </p:sp>
    </p:spTree>
    <p:extLst>
      <p:ext uri="{BB962C8B-B14F-4D97-AF65-F5344CB8AC3E}">
        <p14:creationId xmlns:p14="http://schemas.microsoft.com/office/powerpoint/2010/main" val="293944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2" y="198224"/>
            <a:ext cx="8625282" cy="63097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solidFill>
                  <a:srgbClr val="00B050"/>
                </a:solidFill>
                <a:latin typeface="Comic Sans MS"/>
              </a:rPr>
              <a:t>Leader: </a:t>
            </a:r>
            <a:r>
              <a:rPr lang="en-AU" sz="2400" dirty="0">
                <a:latin typeface="Comic Sans MS"/>
              </a:rPr>
              <a:t>Our Holy </a:t>
            </a:r>
            <a:r>
              <a:rPr lang="en-GB" sz="2400" dirty="0">
                <a:latin typeface="Comic Sans MS"/>
              </a:rPr>
              <a:t>Hermit Highlights for today</a:t>
            </a:r>
          </a:p>
          <a:p>
            <a:endParaRPr lang="en-GB" sz="2400" dirty="0">
              <a:latin typeface="Comic Sans MS"/>
            </a:endParaRPr>
          </a:p>
          <a:p>
            <a:pPr>
              <a:lnSpc>
                <a:spcPct val="150000"/>
              </a:lnSpc>
            </a:pPr>
            <a:r>
              <a:rPr lang="en-AU" sz="2400" err="1">
                <a:latin typeface="Comic Sans MS"/>
              </a:rPr>
              <a:t>Syncletica</a:t>
            </a:r>
            <a:r>
              <a:rPr lang="en-AU" sz="2400" dirty="0">
                <a:latin typeface="Comic Sans MS"/>
              </a:rPr>
              <a:t> of Alexandria is known as one of the holy Desert mothers from the 4th century. Born into a wealthy family, she was well known for her beauty but felt called to live in solitude and gave up all her wealth and position to retreat. She lived in a crypt in Alexandria, with her younger blind sister for years, devoting herself to spiritual practice and prayer. She was eventually sought out by people who had learnt of her holiness and wanted to get closer to God and ended up teaching other women in particular how to live in communion with God. </a:t>
            </a:r>
            <a:endParaRPr lang="en-GB" sz="2400" dirty="0">
              <a:latin typeface="Comic Sans MS"/>
            </a:endParaRPr>
          </a:p>
        </p:txBody>
      </p:sp>
      <p:sp>
        <p:nvSpPr>
          <p:cNvPr id="8" name="Rectangle 7"/>
          <p:cNvSpPr/>
          <p:nvPr/>
        </p:nvSpPr>
        <p:spPr>
          <a:xfrm>
            <a:off x="8702398" y="5433021"/>
            <a:ext cx="3276343" cy="923330"/>
          </a:xfrm>
          <a:prstGeom prst="rect">
            <a:avLst/>
          </a:prstGeom>
        </p:spPr>
        <p:txBody>
          <a:bodyPr wrap="square">
            <a:spAutoFit/>
          </a:bodyPr>
          <a:lstStyle/>
          <a:p>
            <a:r>
              <a:rPr lang="en-GB" b="1" dirty="0">
                <a:latin typeface="Comic Sans MS"/>
              </a:rPr>
              <a:t>To read more about our hermits please click the link</a:t>
            </a:r>
            <a:r>
              <a:rPr lang="en-GB" dirty="0">
                <a:latin typeface="Comic Sans MS"/>
              </a:rPr>
              <a:t>​</a:t>
            </a:r>
            <a:r>
              <a:rPr lang="en-US" dirty="0">
                <a:latin typeface="Comic Sans MS"/>
              </a:rPr>
              <a:t>​ </a:t>
            </a:r>
            <a:r>
              <a:rPr lang="en-US" b="1" dirty="0">
                <a:latin typeface="Comic Sans MS"/>
              </a:rPr>
              <a:t>in the send out</a:t>
            </a:r>
          </a:p>
        </p:txBody>
      </p:sp>
      <p:pic>
        <p:nvPicPr>
          <p:cNvPr id="5" name="Picture 4">
            <a:extLst>
              <a:ext uri="{FF2B5EF4-FFF2-40B4-BE49-F238E27FC236}">
                <a16:creationId xmlns:a16="http://schemas.microsoft.com/office/drawing/2014/main" id="{7335965E-0953-6712-15D9-0E25BF8B4B9E}"/>
              </a:ext>
            </a:extLst>
          </p:cNvPr>
          <p:cNvPicPr>
            <a:picLocks noChangeAspect="1"/>
          </p:cNvPicPr>
          <p:nvPr/>
        </p:nvPicPr>
        <p:blipFill>
          <a:blip r:embed="rId2"/>
          <a:stretch>
            <a:fillRect/>
          </a:stretch>
        </p:blipFill>
        <p:spPr>
          <a:xfrm>
            <a:off x="9549245" y="781050"/>
            <a:ext cx="1905000" cy="2647950"/>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30</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0B050"/>
                </a:solidFill>
                <a:latin typeface="Comic Sans MS"/>
                <a:cs typeface="Segoe UI"/>
              </a:rPr>
              <a:t>Leader unmutes</a:t>
            </a:r>
          </a:p>
          <a:p>
            <a:pPr algn="ctr"/>
            <a:endParaRPr lang="en-US" i="1" dirty="0">
              <a:solidFill>
                <a:srgbClr val="00B050"/>
              </a:solidFill>
              <a:latin typeface="Comic Sans MS" panose="030F0702030302020204" pitchFamily="66" charset="0"/>
              <a:cs typeface="Segoe UI"/>
            </a:endParaRPr>
          </a:p>
          <a:p>
            <a:pPr algn="ctr"/>
            <a:r>
              <a:rPr lang="en-GB" sz="3600" dirty="0">
                <a:solidFill>
                  <a:srgbClr val="00B050"/>
                </a:solidFill>
                <a:latin typeface="Comic Sans MS"/>
              </a:rPr>
              <a:t>Our next Hymn is</a:t>
            </a:r>
          </a:p>
          <a:p>
            <a:pPr algn="ctr"/>
            <a:endParaRPr lang="en-GB" dirty="0">
              <a:cs typeface="Times New Roman"/>
            </a:endParaRPr>
          </a:p>
          <a:p>
            <a:pPr algn="ctr"/>
            <a:endParaRPr lang="en-GB" sz="3600" dirty="0">
              <a:solidFill>
                <a:srgbClr val="00B050"/>
              </a:solidFill>
              <a:latin typeface="Comic Sans MS"/>
            </a:endParaRPr>
          </a:p>
          <a:p>
            <a:pPr algn="ctr"/>
            <a:r>
              <a:rPr lang="en-GB" sz="3600" dirty="0">
                <a:solidFill>
                  <a:srgbClr val="00B050"/>
                </a:solidFill>
                <a:latin typeface="Comic Sans MS"/>
                <a:ea typeface="Calibri"/>
                <a:cs typeface="Times New Roman"/>
              </a:rPr>
              <a:t>In Christ Alone</a:t>
            </a:r>
          </a:p>
          <a:p>
            <a:pPr algn="ctr"/>
            <a:r>
              <a:rPr lang="en-GB" sz="2400" dirty="0">
                <a:solidFill>
                  <a:srgbClr val="00B050"/>
                </a:solidFill>
                <a:ea typeface="+mn-lt"/>
                <a:cs typeface="+mn-lt"/>
                <a:hlinkClick r:id="rId2"/>
              </a:rPr>
              <a:t>https://www.youtube.com/watch?v=TIuwNSi-vfE</a:t>
            </a:r>
            <a:endParaRPr lang="en-GB" sz="2400"/>
          </a:p>
          <a:p>
            <a:pPr algn="ctr"/>
            <a:endParaRPr lang="en-GB" sz="3600" dirty="0">
              <a:solidFill>
                <a:srgbClr val="00B050"/>
              </a:solidFill>
              <a:latin typeface="Times New Roman"/>
              <a:ea typeface="Calibri"/>
              <a:cs typeface="Times New Roman"/>
            </a:endParaRPr>
          </a:p>
          <a:p>
            <a:pPr algn="ctr"/>
            <a:endParaRPr lang="en-GB" sz="3600" dirty="0">
              <a:solidFill>
                <a:srgbClr val="00B050"/>
              </a:solidFill>
              <a:latin typeface="Times New Roman"/>
              <a:ea typeface="Calibri"/>
              <a:cs typeface="Times New Roman"/>
            </a:endParaRPr>
          </a:p>
          <a:p>
            <a:pPr algn="ctr"/>
            <a:endParaRPr lang="en-US" sz="1200" dirty="0">
              <a:solidFill>
                <a:srgbClr val="00B050"/>
              </a:solidFill>
              <a:latin typeface="Comic Sans MS" panose="030F0902030302020204" pitchFamily="66" charset="0"/>
              <a:ea typeface="Calibri"/>
              <a:cs typeface="Calibri"/>
            </a:endParaRPr>
          </a:p>
          <a:p>
            <a:pPr algn="ctr"/>
            <a:r>
              <a:rPr lang="en-US" sz="2800" i="0" u="none" strike="noStrike" dirty="0">
                <a:solidFill>
                  <a:srgbClr val="00B050"/>
                </a:solidFill>
                <a:effectLst/>
                <a:latin typeface="Comic Sans MS"/>
              </a:rPr>
              <a:t>We stay on mute</a:t>
            </a:r>
            <a:endParaRPr lang="en-US" sz="2800" dirty="0">
              <a:solidFill>
                <a:srgbClr val="00B050"/>
              </a:solidFill>
              <a:latin typeface="Comic Sans MS"/>
              <a:cs typeface="Times New Roman"/>
            </a:endParaRPr>
          </a:p>
          <a:p>
            <a:pPr algn="ctr"/>
            <a:r>
              <a:rPr lang="en-US" sz="2800" dirty="0">
                <a:solidFill>
                  <a:srgbClr val="00B050"/>
                </a:solidFill>
                <a:latin typeface="Comic Sans MS"/>
              </a:rPr>
              <a:t>Leader mutes</a:t>
            </a:r>
            <a:endParaRPr lang="en-US" dirty="0">
              <a:solidFill>
                <a:srgbClr val="00B050"/>
              </a:solidFill>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1725" y="1155489"/>
            <a:ext cx="10439533" cy="3539430"/>
          </a:xfrm>
          <a:prstGeom prst="rect">
            <a:avLst/>
          </a:prstGeom>
        </p:spPr>
        <p:txBody>
          <a:bodyPr wrap="square" lIns="91440" tIns="45720" rIns="91440" bIns="45720" anchor="t">
            <a:spAutoFit/>
          </a:bodyPr>
          <a:lstStyle/>
          <a:p>
            <a:r>
              <a:rPr lang="en-US" sz="3200" dirty="0">
                <a:solidFill>
                  <a:srgbClr val="00B050"/>
                </a:solidFill>
                <a:latin typeface="Comic Sans MS" panose="030F0702030302020204" pitchFamily="66" charset="0"/>
                <a:cs typeface="Segoe UI"/>
              </a:rPr>
              <a:t>Leader: </a:t>
            </a:r>
            <a:r>
              <a:rPr lang="en-US" sz="3200" dirty="0">
                <a:latin typeface="Comic Sans MS"/>
              </a:rPr>
              <a:t>We are the body of Christ</a:t>
            </a:r>
          </a:p>
          <a:p>
            <a:endParaRPr lang="en-US" sz="3200" dirty="0">
              <a:latin typeface="Comic Sans MS"/>
            </a:endParaRPr>
          </a:p>
          <a:p>
            <a:pPr algn="ctr"/>
            <a:r>
              <a:rPr lang="en-US" sz="3200" b="1" dirty="0">
                <a:solidFill>
                  <a:srgbClr val="00B050"/>
                </a:solidFill>
                <a:latin typeface="Comic Sans MS"/>
              </a:rPr>
              <a:t>All: </a:t>
            </a:r>
            <a:r>
              <a:rPr lang="en-US" sz="3200" b="1" dirty="0">
                <a:latin typeface="Comic Sans MS"/>
              </a:rPr>
              <a:t>God’s Spirit is with us</a:t>
            </a:r>
          </a:p>
          <a:p>
            <a:pPr algn="ctr"/>
            <a:endParaRPr lang="en-US" sz="3200" dirty="0">
              <a:latin typeface="Comic Sans MS" panose="030F0702030302020204" pitchFamily="66" charset="0"/>
            </a:endParaRPr>
          </a:p>
          <a:p>
            <a:r>
              <a:rPr lang="en-US" sz="3200" dirty="0">
                <a:solidFill>
                  <a:srgbClr val="00B050"/>
                </a:solidFill>
                <a:latin typeface="Comic Sans MS" panose="030F0702030302020204" pitchFamily="66" charset="0"/>
                <a:cs typeface="Segoe UI"/>
              </a:rPr>
              <a:t>Leader: </a:t>
            </a:r>
            <a:r>
              <a:rPr lang="en-US" sz="3200" dirty="0">
                <a:latin typeface="Comic Sans MS"/>
              </a:rPr>
              <a:t>The peace of the Lord be always with you.</a:t>
            </a:r>
          </a:p>
          <a:p>
            <a:endParaRPr lang="en-US" sz="3200" dirty="0">
              <a:latin typeface="Comic Sans MS"/>
            </a:endParaRPr>
          </a:p>
          <a:p>
            <a:pPr algn="ctr"/>
            <a:r>
              <a:rPr lang="en-US" sz="3200" b="1" dirty="0">
                <a:solidFill>
                  <a:srgbClr val="00B050"/>
                </a:solidFill>
                <a:latin typeface="Comic Sans MS"/>
              </a:rPr>
              <a:t>All: </a:t>
            </a:r>
            <a:r>
              <a:rPr lang="en-US" sz="3200" b="1" dirty="0">
                <a:latin typeface="Comic Sans MS"/>
              </a:rPr>
              <a:t>And also with you.</a:t>
            </a:r>
            <a:endParaRPr lang="en-US" sz="3200" dirty="0">
              <a:latin typeface="Comic Sans MS"/>
            </a:endParaRPr>
          </a:p>
        </p:txBody>
      </p:sp>
      <p:sp>
        <p:nvSpPr>
          <p:cNvPr id="3" name="Rectangle 2"/>
          <p:cNvSpPr/>
          <p:nvPr/>
        </p:nvSpPr>
        <p:spPr>
          <a:xfrm>
            <a:off x="3451948" y="509158"/>
            <a:ext cx="5004896" cy="646331"/>
          </a:xfrm>
          <a:prstGeom prst="rect">
            <a:avLst/>
          </a:prstGeom>
        </p:spPr>
        <p:txBody>
          <a:bodyPr wrap="none">
            <a:spAutoFit/>
          </a:bodyPr>
          <a:lstStyle/>
          <a:p>
            <a:r>
              <a:rPr lang="en-AU" sz="3600" i="1" dirty="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31058" y="175836"/>
            <a:ext cx="3983784" cy="400110"/>
          </a:xfrm>
          <a:prstGeom prst="rect">
            <a:avLst/>
          </a:prstGeom>
        </p:spPr>
        <p:txBody>
          <a:bodyPr wrap="none" lIns="91440" tIns="45720" rIns="91440" bIns="45720" anchor="t">
            <a:spAutoFit/>
          </a:bodyPr>
          <a:lstStyle/>
          <a:p>
            <a:pPr algn="ctr"/>
            <a:r>
              <a:rPr lang="en-AU" sz="2000" dirty="0">
                <a:solidFill>
                  <a:srgbClr val="00B050"/>
                </a:solidFill>
                <a:latin typeface="Comic Sans MS"/>
                <a:cs typeface="Arial"/>
              </a:rPr>
              <a:t>The Leader and Cantor unmute</a:t>
            </a:r>
            <a:endParaRPr lang="en-US" sz="1400" dirty="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331056" y="4886903"/>
            <a:ext cx="11740869" cy="1631216"/>
          </a:xfrm>
          <a:prstGeom prst="rect">
            <a:avLst/>
          </a:prstGeom>
        </p:spPr>
        <p:txBody>
          <a:bodyPr wrap="square" lIns="91440" tIns="45720" rIns="91440" bIns="45720" anchor="t">
            <a:spAutoFit/>
          </a:bodyPr>
          <a:lstStyle/>
          <a:p>
            <a:pPr algn="ctr"/>
            <a:r>
              <a:rPr lang="en-AU" sz="2000" dirty="0">
                <a:solidFill>
                  <a:srgbClr val="00B050"/>
                </a:solidFill>
                <a:latin typeface="Comic Sans MS"/>
                <a:cs typeface="Arial"/>
              </a:rPr>
              <a:t>Leader: </a:t>
            </a:r>
            <a:r>
              <a:rPr lang="en-AU" sz="2000" dirty="0">
                <a:latin typeface="Comic Sans MS"/>
                <a:cs typeface="Arial"/>
              </a:rPr>
              <a:t>A sign of peace may be exchanged </a:t>
            </a:r>
            <a:endParaRPr lang="en-US" sz="2000" dirty="0">
              <a:latin typeface="Comic Sans MS"/>
              <a:cs typeface="Arial"/>
            </a:endParaRPr>
          </a:p>
          <a:p>
            <a:r>
              <a:rPr lang="en-AU" sz="2000" dirty="0">
                <a:latin typeface="Comic Sans MS"/>
                <a:cs typeface="Arial"/>
              </a:rPr>
              <a:t>You may like to type 'Peace' into the chat, use the 'raise hand’ or other reaction buttons, or just simply wave via the screen with your video turned on</a:t>
            </a:r>
            <a:endParaRPr lang="en-US" sz="2000" dirty="0">
              <a:latin typeface="Comic Sans MS"/>
              <a:cs typeface="Arial"/>
            </a:endParaRPr>
          </a:p>
          <a:p>
            <a:pPr algn="ctr"/>
            <a:endParaRPr lang="en-AU" sz="2000" dirty="0">
              <a:latin typeface="Comic Sans MS"/>
              <a:cs typeface="Arial"/>
            </a:endParaRPr>
          </a:p>
          <a:p>
            <a:r>
              <a:rPr lang="en-AU" sz="2000" dirty="0">
                <a:latin typeface="Comic Sans MS"/>
                <a:cs typeface="Arial"/>
              </a:rPr>
              <a:t>(Broadcaster exits shared screen for a few moments for the exchange of peace)</a:t>
            </a:r>
            <a:endParaRPr lang="en-AU" sz="2000" dirty="0">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881" y="53312"/>
            <a:ext cx="9521452" cy="584775"/>
          </a:xfrm>
          <a:prstGeom prst="rect">
            <a:avLst/>
          </a:prstGeom>
          <a:noFill/>
        </p:spPr>
        <p:txBody>
          <a:bodyPr wrap="square" lIns="91440" tIns="45720" rIns="91440" bIns="45720" rtlCol="0" anchor="t">
            <a:spAutoFit/>
          </a:bodyPr>
          <a:lstStyle/>
          <a:p>
            <a:pPr algn="ctr"/>
            <a:r>
              <a:rPr lang="en-US" sz="3200" i="1" dirty="0">
                <a:solidFill>
                  <a:srgbClr val="00B050"/>
                </a:solidFill>
                <a:latin typeface="Comic Sans MS"/>
              </a:rPr>
              <a:t>Prayer of Thanksgiving before Intercessions</a:t>
            </a:r>
            <a:r>
              <a:rPr lang="en-US" sz="2400" i="1" dirty="0">
                <a:solidFill>
                  <a:srgbClr val="00B050"/>
                </a:solidFill>
                <a:latin typeface="Comic Sans MS"/>
              </a:rPr>
              <a:t> </a:t>
            </a:r>
            <a:endParaRPr lang="en-US" sz="2400" i="1" dirty="0">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299020" y="545727"/>
            <a:ext cx="11557174" cy="15587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200" dirty="0">
                <a:solidFill>
                  <a:srgbClr val="00B050"/>
                </a:solidFill>
                <a:latin typeface="Comic Sans MS"/>
              </a:rPr>
              <a:t>Leader: </a:t>
            </a:r>
            <a:r>
              <a:rPr lang="en-US" sz="2200" dirty="0">
                <a:latin typeface="Comic Sans MS"/>
              </a:rPr>
              <a:t>As we enter prayer, I invite the second reader to unmute to lead our intercessions which follow the prayer of thanksgiving. Please feel free to change your body position as you need.</a:t>
            </a:r>
            <a:endParaRPr lang="en-US" sz="2200" dirty="0">
              <a:cs typeface="Times New Roman"/>
            </a:endParaRPr>
          </a:p>
        </p:txBody>
      </p:sp>
      <p:sp>
        <p:nvSpPr>
          <p:cNvPr id="4" name="TextBox 3">
            <a:extLst>
              <a:ext uri="{FF2B5EF4-FFF2-40B4-BE49-F238E27FC236}">
                <a16:creationId xmlns:a16="http://schemas.microsoft.com/office/drawing/2014/main" id="{7C7028ED-E6AB-E939-25AC-8A3B376F5FF1}"/>
              </a:ext>
            </a:extLst>
          </p:cNvPr>
          <p:cNvSpPr txBox="1"/>
          <p:nvPr/>
        </p:nvSpPr>
        <p:spPr>
          <a:xfrm>
            <a:off x="2279033" y="2159903"/>
            <a:ext cx="8860021" cy="46067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200" dirty="0">
                <a:solidFill>
                  <a:srgbClr val="00B050"/>
                </a:solidFill>
                <a:latin typeface="Comic Sans MS" panose="030F0902030302020204" pitchFamily="66" charset="0"/>
              </a:rPr>
              <a:t>Leader: </a:t>
            </a:r>
            <a:r>
              <a:rPr lang="en-AU" altLang="en-US" sz="2200" dirty="0">
                <a:solidFill>
                  <a:srgbClr val="232323"/>
                </a:solidFill>
                <a:latin typeface="Comic Sans MS" panose="030F0902030302020204" pitchFamily="66" charset="0"/>
              </a:rPr>
              <a:t>God of revelation and risk,</a:t>
            </a:r>
          </a:p>
          <a:p>
            <a:pPr>
              <a:lnSpc>
                <a:spcPct val="150000"/>
              </a:lnSpc>
            </a:pPr>
            <a:r>
              <a:rPr lang="en-AU" altLang="en-US" sz="2200" dirty="0">
                <a:solidFill>
                  <a:srgbClr val="232323"/>
                </a:solidFill>
                <a:latin typeface="Comic Sans MS" panose="030F0902030302020204" pitchFamily="66" charset="0"/>
              </a:rPr>
              <a:t>with Christians of all ages in all places</a:t>
            </a:r>
          </a:p>
          <a:p>
            <a:pPr>
              <a:lnSpc>
                <a:spcPct val="150000"/>
              </a:lnSpc>
            </a:pPr>
            <a:r>
              <a:rPr lang="en-AU" altLang="en-US" sz="2200" dirty="0">
                <a:solidFill>
                  <a:srgbClr val="232323"/>
                </a:solidFill>
                <a:latin typeface="Comic Sans MS" panose="030F0902030302020204" pitchFamily="66" charset="0"/>
              </a:rPr>
              <a:t>we celebrate that you are our strength and joy.</a:t>
            </a:r>
          </a:p>
          <a:p>
            <a:pPr>
              <a:lnSpc>
                <a:spcPct val="150000"/>
              </a:lnSpc>
            </a:pPr>
            <a:r>
              <a:rPr lang="en-AU" altLang="en-US" sz="2200" dirty="0">
                <a:solidFill>
                  <a:srgbClr val="232323"/>
                </a:solidFill>
                <a:latin typeface="Comic Sans MS" panose="030F0902030302020204" pitchFamily="66" charset="0"/>
              </a:rPr>
              <a:t>In searching, we find and are found;</a:t>
            </a:r>
          </a:p>
          <a:p>
            <a:pPr>
              <a:lnSpc>
                <a:spcPct val="150000"/>
              </a:lnSpc>
            </a:pPr>
            <a:r>
              <a:rPr lang="en-AU" altLang="en-US" sz="2200" dirty="0">
                <a:solidFill>
                  <a:srgbClr val="232323"/>
                </a:solidFill>
                <a:latin typeface="Comic Sans MS" panose="030F0902030302020204" pitchFamily="66" charset="0"/>
              </a:rPr>
              <a:t>from exile, we are guided to a place we can truly call home;</a:t>
            </a:r>
          </a:p>
          <a:p>
            <a:pPr>
              <a:lnSpc>
                <a:spcPct val="150000"/>
              </a:lnSpc>
            </a:pPr>
            <a:r>
              <a:rPr lang="en-AU" altLang="en-US" sz="2200" dirty="0">
                <a:solidFill>
                  <a:srgbClr val="232323"/>
                </a:solidFill>
                <a:latin typeface="Comic Sans MS" panose="030F0902030302020204" pitchFamily="66" charset="0"/>
              </a:rPr>
              <a:t>from darkness, you can shine light and unveil a new dawn;</a:t>
            </a:r>
          </a:p>
          <a:p>
            <a:pPr>
              <a:lnSpc>
                <a:spcPct val="150000"/>
              </a:lnSpc>
            </a:pPr>
            <a:r>
              <a:rPr lang="en-AU" altLang="en-US" sz="2200" dirty="0">
                <a:solidFill>
                  <a:srgbClr val="232323"/>
                </a:solidFill>
                <a:latin typeface="Comic Sans MS" panose="030F0902030302020204" pitchFamily="66" charset="0"/>
              </a:rPr>
              <a:t>and, in following you, our faith flourishes</a:t>
            </a:r>
          </a:p>
          <a:p>
            <a:pPr>
              <a:lnSpc>
                <a:spcPct val="150000"/>
              </a:lnSpc>
            </a:pPr>
            <a:r>
              <a:rPr lang="en-AU" altLang="en-US" sz="2200" dirty="0">
                <a:solidFill>
                  <a:srgbClr val="232323"/>
                </a:solidFill>
                <a:latin typeface="Comic Sans MS" panose="030F0902030302020204" pitchFamily="66" charset="0"/>
              </a:rPr>
              <a:t>and our lives reflect your love.</a:t>
            </a:r>
          </a:p>
          <a:p>
            <a:pPr>
              <a:lnSpc>
                <a:spcPct val="150000"/>
              </a:lnSpc>
            </a:pPr>
            <a:r>
              <a:rPr lang="en-AU" altLang="en-US" sz="2200" b="1" dirty="0">
                <a:solidFill>
                  <a:srgbClr val="232323"/>
                </a:solidFill>
                <a:latin typeface="Comic Sans MS" panose="030F0902030302020204" pitchFamily="66" charset="0"/>
              </a:rPr>
              <a:t>Amen.</a:t>
            </a:r>
            <a:endParaRPr lang="en-GB" sz="2200" b="1" dirty="0">
              <a:solidFill>
                <a:srgbClr val="E3960B"/>
              </a:solidFill>
              <a:latin typeface="Comic Sans MS" panose="030F0902030302020204" pitchFamily="66" charset="0"/>
            </a:endParaRPr>
          </a:p>
        </p:txBody>
      </p:sp>
    </p:spTree>
    <p:extLst>
      <p:ext uri="{BB962C8B-B14F-4D97-AF65-F5344CB8AC3E}">
        <p14:creationId xmlns:p14="http://schemas.microsoft.com/office/powerpoint/2010/main" val="1921818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dirty="0">
                <a:solidFill>
                  <a:srgbClr val="00B050"/>
                </a:solidFill>
                <a:latin typeface="Comic Sans MS"/>
                <a:ea typeface="+mn-lt"/>
                <a:cs typeface="+mn-lt"/>
              </a:rPr>
              <a:t>Intercessions</a:t>
            </a:r>
            <a:endParaRPr lang="en-US" sz="2000" i="1" dirty="0">
              <a:solidFill>
                <a:srgbClr val="00B05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5228" y="654823"/>
            <a:ext cx="11114570" cy="5991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dirty="0">
                <a:solidFill>
                  <a:srgbClr val="00B050"/>
                </a:solidFill>
                <a:latin typeface="Comic Sans MS"/>
              </a:rPr>
              <a:t>Reader 2: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p>
          <a:p>
            <a:pPr>
              <a:lnSpc>
                <a:spcPct val="150000"/>
              </a:lnSpc>
            </a:pPr>
            <a:r>
              <a:rPr lang="en-AU" sz="2200" dirty="0">
                <a:solidFill>
                  <a:srgbClr val="00B050"/>
                </a:solidFill>
                <a:latin typeface="Comic Sans MS"/>
              </a:rPr>
              <a:t>PAUSE…</a:t>
            </a:r>
          </a:p>
          <a:p>
            <a:pPr>
              <a:lnSpc>
                <a:spcPct val="150000"/>
              </a:lnSpc>
            </a:pPr>
            <a:r>
              <a:rPr lang="en-AU" sz="2200" dirty="0">
                <a:latin typeface="Comic Sans MS"/>
              </a:rPr>
              <a:t>We entrust to you the community of Holy Hermits Online and our ministry partners:</a:t>
            </a:r>
          </a:p>
          <a:p>
            <a:endParaRPr lang="en-AU" sz="2400" dirty="0">
              <a:latin typeface="Comic Sans MS"/>
            </a:endParaRPr>
          </a:p>
          <a:p>
            <a:pPr marL="0" algn="l" rtl="0" eaLnBrk="1" fontAlgn="base" latinLnBrk="0" hangingPunct="1">
              <a:buNone/>
            </a:pPr>
            <a:endParaRPr lang="en-AU" sz="1800" b="0" i="0" u="none" strike="noStrike" dirty="0">
              <a:effectLst/>
              <a:latin typeface="Arial" panose="020B0604020202020204" pitchFamily="34" charset="0"/>
            </a:endParaRPr>
          </a:p>
          <a:p>
            <a:endParaRPr lang="en-AU" sz="2400" dirty="0">
              <a:latin typeface="Comic Sans MS"/>
            </a:endParaRPr>
          </a:p>
          <a:p>
            <a:endParaRPr lang="en-AU" sz="2400" dirty="0">
              <a:latin typeface="Comic Sans MS"/>
            </a:endParaRPr>
          </a:p>
          <a:p>
            <a:pPr>
              <a:lnSpc>
                <a:spcPct val="150000"/>
              </a:lnSpc>
            </a:pPr>
            <a:endParaRPr lang="en-AU" sz="2200" dirty="0">
              <a:latin typeface="Comic Sans MS"/>
              <a:cs typeface="Calibri"/>
            </a:endParaRPr>
          </a:p>
          <a:p>
            <a:pPr>
              <a:lnSpc>
                <a:spcPct val="150000"/>
              </a:lnSpc>
            </a:pPr>
            <a:r>
              <a:rPr lang="en-AU" sz="2200" dirty="0">
                <a:latin typeface="Comic Sans MS"/>
                <a:cs typeface="Calibri"/>
              </a:rPr>
              <a:t>Prosper the work of our hands and show us the way to your new creation.</a:t>
            </a:r>
          </a:p>
          <a:p>
            <a:pPr>
              <a:lnSpc>
                <a:spcPct val="150000"/>
              </a:lnSpc>
            </a:pPr>
            <a:r>
              <a:rPr lang="en-GB" sz="2200" dirty="0">
                <a:latin typeface="Comic Sans MS"/>
              </a:rPr>
              <a:t>Creator God, </a:t>
            </a:r>
            <a:r>
              <a:rPr lang="en-GB" sz="22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351047542"/>
              </p:ext>
            </p:extLst>
          </p:nvPr>
        </p:nvGraphicFramePr>
        <p:xfrm>
          <a:off x="1383677" y="3766357"/>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dirty="0">
                          <a:latin typeface="Comic Sans MS" panose="030F0902030302020204" pitchFamily="66" charset="0"/>
                          <a:cs typeface="Calibri"/>
                        </a:rPr>
                        <a:t>St John's Cathedral Brisbane</a:t>
                      </a:r>
                      <a:endParaRPr lang="en-US" sz="2000" b="0" i="0" dirty="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err="1">
                          <a:latin typeface="Comic Sans MS" panose="030F0902030302020204" pitchFamily="66" charset="0"/>
                          <a:cs typeface="Calibri"/>
                        </a:rPr>
                        <a:t>Tithe.ly</a:t>
                      </a:r>
                      <a:endParaRPr lang="en-AU" sz="2000" b="0" i="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34</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dirty="0">
                <a:solidFill>
                  <a:srgbClr val="00B050"/>
                </a:solidFill>
                <a:latin typeface="Comic Sans MS"/>
              </a:rPr>
              <a:t>Reader 2: </a:t>
            </a:r>
            <a:r>
              <a:rPr lang="en-AU" sz="2400" dirty="0">
                <a:latin typeface="Comic Sans MS"/>
              </a:rPr>
              <a:t>Loving Creator</a:t>
            </a:r>
            <a:r>
              <a:rPr lang="en-AU" sz="2400" u="none" strike="noStrike" dirty="0">
                <a:effectLst/>
                <a:latin typeface="Comic Sans MS"/>
              </a:rPr>
              <a:t>, we </a:t>
            </a:r>
            <a:r>
              <a:rPr lang="en-AU" sz="2400" dirty="0">
                <a:latin typeface="Comic Sans MS"/>
              </a:rPr>
              <a:t>entrust to you all animals, especially those who are</a:t>
            </a:r>
            <a:r>
              <a:rPr lang="en-AU" sz="2400" dirty="0">
                <a:latin typeface="Comic Sans MS"/>
                <a:cs typeface="Calibri"/>
              </a:rPr>
              <a:t> </a:t>
            </a:r>
            <a:r>
              <a:rPr lang="en-AU" sz="2400" dirty="0">
                <a:latin typeface="Comic Sans MS"/>
              </a:rPr>
              <a:t>sick, anxious, ageing, lost, at risk, lonely, sad, hungry, in pain, homeless, abused, living in fear, encountering violence of any kind,</a:t>
            </a:r>
            <a:r>
              <a:rPr lang="en-AU" sz="2400" dirty="0">
                <a:latin typeface="Comic Sans MS"/>
                <a:cs typeface="Calibri"/>
              </a:rPr>
              <a:t> </a:t>
            </a:r>
            <a:r>
              <a:rPr lang="en-AU" sz="2400" dirty="0">
                <a:latin typeface="Comic Sans MS"/>
              </a:rPr>
              <a:t>in need of comfort, rehabilitation or transformation.</a:t>
            </a:r>
            <a:endParaRPr lang="en-AU" sz="2400" dirty="0">
              <a:latin typeface="Comic Sans MS"/>
              <a:cs typeface="Calibri"/>
            </a:endParaRPr>
          </a:p>
          <a:p>
            <a:r>
              <a:rPr lang="en-AU" sz="2400" dirty="0">
                <a:latin typeface="Comic Sans MS"/>
              </a:rPr>
              <a:t>We invite your loving compassion for:</a:t>
            </a:r>
            <a:br>
              <a:rPr lang="en-AU" sz="2000" dirty="0">
                <a:latin typeface="Comic Sans MS"/>
              </a:rPr>
            </a:br>
            <a:endParaRPr lang="en-AU" sz="1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r>
              <a:rPr lang="en-AU" sz="2400" dirty="0">
                <a:latin typeface="Comic Sans MS"/>
              </a:rPr>
              <a:t>We name in our hearts, out loud or in the chat, </a:t>
            </a:r>
            <a:endParaRPr lang="en-AU" sz="2400" b="1" dirty="0">
              <a:solidFill>
                <a:srgbClr val="00B050"/>
              </a:solidFill>
              <a:latin typeface="Comic Sans MS"/>
              <a:cs typeface="Times New Roman"/>
            </a:endParaRPr>
          </a:p>
          <a:p>
            <a:r>
              <a:rPr lang="en-AU" sz="2400" dirty="0">
                <a:latin typeface="Comic Sans MS"/>
              </a:rPr>
              <a:t>the animals we bring to the Lord in prayer.</a:t>
            </a:r>
            <a:r>
              <a:rPr lang="en-AU" sz="2400" dirty="0">
                <a:solidFill>
                  <a:srgbClr val="000000"/>
                </a:solidFill>
                <a:latin typeface="Comic Sans MS"/>
              </a:rPr>
              <a:t> </a:t>
            </a:r>
            <a:r>
              <a:rPr lang="en-AU" sz="2400" dirty="0">
                <a:solidFill>
                  <a:srgbClr val="7030A0"/>
                </a:solidFill>
                <a:latin typeface="Comic Sans MS"/>
              </a:rPr>
              <a:t> </a:t>
            </a:r>
            <a:r>
              <a:rPr lang="en-AU" sz="2400" dirty="0">
                <a:solidFill>
                  <a:srgbClr val="00B050"/>
                </a:solidFill>
                <a:latin typeface="Comic Sans MS"/>
              </a:rPr>
              <a:t>PAUSE…</a:t>
            </a:r>
            <a:endParaRPr lang="en-AU" sz="2400" dirty="0">
              <a:solidFill>
                <a:srgbClr val="00B05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dirty="0">
                <a:latin typeface="Comic Sans MS"/>
                <a:ea typeface="Segoe UI"/>
                <a:cs typeface="Segoe UI"/>
              </a:rPr>
              <a:t>Jasmine,   </a:t>
            </a:r>
            <a:r>
              <a:rPr lang="en-AU" sz="2400" dirty="0">
                <a:latin typeface="Comic Sans MS"/>
                <a:ea typeface="Segoe UI"/>
                <a:cs typeface="Segoe UI"/>
              </a:rPr>
              <a:t>​</a:t>
            </a:r>
          </a:p>
          <a:p>
            <a:pPr rtl="0"/>
            <a:r>
              <a:rPr lang="en-AU" sz="2400" baseline="0" dirty="0">
                <a:latin typeface="Comic Sans MS"/>
                <a:ea typeface="Segoe UI"/>
                <a:cs typeface="Segoe UI"/>
              </a:rPr>
              <a:t>Leese(y),   </a:t>
            </a:r>
            <a:r>
              <a:rPr lang="en-AU" sz="2400" dirty="0">
                <a:latin typeface="Comic Sans MS"/>
                <a:ea typeface="Segoe UI"/>
                <a:cs typeface="Segoe UI"/>
              </a:rPr>
              <a:t>​</a:t>
            </a:r>
          </a:p>
          <a:p>
            <a:pPr rtl="0"/>
            <a:r>
              <a:rPr lang="en-AU" sz="2400" baseline="0" dirty="0">
                <a:latin typeface="Comic Sans MS"/>
                <a:ea typeface="Segoe UI"/>
                <a:cs typeface="Segoe UI"/>
              </a:rPr>
              <a:t>Sid, Toots </a:t>
            </a:r>
            <a:r>
              <a:rPr lang="en-AU" sz="2400" dirty="0">
                <a:latin typeface="Comic Sans MS"/>
                <a:ea typeface="Segoe UI"/>
                <a:cs typeface="Segoe UI"/>
              </a:rPr>
              <a:t>&amp;</a:t>
            </a:r>
            <a:r>
              <a:rPr lang="en-AU" sz="2400" baseline="0" dirty="0">
                <a:latin typeface="Comic Sans MS"/>
                <a:ea typeface="Segoe UI"/>
                <a:cs typeface="Segoe UI"/>
              </a:rPr>
              <a:t> Lulu</a:t>
            </a:r>
            <a:r>
              <a:rPr lang="en-AU" sz="2400" dirty="0">
                <a:latin typeface="Comic Sans MS"/>
                <a:ea typeface="Segoe UI"/>
                <a:cs typeface="Segoe UI"/>
              </a:rPr>
              <a:t>​</a:t>
            </a:r>
          </a:p>
          <a:p>
            <a:pPr rtl="0"/>
            <a:r>
              <a:rPr lang="en-AU" sz="2400" baseline="0" dirty="0">
                <a:latin typeface="Comic Sans MS"/>
                <a:ea typeface="Segoe UI"/>
                <a:cs typeface="Segoe UI"/>
              </a:rPr>
              <a:t>Polly and Suki</a:t>
            </a:r>
            <a:r>
              <a:rPr lang="en-AU" sz="2400" dirty="0">
                <a:latin typeface="Comic Sans MS"/>
                <a:ea typeface="Segoe UI"/>
                <a:cs typeface="Segoe UI"/>
              </a:rPr>
              <a:t>​</a:t>
            </a:r>
          </a:p>
          <a:p>
            <a:pPr rtl="0"/>
            <a:r>
              <a:rPr lang="en-AU" sz="2400" baseline="0" dirty="0">
                <a:latin typeface="Comic Sans MS"/>
                <a:ea typeface="Segoe UI"/>
                <a:cs typeface="Segoe UI"/>
              </a:rPr>
              <a:t>Fred, George </a:t>
            </a:r>
            <a:r>
              <a:rPr lang="en-AU" sz="2400" dirty="0">
                <a:latin typeface="Comic Sans MS"/>
                <a:ea typeface="Segoe UI"/>
                <a:cs typeface="Segoe UI"/>
              </a:rPr>
              <a:t>&amp;</a:t>
            </a:r>
            <a:r>
              <a:rPr lang="en-AU" sz="2400" baseline="0" dirty="0">
                <a:latin typeface="Comic Sans MS"/>
                <a:ea typeface="Segoe UI"/>
                <a:cs typeface="Segoe UI"/>
              </a:rPr>
              <a:t> Percy</a:t>
            </a:r>
            <a:r>
              <a:rPr lang="en-AU" sz="2400" dirty="0">
                <a:latin typeface="Comic Sans MS"/>
                <a:ea typeface="Segoe UI"/>
                <a:cs typeface="Segoe UI"/>
              </a:rPr>
              <a:t>​</a:t>
            </a:r>
          </a:p>
          <a:p>
            <a:pPr rtl="0"/>
            <a:r>
              <a:rPr lang="en-AU" sz="2400" baseline="0" dirty="0">
                <a:latin typeface="Comic Sans MS"/>
                <a:ea typeface="Segoe UI"/>
                <a:cs typeface="Segoe UI"/>
              </a:rPr>
              <a:t>Koshka </a:t>
            </a:r>
            <a:r>
              <a:rPr lang="en-AU" sz="2400" dirty="0">
                <a:latin typeface="Comic Sans MS"/>
                <a:ea typeface="Segoe UI"/>
                <a:cs typeface="Segoe UI"/>
              </a:rPr>
              <a:t>​</a:t>
            </a:r>
          </a:p>
          <a:p>
            <a:r>
              <a:rPr lang="en-AU" sz="2400" dirty="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dirty="0">
                <a:latin typeface="Comic Sans MS"/>
                <a:ea typeface="Segoe UI"/>
                <a:cs typeface="Segoe UI"/>
              </a:rPr>
              <a:t>Lambert ​</a:t>
            </a:r>
            <a:r>
              <a:rPr lang="en-US" sz="2400" dirty="0">
                <a:latin typeface="Comic Sans MS"/>
                <a:ea typeface="Segoe UI"/>
                <a:cs typeface="Segoe UI"/>
              </a:rPr>
              <a:t>​</a:t>
            </a:r>
          </a:p>
          <a:p>
            <a:pPr rtl="0"/>
            <a:r>
              <a:rPr lang="en-AU" sz="2400" dirty="0">
                <a:latin typeface="Comic Sans MS"/>
                <a:ea typeface="Segoe UI"/>
                <a:cs typeface="Segoe UI"/>
              </a:rPr>
              <a:t>Kala, Nigel &amp; Little One ​</a:t>
            </a:r>
            <a:r>
              <a:rPr lang="en-US" sz="2400" dirty="0">
                <a:latin typeface="Comic Sans MS"/>
                <a:ea typeface="Segoe UI"/>
                <a:cs typeface="Segoe UI"/>
              </a:rPr>
              <a:t>​</a:t>
            </a:r>
          </a:p>
          <a:p>
            <a:pPr rtl="0"/>
            <a:r>
              <a:rPr lang="en-AU" sz="2400" dirty="0">
                <a:latin typeface="Comic Sans MS"/>
                <a:ea typeface="Segoe UI"/>
                <a:cs typeface="Segoe UI"/>
              </a:rPr>
              <a:t>Toby​</a:t>
            </a:r>
            <a:r>
              <a:rPr lang="en-US" sz="2400" dirty="0">
                <a:latin typeface="Comic Sans MS"/>
                <a:ea typeface="Segoe UI"/>
                <a:cs typeface="Segoe UI"/>
              </a:rPr>
              <a:t>​</a:t>
            </a:r>
          </a:p>
          <a:p>
            <a:pPr rtl="0"/>
            <a:r>
              <a:rPr lang="en-AU" sz="2400" dirty="0">
                <a:latin typeface="Comic Sans MS"/>
                <a:ea typeface="Segoe UI"/>
                <a:cs typeface="Segoe UI"/>
              </a:rPr>
              <a:t>Taco​</a:t>
            </a:r>
            <a:r>
              <a:rPr lang="en-US" sz="2400" dirty="0">
                <a:latin typeface="Comic Sans MS"/>
                <a:ea typeface="Segoe UI"/>
                <a:cs typeface="Segoe UI"/>
              </a:rPr>
              <a:t>​</a:t>
            </a:r>
          </a:p>
          <a:p>
            <a:pPr rtl="0"/>
            <a:r>
              <a:rPr lang="en-AU" sz="2400" dirty="0">
                <a:latin typeface="Comic Sans MS"/>
                <a:ea typeface="Segoe UI"/>
                <a:cs typeface="Segoe UI"/>
              </a:rPr>
              <a:t>Paddy ​</a:t>
            </a:r>
            <a:r>
              <a:rPr lang="en-US" sz="2400" dirty="0">
                <a:latin typeface="Comic Sans MS"/>
                <a:ea typeface="Segoe UI"/>
                <a:cs typeface="Segoe UI"/>
              </a:rPr>
              <a:t>​</a:t>
            </a:r>
          </a:p>
          <a:p>
            <a:pPr rtl="0"/>
            <a:r>
              <a:rPr lang="en-AU" sz="2400" dirty="0">
                <a:latin typeface="Comic Sans MS"/>
                <a:ea typeface="Segoe UI"/>
                <a:cs typeface="Segoe UI"/>
              </a:rPr>
              <a:t>Rosie​</a:t>
            </a:r>
            <a:endParaRPr lang="en-US" sz="2400" dirty="0">
              <a:latin typeface="Comic Sans MS"/>
              <a:cs typeface="Segoe UI"/>
            </a:endParaRPr>
          </a:p>
        </p:txBody>
      </p:sp>
    </p:spTree>
    <p:extLst>
      <p:ext uri="{BB962C8B-B14F-4D97-AF65-F5344CB8AC3E}">
        <p14:creationId xmlns:p14="http://schemas.microsoft.com/office/powerpoint/2010/main" val="3211861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35</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dirty="0">
                <a:solidFill>
                  <a:srgbClr val="00B050"/>
                </a:solidFill>
                <a:latin typeface="Comic Sans MS"/>
              </a:rPr>
              <a:t>Reader 2: </a:t>
            </a:r>
            <a:r>
              <a:rPr lang="en-AU" sz="2400" dirty="0">
                <a:latin typeface="Comic Sans MS"/>
              </a:rPr>
              <a:t>Eternal Trinity of Love</a:t>
            </a:r>
            <a:r>
              <a:rPr lang="en-AU" sz="2400" u="none" strike="noStrike" dirty="0">
                <a:effectLst/>
                <a:latin typeface="Comic Sans MS"/>
              </a:rPr>
              <a:t>, we </a:t>
            </a:r>
            <a:r>
              <a:rPr lang="en-AU" sz="2400" dirty="0">
                <a:latin typeface="Comic Sans MS"/>
              </a:rPr>
              <a:t>uphold to you the people we </a:t>
            </a:r>
            <a:r>
              <a:rPr lang="en-AU" sz="2400" u="none" strike="noStrike" dirty="0">
                <a:effectLst/>
                <a:latin typeface="Comic Sans MS"/>
              </a:rPr>
              <a:t>love and carry cares</a:t>
            </a:r>
            <a:r>
              <a:rPr lang="en-AU" sz="2400" dirty="0">
                <a:latin typeface="Comic Sans MS"/>
              </a:rPr>
              <a:t> for:</a:t>
            </a:r>
            <a:endParaRPr lang="en-AU" sz="2400" dirty="0">
              <a:latin typeface="Comic Sans MS"/>
              <a:ea typeface="Calibri"/>
              <a:cs typeface="Calibri"/>
            </a:endParaRPr>
          </a:p>
          <a:p>
            <a:pPr>
              <a:lnSpc>
                <a:spcPct val="150000"/>
              </a:lnSpc>
            </a:pPr>
            <a:endParaRPr lang="en-AU" sz="2000" dirty="0">
              <a:latin typeface="Comic Sans MS"/>
              <a:ea typeface="Calibri"/>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r>
              <a:rPr lang="en-US" sz="2000" dirty="0">
                <a:solidFill>
                  <a:srgbClr val="000000"/>
                </a:solidFill>
                <a:latin typeface="Comic Sans MS"/>
                <a:cs typeface="Calibri"/>
              </a:rPr>
              <a:t>                                </a:t>
            </a:r>
            <a:r>
              <a:rPr lang="en-AU" sz="2000" dirty="0">
                <a:solidFill>
                  <a:srgbClr val="4D4D4D"/>
                </a:solidFill>
                <a:latin typeface="Comic Sans MS"/>
                <a:cs typeface="Calibri"/>
              </a:rPr>
              <a:t> </a:t>
            </a:r>
            <a:endParaRPr lang="en-AU" sz="2400" dirty="0">
              <a:latin typeface="Comic Sans MS"/>
            </a:endParaRPr>
          </a:p>
          <a:p>
            <a:endParaRPr lang="en-AU" sz="2400" dirty="0">
              <a:latin typeface="Comic Sans MS"/>
            </a:endParaRPr>
          </a:p>
          <a:p>
            <a:r>
              <a:rPr lang="en-AU" sz="2400" dirty="0">
                <a:latin typeface="Comic Sans MS"/>
              </a:rPr>
              <a:t>We name in our hearts, out loud or in the chat, those we bring to the Lord in prayer.</a:t>
            </a:r>
            <a:r>
              <a:rPr lang="en-AU" sz="2400" dirty="0">
                <a:solidFill>
                  <a:srgbClr val="7030A0"/>
                </a:solidFill>
                <a:latin typeface="Comic Sans MS"/>
              </a:rPr>
              <a:t>  </a:t>
            </a:r>
            <a:r>
              <a:rPr lang="en-AU" sz="2400" dirty="0">
                <a:solidFill>
                  <a:srgbClr val="00B050"/>
                </a:solidFill>
                <a:latin typeface="Comic Sans MS"/>
              </a:rPr>
              <a:t>PAUSE… </a:t>
            </a:r>
            <a:r>
              <a:rPr lang="en-AU" sz="2400" u="none" strike="noStrike" dirty="0">
                <a:effectLst/>
                <a:latin typeface="Comic Sans MS"/>
              </a:rPr>
              <a:t>We entrust to you those who have died, those who have died peacefully and those who have died tragically, The old and the young. Receive them into your Kingdom.</a:t>
            </a:r>
            <a:r>
              <a:rPr lang="en-AU" sz="2400" u="none" strike="noStrike" dirty="0">
                <a:solidFill>
                  <a:srgbClr val="E68422"/>
                </a:solidFill>
                <a:effectLst/>
                <a:latin typeface="Comic Sans MS"/>
              </a:rPr>
              <a:t> </a:t>
            </a:r>
            <a:r>
              <a:rPr lang="en-AU" sz="2400" dirty="0">
                <a:latin typeface="Comic Sans MS"/>
              </a:rPr>
              <a:t>Lord in your mercy, Hear our prayers.</a:t>
            </a:r>
            <a:r>
              <a:rPr lang="en-AU" sz="2400" dirty="0">
                <a:latin typeface="Times New Roman"/>
                <a:cs typeface="Times New Roman"/>
              </a:rPr>
              <a:t> </a:t>
            </a:r>
            <a:r>
              <a:rPr lang="en-AU" sz="2400" b="1" dirty="0">
                <a:latin typeface="Comic Sans MS"/>
              </a:rPr>
              <a:t>Amen</a:t>
            </a:r>
            <a:r>
              <a:rPr lang="en-AU" sz="2400" b="1" u="none" strike="noStrike" dirty="0">
                <a:effectLst/>
                <a:latin typeface="Comic Sans MS"/>
              </a:rPr>
              <a:t>.</a:t>
            </a:r>
            <a:endParaRPr lang="en-AU" sz="2400" dirty="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extLst>
              <p:ext uri="{D42A27DB-BD31-4B8C-83A1-F6EECF244321}">
                <p14:modId xmlns:p14="http://schemas.microsoft.com/office/powerpoint/2010/main" val="2034973744"/>
              </p:ext>
            </p:extLst>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Kerry, Les &amp; Jake</a:t>
                      </a:r>
                    </a:p>
                    <a:p>
                      <a:pPr algn="l" rtl="0" fontAlgn="base">
                        <a:lnSpc>
                          <a:spcPct val="100000"/>
                        </a:lnSpc>
                        <a:spcBef>
                          <a:spcPts val="0"/>
                        </a:spcBef>
                        <a:spcAft>
                          <a:spcPts val="0"/>
                        </a:spcAft>
                      </a:pPr>
                      <a:r>
                        <a:rPr lang="en-AU" sz="2400" b="0" i="0" dirty="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​​Rev'd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2400" b="0" i="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Dr Julie ​​</a:t>
                      </a:r>
                    </a:p>
                    <a:p>
                      <a:pPr algn="l" rtl="0" fontAlgn="base">
                        <a:lnSpc>
                          <a:spcPct val="100000"/>
                        </a:lnSpc>
                        <a:spcBef>
                          <a:spcPts val="0"/>
                        </a:spcBef>
                        <a:spcAft>
                          <a:spcPts val="0"/>
                        </a:spcAft>
                      </a:pPr>
                      <a:r>
                        <a:rPr lang="en-AU" sz="2400" b="0" i="0" dirty="0">
                          <a:solidFill>
                            <a:srgbClr val="000000"/>
                          </a:solidFill>
                          <a:effectLst/>
                          <a:latin typeface="Comic Sans MS"/>
                        </a:rPr>
                        <a:t>Ruth​​</a:t>
                      </a:r>
                    </a:p>
                    <a:p>
                      <a:pPr algn="l" rtl="0" fontAlgn="base">
                        <a:lnSpc>
                          <a:spcPct val="100000"/>
                        </a:lnSpc>
                        <a:spcBef>
                          <a:spcPts val="0"/>
                        </a:spcBef>
                        <a:spcAft>
                          <a:spcPts val="0"/>
                        </a:spcAft>
                      </a:pPr>
                      <a:r>
                        <a:rPr lang="en-AU" sz="2400" b="0" i="0" dirty="0">
                          <a:solidFill>
                            <a:srgbClr val="000000"/>
                          </a:solidFill>
                          <a:effectLst/>
                          <a:latin typeface="Comic Sans MS"/>
                        </a:rPr>
                        <a:t>Phil​</a:t>
                      </a:r>
                    </a:p>
                    <a:p>
                      <a:pPr algn="l" rtl="0" fontAlgn="base">
                        <a:lnSpc>
                          <a:spcPct val="100000"/>
                        </a:lnSpc>
                        <a:spcBef>
                          <a:spcPts val="0"/>
                        </a:spcBef>
                        <a:spcAft>
                          <a:spcPts val="0"/>
                        </a:spcAft>
                      </a:pPr>
                      <a:r>
                        <a:rPr lang="en-AU" sz="2400" b="0" i="0" dirty="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Bill &amp; Marjorie​​</a:t>
                      </a:r>
                    </a:p>
                    <a:p>
                      <a:pPr algn="l" rtl="0" fontAlgn="base">
                        <a:lnSpc>
                          <a:spcPct val="100000"/>
                        </a:lnSpc>
                        <a:spcBef>
                          <a:spcPts val="0"/>
                        </a:spcBef>
                        <a:spcAft>
                          <a:spcPts val="0"/>
                        </a:spcAft>
                      </a:pPr>
                      <a:r>
                        <a:rPr lang="en-AU" sz="2400" b="0" i="0" dirty="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Paul &amp; Darhon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Judy &amp; Mary​​    </a:t>
                      </a:r>
                    </a:p>
                    <a:p>
                      <a:pPr algn="l" rtl="0" fontAlgn="base">
                        <a:lnSpc>
                          <a:spcPct val="100000"/>
                        </a:lnSpc>
                        <a:spcBef>
                          <a:spcPts val="0"/>
                        </a:spcBef>
                        <a:spcAft>
                          <a:spcPts val="0"/>
                        </a:spcAft>
                      </a:pPr>
                      <a:r>
                        <a:rPr lang="en-AU" sz="2400" b="0" i="0" dirty="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Kirsten, Greg, </a:t>
                      </a:r>
                    </a:p>
                    <a:p>
                      <a:pPr algn="l" rtl="0" fontAlgn="base">
                        <a:lnSpc>
                          <a:spcPct val="100000"/>
                        </a:lnSpc>
                        <a:spcBef>
                          <a:spcPts val="0"/>
                        </a:spcBef>
                        <a:spcAft>
                          <a:spcPts val="0"/>
                        </a:spcAft>
                      </a:pPr>
                      <a:r>
                        <a:rPr lang="en-AU" sz="2400" b="0" i="0" dirty="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Alan &amp; Gaylene</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Matthew &amp; Nicholas</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150797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20095" y="892090"/>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dirty="0">
                <a:solidFill>
                  <a:srgbClr val="00B050"/>
                </a:solidFill>
                <a:latin typeface="Comic Sans MS"/>
              </a:rPr>
              <a:t>Leader: </a:t>
            </a:r>
            <a:r>
              <a:rPr lang="en-AU" sz="2400" dirty="0">
                <a:solidFill>
                  <a:srgbClr val="000000"/>
                </a:solidFill>
                <a:latin typeface="Comic Sans MS"/>
              </a:rPr>
              <a:t>Loving</a:t>
            </a:r>
            <a:r>
              <a:rPr lang="en-AU" sz="2400" i="0" u="none" strike="noStrike" dirty="0">
                <a:solidFill>
                  <a:srgbClr val="000000"/>
                </a:solidFill>
                <a:effectLst/>
                <a:latin typeface="Comic Sans MS"/>
              </a:rPr>
              <a:t> God, joining with the Church in our cycle of prayer, we ask </a:t>
            </a:r>
            <a:r>
              <a:rPr lang="en-AU" sz="2400" u="none" strike="noStrike" dirty="0">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8B5BD5BF-83B9-C5B1-B71D-A09AAD600D84}"/>
              </a:ext>
            </a:extLst>
          </p:cNvPr>
          <p:cNvSpPr txBox="1"/>
          <p:nvPr/>
        </p:nvSpPr>
        <p:spPr>
          <a:xfrm>
            <a:off x="457295" y="2056827"/>
            <a:ext cx="11524033" cy="3909083"/>
          </a:xfrm>
          <a:prstGeom prst="rect">
            <a:avLst/>
          </a:prstGeom>
          <a:noFill/>
        </p:spPr>
        <p:txBody>
          <a:bodyPr wrap="square" lIns="91440" tIns="45720" rIns="91440" bIns="45720" rtlCol="0" anchor="t">
            <a:spAutoFit/>
          </a:bodyPr>
          <a:lstStyle/>
          <a:p>
            <a:pPr marL="342900" indent="-342900">
              <a:lnSpc>
                <a:spcPct val="150000"/>
              </a:lnSpc>
              <a:buFont typeface="Arial"/>
              <a:buChar char="•"/>
            </a:pPr>
            <a:r>
              <a:rPr lang="en-AU" sz="2400" dirty="0">
                <a:latin typeface="Comic Sans MS"/>
              </a:rPr>
              <a:t>Province de L’Eglise </a:t>
            </a:r>
            <a:r>
              <a:rPr lang="en-AU" sz="2400" dirty="0" err="1">
                <a:latin typeface="Comic Sans MS"/>
              </a:rPr>
              <a:t>Anglicane</a:t>
            </a:r>
            <a:r>
              <a:rPr lang="en-AU" sz="2400" dirty="0">
                <a:latin typeface="Comic Sans MS"/>
              </a:rPr>
              <a:t> Du Congo</a:t>
            </a:r>
          </a:p>
          <a:p>
            <a:pPr marL="342900" indent="-342900">
              <a:lnSpc>
                <a:spcPct val="150000"/>
              </a:lnSpc>
              <a:buFont typeface="Arial"/>
              <a:buChar char="•"/>
            </a:pPr>
            <a:r>
              <a:rPr lang="en-AU" sz="2400" dirty="0">
                <a:latin typeface="Comic Sans MS"/>
              </a:rPr>
              <a:t>The Diocese of North West Australia: †Darrell; Clergy and People</a:t>
            </a:r>
          </a:p>
          <a:p>
            <a:pPr marL="342900" indent="-342900">
              <a:lnSpc>
                <a:spcPct val="150000"/>
              </a:lnSpc>
              <a:buFont typeface="Arial"/>
              <a:buChar char="•"/>
            </a:pPr>
            <a:r>
              <a:rPr lang="en-AU" sz="2400" dirty="0">
                <a:latin typeface="Comic Sans MS"/>
              </a:rPr>
              <a:t>The Parish of Ithaca-Ashgrove: Margaret, Pam, Jack, Kathy</a:t>
            </a:r>
          </a:p>
          <a:p>
            <a:pPr marL="342900" indent="-342900">
              <a:lnSpc>
                <a:spcPct val="150000"/>
              </a:lnSpc>
              <a:buFont typeface="Arial"/>
              <a:buChar char="•"/>
            </a:pPr>
            <a:r>
              <a:rPr lang="en-AU" sz="2400" dirty="0">
                <a:latin typeface="Comic Sans MS"/>
              </a:rPr>
              <a:t>Ministry with Young Adults </a:t>
            </a:r>
          </a:p>
          <a:p>
            <a:pPr marL="342900" indent="-342900">
              <a:lnSpc>
                <a:spcPct val="150000"/>
              </a:lnSpc>
              <a:buFont typeface="Arial"/>
              <a:buChar char="•"/>
            </a:pPr>
            <a:r>
              <a:rPr lang="en-AU" sz="2400" dirty="0">
                <a:latin typeface="Comic Sans MS"/>
              </a:rPr>
              <a:t>The Springfield Anglican College, Springfield: Principal - Steven; Chaplain - Jonathan; Chair of College Council - Michael; members of College Council; staff &amp; students </a:t>
            </a:r>
          </a:p>
        </p:txBody>
      </p:sp>
    </p:spTree>
    <p:extLst>
      <p:ext uri="{BB962C8B-B14F-4D97-AF65-F5344CB8AC3E}">
        <p14:creationId xmlns:p14="http://schemas.microsoft.com/office/powerpoint/2010/main" val="1934760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199453" y="391802"/>
            <a:ext cx="9793093"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00B050"/>
                </a:solidFill>
                <a:latin typeface="Comic Sans MS"/>
              </a:rPr>
              <a:t>Prayer for those in time of flood and bushfire</a:t>
            </a:r>
          </a:p>
        </p:txBody>
      </p:sp>
      <p:sp>
        <p:nvSpPr>
          <p:cNvPr id="3" name="TextBox 2">
            <a:extLst>
              <a:ext uri="{FF2B5EF4-FFF2-40B4-BE49-F238E27FC236}">
                <a16:creationId xmlns:a16="http://schemas.microsoft.com/office/drawing/2014/main" id="{32124423-1E17-E07A-F89E-A38B92735E14}"/>
              </a:ext>
            </a:extLst>
          </p:cNvPr>
          <p:cNvSpPr txBox="1"/>
          <p:nvPr/>
        </p:nvSpPr>
        <p:spPr>
          <a:xfrm>
            <a:off x="1199453" y="1346591"/>
            <a:ext cx="10107455" cy="5119607"/>
          </a:xfrm>
          <a:prstGeom prst="rect">
            <a:avLst/>
          </a:prstGeom>
          <a:noFill/>
        </p:spPr>
        <p:txBody>
          <a:bodyPr wrap="square">
            <a:spAutoFit/>
          </a:bodyPr>
          <a:lstStyle/>
          <a:p>
            <a:pPr algn="l" rtl="0" fontAlgn="base">
              <a:lnSpc>
                <a:spcPct val="150000"/>
              </a:lnSpc>
              <a:buNone/>
            </a:pPr>
            <a:r>
              <a:rPr lang="en-US" sz="2000" b="0" i="0" u="none" strike="noStrike" dirty="0">
                <a:solidFill>
                  <a:srgbClr val="000000"/>
                </a:solidFill>
                <a:effectLst/>
                <a:latin typeface="Comic Sans MS" panose="030F0702030302020204" pitchFamily="66" charset="0"/>
              </a:rPr>
              <a:t>Gracious God, In times of disaster when floods and bushfires threaten your creation, we turn to you for comfort and strength. We lift-up to you all those affected by these disasters, the displace, injured grieving, those who have lost homes and livelihoods. Grant them comfort, strength, and hope. </a:t>
            </a:r>
          </a:p>
          <a:p>
            <a:pPr algn="l" rtl="0" fontAlgn="base">
              <a:lnSpc>
                <a:spcPct val="150000"/>
              </a:lnSpc>
              <a:buNone/>
            </a:pPr>
            <a:r>
              <a:rPr lang="en-US" sz="2000" dirty="0">
                <a:solidFill>
                  <a:srgbClr val="000000"/>
                </a:solidFill>
                <a:latin typeface="Comic Sans MS" panose="030F0702030302020204" pitchFamily="66" charset="0"/>
              </a:rPr>
              <a:t>We pray for all who offer aid and assistance – the firefighter, rescue workers, volunteers and all who work to bring relief and support. Grant them wisdom, resilience, and protection as they serve others in need.</a:t>
            </a:r>
          </a:p>
          <a:p>
            <a:pPr algn="l" rtl="0" fontAlgn="base">
              <a:lnSpc>
                <a:spcPct val="150000"/>
              </a:lnSpc>
              <a:buNone/>
            </a:pPr>
            <a:r>
              <a:rPr lang="en-US" sz="2000" b="0" i="0" dirty="0">
                <a:solidFill>
                  <a:srgbClr val="000000"/>
                </a:solidFill>
                <a:effectLst/>
                <a:latin typeface="Comic Sans MS" panose="030F0702030302020204" pitchFamily="66" charset="0"/>
              </a:rPr>
              <a:t>May </a:t>
            </a:r>
            <a:r>
              <a:rPr lang="en-US" sz="2000" dirty="0">
                <a:solidFill>
                  <a:srgbClr val="000000"/>
                </a:solidFill>
                <a:latin typeface="Comic Sans MS" panose="030F0702030302020204" pitchFamily="66" charset="0"/>
              </a:rPr>
              <a:t>y</a:t>
            </a:r>
            <a:r>
              <a:rPr lang="en-US" sz="2000" b="0" i="0" dirty="0">
                <a:solidFill>
                  <a:srgbClr val="000000"/>
                </a:solidFill>
                <a:effectLst/>
                <a:latin typeface="Comic Sans MS" panose="030F0702030302020204" pitchFamily="66" charset="0"/>
              </a:rPr>
              <a:t>ou presence guide us and bring </a:t>
            </a:r>
            <a:r>
              <a:rPr lang="en-US" sz="2000" dirty="0">
                <a:solidFill>
                  <a:srgbClr val="000000"/>
                </a:solidFill>
                <a:latin typeface="Comic Sans MS" panose="030F0702030302020204" pitchFamily="66" charset="0"/>
              </a:rPr>
              <a:t>healing to the land and its people. Help us to stand together in compassion and support, as we seek to rebuild and renew the communities affected by these disasters. </a:t>
            </a:r>
            <a:r>
              <a:rPr lang="en-US" sz="2000" b="1" dirty="0">
                <a:solidFill>
                  <a:srgbClr val="000000"/>
                </a:solidFill>
                <a:latin typeface="Comic Sans MS" panose="030F0702030302020204" pitchFamily="66" charset="0"/>
              </a:rPr>
              <a:t>Amen.</a:t>
            </a:r>
            <a:endParaRPr lang="en-US" sz="2000" dirty="0">
              <a:solidFill>
                <a:srgbClr val="000000"/>
              </a:solidFill>
              <a:latin typeface="Comic Sans MS" panose="030F0702030302020204" pitchFamily="66" charset="0"/>
            </a:endParaRPr>
          </a:p>
          <a:p>
            <a:pPr algn="l" rtl="0" fontAlgn="base">
              <a:lnSpc>
                <a:spcPct val="150000"/>
              </a:lnSpc>
              <a:buNone/>
            </a:pPr>
            <a:endParaRPr lang="en-US" sz="2000" b="0" i="0" dirty="0">
              <a:solidFill>
                <a:srgbClr val="543E34"/>
              </a:solidFill>
              <a:effectLst/>
              <a:latin typeface="Comic Sans MS" panose="030F0702030302020204" pitchFamily="66" charset="0"/>
            </a:endParaRPr>
          </a:p>
        </p:txBody>
      </p:sp>
    </p:spTree>
    <p:extLst>
      <p:ext uri="{BB962C8B-B14F-4D97-AF65-F5344CB8AC3E}">
        <p14:creationId xmlns:p14="http://schemas.microsoft.com/office/powerpoint/2010/main" val="1523887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4F5D0-4FFD-5CC5-D489-3E6D700D2F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D0D5E2-EBB7-4266-D143-8C0191E29E6F}"/>
              </a:ext>
            </a:extLst>
          </p:cNvPr>
          <p:cNvSpPr/>
          <p:nvPr/>
        </p:nvSpPr>
        <p:spPr>
          <a:xfrm>
            <a:off x="1199453" y="391802"/>
            <a:ext cx="9793093" cy="107721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00B050"/>
                </a:solidFill>
                <a:latin typeface="Comic Sans MS"/>
              </a:rPr>
              <a:t>Commitment prayer for the week:</a:t>
            </a:r>
          </a:p>
          <a:p>
            <a:pPr algn="ctr"/>
            <a:r>
              <a:rPr lang="en-US" sz="3200" i="1" dirty="0">
                <a:solidFill>
                  <a:srgbClr val="00B050"/>
                </a:solidFill>
                <a:latin typeface="Comic Sans MS"/>
              </a:rPr>
              <a:t>Sustainability </a:t>
            </a:r>
          </a:p>
        </p:txBody>
      </p:sp>
      <p:sp>
        <p:nvSpPr>
          <p:cNvPr id="3" name="TextBox 2">
            <a:extLst>
              <a:ext uri="{FF2B5EF4-FFF2-40B4-BE49-F238E27FC236}">
                <a16:creationId xmlns:a16="http://schemas.microsoft.com/office/drawing/2014/main" id="{DF767F33-F63B-CAAC-7D46-E969FE5F7F2C}"/>
              </a:ext>
            </a:extLst>
          </p:cNvPr>
          <p:cNvSpPr txBox="1"/>
          <p:nvPr/>
        </p:nvSpPr>
        <p:spPr>
          <a:xfrm>
            <a:off x="1625599" y="2057708"/>
            <a:ext cx="8940800" cy="3733714"/>
          </a:xfrm>
          <a:prstGeom prst="rect">
            <a:avLst/>
          </a:prstGeom>
          <a:noFill/>
        </p:spPr>
        <p:txBody>
          <a:bodyPr wrap="square">
            <a:spAutoFit/>
          </a:bodyPr>
          <a:lstStyle/>
          <a:p>
            <a:pPr algn="l" rtl="0" fontAlgn="base">
              <a:lnSpc>
                <a:spcPct val="150000"/>
              </a:lnSpc>
              <a:buNone/>
            </a:pPr>
            <a:r>
              <a:rPr lang="en-US" sz="2000" b="0" i="0" u="none" strike="noStrike" dirty="0">
                <a:solidFill>
                  <a:srgbClr val="000000"/>
                </a:solidFill>
                <a:effectLst/>
                <a:latin typeface="Comic Sans MS" panose="030F0702030302020204" pitchFamily="66" charset="0"/>
              </a:rPr>
              <a:t>Generous God, We hold before you the financial stability and future sustainability of Holy Hermits Online. Guide us as we seek to grow our community’s giving, so we may continue the work you have called us to—being together in this digital space. Show us where to place our energy as we explore new funding sources and fresh opportunities. Be present with us and those we meet as we reach out to charitable trusts and foundations, inviting their support for our outreach—especially to those unable to get to Church in person. </a:t>
            </a:r>
            <a:r>
              <a:rPr lang="en-US" sz="2000" b="0" i="0" dirty="0">
                <a:solidFill>
                  <a:srgbClr val="543E34"/>
                </a:solidFill>
                <a:effectLst/>
                <a:latin typeface="Comic Sans MS" panose="030F0702030302020204" pitchFamily="66" charset="0"/>
              </a:rPr>
              <a:t>​</a:t>
            </a:r>
          </a:p>
        </p:txBody>
      </p:sp>
    </p:spTree>
    <p:extLst>
      <p:ext uri="{BB962C8B-B14F-4D97-AF65-F5344CB8AC3E}">
        <p14:creationId xmlns:p14="http://schemas.microsoft.com/office/powerpoint/2010/main" val="1285287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D7D9-B59E-244B-6929-823BFE3E0E3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DF4638-3224-4BEC-8593-1CCFB3EC3EA1}"/>
              </a:ext>
            </a:extLst>
          </p:cNvPr>
          <p:cNvSpPr txBox="1"/>
          <p:nvPr/>
        </p:nvSpPr>
        <p:spPr>
          <a:xfrm>
            <a:off x="1616362" y="1697489"/>
            <a:ext cx="8959273" cy="3688446"/>
          </a:xfrm>
          <a:prstGeom prst="rect">
            <a:avLst/>
          </a:prstGeom>
          <a:noFill/>
        </p:spPr>
        <p:txBody>
          <a:bodyPr wrap="square">
            <a:spAutoFit/>
          </a:bodyPr>
          <a:lstStyle/>
          <a:p>
            <a:pPr algn="l" rtl="0" fontAlgn="base">
              <a:lnSpc>
                <a:spcPct val="150000"/>
              </a:lnSpc>
            </a:pPr>
            <a:endParaRPr lang="en-US" b="0" i="0" dirty="0">
              <a:solidFill>
                <a:srgbClr val="543E34"/>
              </a:solidFill>
              <a:effectLst/>
              <a:latin typeface="Arial" panose="020B0604020202020204" pitchFamily="34" charset="0"/>
            </a:endParaRPr>
          </a:p>
          <a:p>
            <a:pPr algn="l" rtl="0" fontAlgn="base">
              <a:lnSpc>
                <a:spcPct val="150000"/>
              </a:lnSpc>
              <a:buNone/>
            </a:pPr>
            <a:r>
              <a:rPr lang="en-US" sz="2000" b="0" i="0" u="none" strike="noStrike" dirty="0">
                <a:solidFill>
                  <a:srgbClr val="000000"/>
                </a:solidFill>
                <a:effectLst/>
                <a:latin typeface="Comic Sans MS" panose="030F0702030302020204" pitchFamily="66" charset="0"/>
              </a:rPr>
              <a:t>Stir the hearts of all who believe in this mission to greater generosity, creativity, and commitment. We thank you for the partnerships you have already blessed us with, especially our home base at St John’s Cathedral.</a:t>
            </a:r>
            <a:r>
              <a:rPr lang="en-US" sz="2000" b="0" i="0" dirty="0">
                <a:solidFill>
                  <a:srgbClr val="543E34"/>
                </a:solidFill>
                <a:effectLst/>
                <a:latin typeface="Comic Sans MS" panose="030F0702030302020204" pitchFamily="66" charset="0"/>
              </a:rPr>
              <a:t>​</a:t>
            </a:r>
            <a:br>
              <a:rPr lang="en-US" sz="2000" b="0" i="0" dirty="0">
                <a:solidFill>
                  <a:srgbClr val="543E34"/>
                </a:solidFill>
                <a:effectLst/>
                <a:latin typeface="Comic Sans MS" panose="030F0702030302020204" pitchFamily="66" charset="0"/>
              </a:rPr>
            </a:br>
            <a:r>
              <a:rPr lang="en-US" sz="2000" b="0" i="0" u="none" strike="noStrike" dirty="0">
                <a:solidFill>
                  <a:srgbClr val="000000"/>
                </a:solidFill>
                <a:effectLst/>
                <a:latin typeface="Comic Sans MS" panose="030F0702030302020204" pitchFamily="66" charset="0"/>
              </a:rPr>
              <a:t>We pray in the name of Jesus, who lived on mission and said, </a:t>
            </a:r>
            <a:r>
              <a:rPr lang="en-US" sz="2000" b="0" i="0" dirty="0">
                <a:solidFill>
                  <a:srgbClr val="543E34"/>
                </a:solidFill>
                <a:effectLst/>
                <a:latin typeface="Comic Sans MS" panose="030F0702030302020204" pitchFamily="66" charset="0"/>
              </a:rPr>
              <a:t>​</a:t>
            </a:r>
          </a:p>
          <a:p>
            <a:pPr algn="l" rtl="0" fontAlgn="base">
              <a:lnSpc>
                <a:spcPct val="150000"/>
              </a:lnSpc>
            </a:pPr>
            <a:endParaRPr lang="en-US" sz="2000" b="0" i="0" dirty="0">
              <a:solidFill>
                <a:srgbClr val="543E34"/>
              </a:solidFill>
              <a:effectLst/>
              <a:latin typeface="Comic Sans MS" panose="030F0702030302020204" pitchFamily="66" charset="0"/>
            </a:endParaRPr>
          </a:p>
          <a:p>
            <a:pPr algn="l" rtl="0" fontAlgn="base">
              <a:lnSpc>
                <a:spcPct val="150000"/>
              </a:lnSpc>
              <a:buNone/>
            </a:pPr>
            <a:r>
              <a:rPr lang="en-US" sz="2000" b="0" i="1" u="none" strike="noStrike" dirty="0">
                <a:solidFill>
                  <a:srgbClr val="000000"/>
                </a:solidFill>
                <a:effectLst/>
                <a:latin typeface="Comic Sans MS" panose="030F0702030302020204" pitchFamily="66" charset="0"/>
              </a:rPr>
              <a:t>If in my name you ask me for anything, I will do it.</a:t>
            </a:r>
            <a:r>
              <a:rPr lang="en-US" sz="2000" b="0" i="0" dirty="0">
                <a:solidFill>
                  <a:srgbClr val="543E34"/>
                </a:solidFill>
                <a:effectLst/>
                <a:latin typeface="Comic Sans MS" panose="030F0702030302020204" pitchFamily="66" charset="0"/>
              </a:rPr>
              <a:t>​</a:t>
            </a:r>
          </a:p>
          <a:p>
            <a:pPr algn="l" rtl="0" fontAlgn="base">
              <a:lnSpc>
                <a:spcPct val="150000"/>
              </a:lnSpc>
              <a:buNone/>
            </a:pPr>
            <a:r>
              <a:rPr lang="en-US" sz="2000" b="1" i="0" u="none" strike="noStrike" dirty="0">
                <a:solidFill>
                  <a:srgbClr val="000000"/>
                </a:solidFill>
                <a:effectLst/>
                <a:latin typeface="Comic Sans MS" panose="030F0702030302020204" pitchFamily="66" charset="0"/>
              </a:rPr>
              <a:t>Amen.</a:t>
            </a:r>
            <a:endParaRPr lang="en-US" sz="2000" b="0" i="0" dirty="0">
              <a:solidFill>
                <a:srgbClr val="543E34"/>
              </a:solidFill>
              <a:effectLst/>
              <a:latin typeface="Comic Sans MS" panose="030F0702030302020204" pitchFamily="66" charset="0"/>
            </a:endParaRPr>
          </a:p>
        </p:txBody>
      </p:sp>
      <p:sp>
        <p:nvSpPr>
          <p:cNvPr id="2" name="Rectangle 1">
            <a:extLst>
              <a:ext uri="{FF2B5EF4-FFF2-40B4-BE49-F238E27FC236}">
                <a16:creationId xmlns:a16="http://schemas.microsoft.com/office/drawing/2014/main" id="{8D16F70E-8A0E-DCA6-BBA9-E2C67F2F3775}"/>
              </a:ext>
            </a:extLst>
          </p:cNvPr>
          <p:cNvSpPr/>
          <p:nvPr/>
        </p:nvSpPr>
        <p:spPr>
          <a:xfrm>
            <a:off x="10003319" y="6044318"/>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Tree>
    <p:extLst>
      <p:ext uri="{BB962C8B-B14F-4D97-AF65-F5344CB8AC3E}">
        <p14:creationId xmlns:p14="http://schemas.microsoft.com/office/powerpoint/2010/main" val="1398468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179795" y="1714199"/>
            <a:ext cx="9731475" cy="3847207"/>
          </a:xfrm>
          <a:prstGeom prst="rect">
            <a:avLst/>
          </a:prstGeom>
          <a:noFill/>
        </p:spPr>
        <p:txBody>
          <a:bodyPr wrap="square" lIns="91440" tIns="45720" rIns="91440" bIns="45720" rtlCol="0" anchor="t">
            <a:spAutoFit/>
          </a:bodyPr>
          <a:lstStyle/>
          <a:p>
            <a:r>
              <a:rPr lang="en-AU" sz="2800" dirty="0">
                <a:solidFill>
                  <a:srgbClr val="00B050"/>
                </a:solidFill>
                <a:latin typeface="Comic Sans MS"/>
              </a:rPr>
              <a:t>Leader: </a:t>
            </a:r>
            <a:r>
              <a:rPr lang="en-AU" sz="2800" dirty="0">
                <a:latin typeface="Comic Sans MS"/>
              </a:rPr>
              <a:t>As we settle into worship let your breath be soft, your mind be still, and your heart be open to the presence of God.</a:t>
            </a:r>
          </a:p>
          <a:p>
            <a:endParaRPr lang="en-AU" sz="2800" b="1" dirty="0">
              <a:solidFill>
                <a:srgbClr val="E3960B"/>
              </a:solidFill>
              <a:latin typeface="Comic Sans MS"/>
            </a:endParaRPr>
          </a:p>
          <a:p>
            <a:r>
              <a:rPr lang="en-AU" sz="2800" dirty="0">
                <a:solidFill>
                  <a:srgbClr val="00B050"/>
                </a:solidFill>
                <a:latin typeface="Comic Sans MS"/>
              </a:rPr>
              <a:t>Opening Bells: </a:t>
            </a:r>
            <a:r>
              <a:rPr lang="en-AU" sz="2400" dirty="0">
                <a:solidFill>
                  <a:srgbClr val="00B050"/>
                </a:solidFill>
                <a:ea typeface="+mn-lt"/>
                <a:cs typeface="+mn-lt"/>
                <a:hlinkClick r:id="rId2"/>
              </a:rPr>
              <a:t>https://www.youtube.com/watch?v=5Vty53kgTeU</a:t>
            </a:r>
            <a:endParaRPr lang="en-AU" sz="2400">
              <a:solidFill>
                <a:schemeClr val="accent3"/>
              </a:solidFill>
              <a:latin typeface="Times New Roman"/>
              <a:cs typeface="Times New Roman"/>
            </a:endParaRPr>
          </a:p>
          <a:p>
            <a:endParaRPr lang="en-AU" sz="2800" dirty="0">
              <a:solidFill>
                <a:srgbClr val="00B050"/>
              </a:solidFill>
              <a:effectLst/>
              <a:latin typeface="Times New Roman"/>
              <a:ea typeface="Aptos" panose="020B0004020202020204" pitchFamily="34" charset="0"/>
              <a:cs typeface="Times New Roman" panose="02020603050405020304" pitchFamily="18" charset="0"/>
            </a:endParaRPr>
          </a:p>
          <a:p>
            <a:endParaRPr lang="en-AU" sz="2800" dirty="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endParaRPr lang="en-AU" sz="2800" dirty="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endParaRPr lang="en-US" sz="2000" u="sng" dirty="0">
              <a:solidFill>
                <a:srgbClr val="E3960B"/>
              </a:solidFill>
              <a:latin typeface="Comic Sans MS" panose="030F0902030302020204" pitchFamily="66"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934581" y="465597"/>
            <a:ext cx="2395863" cy="584775"/>
          </a:xfrm>
          <a:prstGeom prst="rect">
            <a:avLst/>
          </a:prstGeom>
          <a:noFill/>
        </p:spPr>
        <p:txBody>
          <a:bodyPr wrap="square" rtlCol="0">
            <a:spAutoFit/>
          </a:bodyPr>
          <a:lstStyle/>
          <a:p>
            <a:r>
              <a:rPr lang="en-AU" sz="3200" i="1" dirty="0">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dirty="0">
                <a:solidFill>
                  <a:srgbClr val="00B050"/>
                </a:solidFill>
                <a:latin typeface="Comic Sans MS"/>
              </a:rPr>
              <a:t>Leader: </a:t>
            </a:r>
            <a:r>
              <a:rPr lang="en-GB" sz="2400" dirty="0">
                <a:latin typeface="Comic Sans MS"/>
              </a:rPr>
              <a:t>Let us pray together the prayer which Jesus gave us saying:</a:t>
            </a:r>
          </a:p>
          <a:p>
            <a:pPr>
              <a:buNone/>
            </a:pPr>
            <a:endParaRPr lang="en-AU" sz="2400" i="1" dirty="0">
              <a:latin typeface="Comic Sans MS" panose="030F0702030302020204" pitchFamily="66" charset="0"/>
            </a:endParaRPr>
          </a:p>
          <a:p>
            <a:pPr>
              <a:buNone/>
            </a:pPr>
            <a:endParaRPr lang="en-AU" sz="2400" dirty="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40" y="701888"/>
            <a:ext cx="6225626"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dirty="0">
              <a:latin typeface="Comic Sans MS"/>
              <a:cs typeface="Segoe UI"/>
            </a:endParaRPr>
          </a:p>
          <a:p>
            <a:pPr>
              <a:lnSpc>
                <a:spcPct val="114999"/>
              </a:lnSpc>
            </a:pPr>
            <a:r>
              <a:rPr lang="en-US" sz="2400" b="1" dirty="0">
                <a:solidFill>
                  <a:srgbClr val="00B050"/>
                </a:solidFill>
                <a:latin typeface="Comic Sans MS"/>
                <a:cs typeface="Segoe UI"/>
              </a:rPr>
              <a:t>All: </a:t>
            </a:r>
            <a:r>
              <a:rPr lang="en-GB" sz="2400" b="1" dirty="0">
                <a:latin typeface="Comic Sans MS"/>
                <a:cs typeface="Segoe UI"/>
              </a:rPr>
              <a:t>Our Father in heaven,</a:t>
            </a:r>
            <a:r>
              <a:rPr lang="en-AU" sz="2400" dirty="0">
                <a:latin typeface="Comic Sans MS"/>
                <a:cs typeface="Segoe UI"/>
              </a:rPr>
              <a:t> </a:t>
            </a:r>
          </a:p>
          <a:p>
            <a:pPr>
              <a:lnSpc>
                <a:spcPct val="114999"/>
              </a:lnSpc>
            </a:pPr>
            <a:r>
              <a:rPr lang="en-GB" sz="2400" b="1" dirty="0">
                <a:latin typeface="Comic Sans MS"/>
                <a:cs typeface="Segoe UI"/>
              </a:rPr>
              <a:t>hallowed be your name,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your kingdom come, your will be done,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on earth as in heaven.</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Give us today our daily bread.</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Forgive us our sins </a:t>
            </a:r>
            <a:endParaRPr lang="en-US" sz="2400" dirty="0">
              <a:latin typeface="Comic Sans MS"/>
              <a:cs typeface="Segoe UI"/>
            </a:endParaRPr>
          </a:p>
          <a:p>
            <a:pPr>
              <a:lnSpc>
                <a:spcPct val="114999"/>
              </a:lnSpc>
            </a:pPr>
            <a:r>
              <a:rPr lang="en-GB" sz="2400" b="1" dirty="0">
                <a:latin typeface="Comic Sans MS"/>
                <a:cs typeface="Segoe UI"/>
              </a:rPr>
              <a:t>as we forgive those who sin against us.</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Save us from the time of trial </a:t>
            </a:r>
            <a:endParaRPr lang="en-US" sz="2400" dirty="0">
              <a:latin typeface="Comic Sans MS"/>
              <a:cs typeface="Segoe UI"/>
            </a:endParaRPr>
          </a:p>
          <a:p>
            <a:pPr>
              <a:lnSpc>
                <a:spcPct val="114999"/>
              </a:lnSpc>
            </a:pPr>
            <a:r>
              <a:rPr lang="en-GB" sz="2400" b="1" dirty="0">
                <a:latin typeface="Comic Sans MS"/>
                <a:cs typeface="Segoe UI"/>
              </a:rPr>
              <a:t>and deliver us from evil.</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 the kingdom, the power, </a:t>
            </a:r>
            <a:endParaRPr lang="en-US" sz="2400" dirty="0">
              <a:latin typeface="Comic Sans MS"/>
              <a:cs typeface="Segoe UI"/>
            </a:endParaRPr>
          </a:p>
          <a:p>
            <a:pPr>
              <a:lnSpc>
                <a:spcPct val="114999"/>
              </a:lnSpc>
            </a:pPr>
            <a:r>
              <a:rPr lang="en-GB" sz="2400" b="1" dirty="0">
                <a:latin typeface="Comic Sans MS"/>
                <a:cs typeface="Segoe UI"/>
              </a:rPr>
              <a:t>and the glory are yours </a:t>
            </a:r>
            <a:endParaRPr lang="en-US" sz="2400" dirty="0">
              <a:latin typeface="Comic Sans MS"/>
              <a:cs typeface="Segoe UI"/>
            </a:endParaRPr>
          </a:p>
          <a:p>
            <a:pPr>
              <a:lnSpc>
                <a:spcPct val="114999"/>
              </a:lnSpc>
            </a:pPr>
            <a:r>
              <a:rPr lang="en-GB" sz="2400" b="1" dirty="0">
                <a:latin typeface="Comic Sans MS"/>
                <a:cs typeface="Segoe UI"/>
              </a:rPr>
              <a:t>now and for ever. </a:t>
            </a:r>
            <a:endParaRPr lang="en-US" sz="2400" dirty="0">
              <a:latin typeface="Comic Sans MS"/>
              <a:cs typeface="Segoe UI"/>
            </a:endParaRPr>
          </a:p>
          <a:p>
            <a:pPr>
              <a:lnSpc>
                <a:spcPct val="114999"/>
              </a:lnSpc>
            </a:pPr>
            <a:r>
              <a:rPr lang="en-GB" sz="2400" b="1" dirty="0">
                <a:latin typeface="Comic Sans MS"/>
                <a:cs typeface="Segoe UI"/>
              </a:rPr>
              <a:t>Amen.</a:t>
            </a:r>
            <a:endParaRPr lang="en-US" dirty="0">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9792" y="3967990"/>
            <a:ext cx="7228642" cy="830997"/>
          </a:xfrm>
          <a:prstGeom prst="rect">
            <a:avLst/>
          </a:prstGeom>
          <a:noFill/>
        </p:spPr>
        <p:txBody>
          <a:bodyPr wrap="square" lIns="91440" tIns="45720" rIns="91440" bIns="45720" rtlCol="0" anchor="t">
            <a:spAutoFit/>
          </a:bodyPr>
          <a:lstStyle/>
          <a:p>
            <a:pPr algn="ctr"/>
            <a:r>
              <a:rPr lang="en-US" sz="4800" i="1" dirty="0">
                <a:solidFill>
                  <a:srgbClr val="00B05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42</a:t>
            </a:fld>
            <a:endParaRPr lang="en-AU"/>
          </a:p>
        </p:txBody>
      </p:sp>
      <p:sp>
        <p:nvSpPr>
          <p:cNvPr id="5" name="TextBox 4"/>
          <p:cNvSpPr txBox="1"/>
          <p:nvPr/>
        </p:nvSpPr>
        <p:spPr>
          <a:xfrm>
            <a:off x="136306" y="2593984"/>
            <a:ext cx="5159359" cy="655629"/>
          </a:xfrm>
          <a:prstGeom prst="rect">
            <a:avLst/>
          </a:prstGeom>
          <a:noFill/>
        </p:spPr>
        <p:txBody>
          <a:bodyPr wrap="square" lIns="91440" tIns="45720" rIns="91440" bIns="45720" rtlCol="0" anchor="t">
            <a:spAutoFit/>
          </a:bodyPr>
          <a:lstStyle/>
          <a:p>
            <a:pPr algn="ctr">
              <a:lnSpc>
                <a:spcPct val="125000"/>
              </a:lnSpc>
            </a:pPr>
            <a:r>
              <a:rPr lang="en-US" sz="3200" i="1" dirty="0">
                <a:solidFill>
                  <a:srgbClr val="00B050"/>
                </a:solidFill>
                <a:latin typeface="Comic Sans MS"/>
              </a:rPr>
              <a:t>Hermit Wisdom</a:t>
            </a:r>
            <a:endParaRPr lang="en-US" sz="3200" i="1" dirty="0">
              <a:solidFill>
                <a:srgbClr val="00B050"/>
              </a:solidFill>
              <a:cs typeface="Times New Roman"/>
            </a:endParaRPr>
          </a:p>
        </p:txBody>
      </p:sp>
      <p:pic>
        <p:nvPicPr>
          <p:cNvPr id="6" name="Picture 5" descr="A person in a robe&#10;&#10;AI-generated content may be incorrect.">
            <a:extLst>
              <a:ext uri="{FF2B5EF4-FFF2-40B4-BE49-F238E27FC236}">
                <a16:creationId xmlns:a16="http://schemas.microsoft.com/office/drawing/2014/main" id="{351EAB83-F7F0-D807-85B5-5B8FB0415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382" y="1111395"/>
            <a:ext cx="4276436" cy="4276436"/>
          </a:xfrm>
          <a:prstGeom prst="rect">
            <a:avLst/>
          </a:prstGeom>
        </p:spPr>
      </p:pic>
    </p:spTree>
    <p:extLst>
      <p:ext uri="{BB962C8B-B14F-4D97-AF65-F5344CB8AC3E}">
        <p14:creationId xmlns:p14="http://schemas.microsoft.com/office/powerpoint/2010/main" val="906677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43</a:t>
            </a:fld>
            <a:endParaRPr lang="en-AU"/>
          </a:p>
        </p:txBody>
      </p:sp>
      <p:sp>
        <p:nvSpPr>
          <p:cNvPr id="3" name="Rectangle 2"/>
          <p:cNvSpPr/>
          <p:nvPr/>
        </p:nvSpPr>
        <p:spPr>
          <a:xfrm>
            <a:off x="467437" y="651955"/>
            <a:ext cx="5274457" cy="461665"/>
          </a:xfrm>
          <a:prstGeom prst="rect">
            <a:avLst/>
          </a:prstGeom>
        </p:spPr>
        <p:txBody>
          <a:bodyPr wrap="square" lIns="91440" tIns="45720" rIns="91440" bIns="45720" anchor="t">
            <a:spAutoFit/>
          </a:bodyPr>
          <a:lstStyle/>
          <a:p>
            <a:r>
              <a:rPr lang="en-GB" sz="2400" b="1" i="1" dirty="0">
                <a:solidFill>
                  <a:srgbClr val="00B050"/>
                </a:solidFill>
                <a:latin typeface="Comic Sans MS"/>
              </a:rPr>
              <a:t>Leader: Syncletica of Alexandria</a:t>
            </a:r>
            <a:r>
              <a:rPr lang="en-GB" sz="2400" i="1" dirty="0">
                <a:solidFill>
                  <a:srgbClr val="00B050"/>
                </a:solidFill>
                <a:latin typeface="Comic Sans MS"/>
              </a:rPr>
              <a:t>  </a:t>
            </a:r>
          </a:p>
        </p:txBody>
      </p:sp>
      <p:sp>
        <p:nvSpPr>
          <p:cNvPr id="4" name="TextBox 3">
            <a:extLst>
              <a:ext uri="{FF2B5EF4-FFF2-40B4-BE49-F238E27FC236}">
                <a16:creationId xmlns:a16="http://schemas.microsoft.com/office/drawing/2014/main" id="{5DB57E1C-3493-5C5F-2928-69452F7C154D}"/>
              </a:ext>
            </a:extLst>
          </p:cNvPr>
          <p:cNvSpPr txBox="1"/>
          <p:nvPr/>
        </p:nvSpPr>
        <p:spPr>
          <a:xfrm>
            <a:off x="969143" y="1608051"/>
            <a:ext cx="9994231" cy="4524315"/>
          </a:xfrm>
          <a:prstGeom prst="rect">
            <a:avLst/>
          </a:prstGeom>
          <a:noFill/>
        </p:spPr>
        <p:txBody>
          <a:bodyPr wrap="square" lIns="91440" tIns="45720" rIns="91440" bIns="45720" rtlCol="0" anchor="t">
            <a:spAutoFit/>
          </a:bodyPr>
          <a:lstStyle/>
          <a:p>
            <a:pPr lvl="0" eaLnBrk="0" fontAlgn="base" hangingPunct="0">
              <a:spcBef>
                <a:spcPct val="0"/>
              </a:spcBef>
              <a:spcAft>
                <a:spcPct val="0"/>
              </a:spcAft>
            </a:pPr>
            <a:r>
              <a:rPr lang="en-AU" altLang="en-US" sz="2400" dirty="0">
                <a:solidFill>
                  <a:srgbClr val="222222"/>
                </a:solidFill>
                <a:latin typeface="Comic Sans MS" panose="030F0902030302020204" pitchFamily="66" charset="0"/>
              </a:rPr>
              <a:t>"There are many who live in the mountains and behave as if they were in the town, and they are wasting their time. It is possible to be a solitary in one's mind while living in a crowd, and it is possible for one who is a solitary to live in the crowd of his own thoughts."</a:t>
            </a:r>
          </a:p>
          <a:p>
            <a:pPr lvl="0" eaLnBrk="0" fontAlgn="base" hangingPunct="0">
              <a:spcBef>
                <a:spcPct val="0"/>
              </a:spcBef>
              <a:spcAft>
                <a:spcPct val="0"/>
              </a:spcAft>
            </a:pPr>
            <a:endParaRPr lang="en-AU" altLang="en-US" sz="2400" dirty="0">
              <a:solidFill>
                <a:srgbClr val="222222"/>
              </a:solidFill>
              <a:latin typeface="Comic Sans MS" panose="030F0902030302020204" pitchFamily="66" charset="0"/>
            </a:endParaRPr>
          </a:p>
          <a:p>
            <a:pPr lvl="0" eaLnBrk="0" fontAlgn="base" hangingPunct="0">
              <a:spcBef>
                <a:spcPct val="0"/>
              </a:spcBef>
              <a:spcAft>
                <a:spcPct val="0"/>
              </a:spcAft>
            </a:pPr>
            <a:r>
              <a:rPr lang="en-AU" altLang="en-US" sz="2400" dirty="0">
                <a:solidFill>
                  <a:srgbClr val="222222"/>
                </a:solidFill>
                <a:latin typeface="Comic Sans MS"/>
              </a:rPr>
              <a:t>“In the beginning there are a great many battles and a good deal of suffering for those who are advancing towards God and afterwards, ineffable joy. It is like those who wish to light a fire; at first they are choked by the smoke and cry, and by this means obtain what they seek (as it is said: ‘Our God is a consuming fire’ [Heb. 12.24]): so we also must kindle the divine fire in ourselves through tears and hard work.”</a:t>
            </a:r>
            <a:r>
              <a:rPr lang="en-US" altLang="en-US" sz="2400" dirty="0">
                <a:solidFill>
                  <a:srgbClr val="222222"/>
                </a:solidFill>
                <a:latin typeface="Comic Sans MS"/>
              </a:rPr>
              <a:t>​</a:t>
            </a:r>
            <a:endParaRPr lang="en-US" altLang="en-US" sz="2400" dirty="0">
              <a:latin typeface="Comic Sans MS"/>
            </a:endParaRPr>
          </a:p>
        </p:txBody>
      </p:sp>
    </p:spTree>
    <p:extLst>
      <p:ext uri="{BB962C8B-B14F-4D97-AF65-F5344CB8AC3E}">
        <p14:creationId xmlns:p14="http://schemas.microsoft.com/office/powerpoint/2010/main" val="3615656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135797" y="212933"/>
            <a:ext cx="10646923" cy="2062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B050"/>
                </a:solidFill>
                <a:latin typeface="Comic Sans MS"/>
                <a:cs typeface="Segoe UI"/>
              </a:rPr>
              <a:t>Leader: </a:t>
            </a:r>
            <a:r>
              <a:rPr lang="en-US" sz="2400" dirty="0">
                <a:solidFill>
                  <a:srgbClr val="E68422"/>
                </a:solidFill>
                <a:latin typeface="Comic Sans MS"/>
                <a:cs typeface="Segoe UI"/>
              </a:rPr>
              <a:t>​</a:t>
            </a:r>
            <a:r>
              <a:rPr lang="en-US" sz="2400" dirty="0">
                <a:latin typeface="Comic Sans MS"/>
                <a:cs typeface="Segoe UI"/>
              </a:rPr>
              <a:t>As we enter a few minutes of silence together, you are invited to pray this prayer of adoration and/or spend this time in contemplation. ​</a:t>
            </a:r>
          </a:p>
          <a:p>
            <a:r>
              <a:rPr lang="en-US" sz="2400" dirty="0">
                <a:latin typeface="Comic Sans MS"/>
                <a:cs typeface="Segoe UI"/>
              </a:rPr>
              <a:t>The Spiritual Communion prayer follows </a:t>
            </a:r>
          </a:p>
          <a:p>
            <a:r>
              <a:rPr lang="en-US" sz="2400" dirty="0">
                <a:latin typeface="Comic Sans MS"/>
                <a:cs typeface="Segoe UI"/>
              </a:rPr>
              <a:t>on the next slide. Let us be still.</a:t>
            </a:r>
          </a:p>
          <a:p>
            <a:pPr>
              <a:lnSpc>
                <a:spcPct val="150000"/>
              </a:lnSpc>
            </a:pPr>
            <a:r>
              <a:rPr lang="en-US" sz="2400" dirty="0">
                <a:solidFill>
                  <a:srgbClr val="00B050"/>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401" y="1557243"/>
            <a:ext cx="4268694" cy="4268694"/>
          </a:xfrm>
          <a:prstGeom prst="rect">
            <a:avLst/>
          </a:prstGeom>
        </p:spPr>
      </p:pic>
      <p:sp>
        <p:nvSpPr>
          <p:cNvPr id="6" name="TextBox 5">
            <a:extLst>
              <a:ext uri="{FF2B5EF4-FFF2-40B4-BE49-F238E27FC236}">
                <a16:creationId xmlns:a16="http://schemas.microsoft.com/office/drawing/2014/main" id="{E25D67B0-C9D9-D303-4E24-32EF390ED42F}"/>
              </a:ext>
            </a:extLst>
          </p:cNvPr>
          <p:cNvSpPr txBox="1"/>
          <p:nvPr/>
        </p:nvSpPr>
        <p:spPr>
          <a:xfrm>
            <a:off x="725644" y="2821015"/>
            <a:ext cx="5246254" cy="3083216"/>
          </a:xfrm>
          <a:prstGeom prst="rect">
            <a:avLst/>
          </a:prstGeom>
          <a:noFill/>
        </p:spPr>
        <p:txBody>
          <a:bodyPr wrap="square">
            <a:spAutoFit/>
          </a:bodyPr>
          <a:lstStyle/>
          <a:p>
            <a:pPr algn="l">
              <a:lnSpc>
                <a:spcPct val="150000"/>
              </a:lnSpc>
              <a:buNone/>
            </a:pPr>
            <a:r>
              <a:rPr lang="en-AU" sz="2200" b="0" i="0" dirty="0">
                <a:solidFill>
                  <a:srgbClr val="333333"/>
                </a:solidFill>
                <a:effectLst/>
                <a:latin typeface="Comic Sans MS" panose="030F0702030302020204" pitchFamily="66" charset="0"/>
              </a:rPr>
              <a:t>Almighty God,</a:t>
            </a:r>
          </a:p>
          <a:p>
            <a:pPr algn="l">
              <a:lnSpc>
                <a:spcPct val="150000"/>
              </a:lnSpc>
              <a:buNone/>
            </a:pPr>
            <a:r>
              <a:rPr lang="en-AU" sz="2200" b="0" i="0" dirty="0">
                <a:solidFill>
                  <a:srgbClr val="333333"/>
                </a:solidFill>
                <a:effectLst/>
                <a:latin typeface="Comic Sans MS" panose="030F0702030302020204" pitchFamily="66" charset="0"/>
              </a:rPr>
              <a:t>by whose grace alone we are accepted</a:t>
            </a:r>
          </a:p>
          <a:p>
            <a:pPr algn="l">
              <a:lnSpc>
                <a:spcPct val="150000"/>
              </a:lnSpc>
              <a:buNone/>
            </a:pPr>
            <a:r>
              <a:rPr lang="en-AU" sz="2200" b="0" i="0" dirty="0">
                <a:solidFill>
                  <a:srgbClr val="333333"/>
                </a:solidFill>
                <a:effectLst/>
                <a:latin typeface="Comic Sans MS" panose="030F0702030302020204" pitchFamily="66" charset="0"/>
              </a:rPr>
              <a:t>and called to your service:</a:t>
            </a:r>
          </a:p>
          <a:p>
            <a:pPr algn="l">
              <a:lnSpc>
                <a:spcPct val="150000"/>
              </a:lnSpc>
              <a:buNone/>
            </a:pPr>
            <a:r>
              <a:rPr lang="en-AU" sz="2200" b="0" i="0" dirty="0">
                <a:solidFill>
                  <a:srgbClr val="333333"/>
                </a:solidFill>
                <a:effectLst/>
                <a:latin typeface="Comic Sans MS" panose="030F0702030302020204" pitchFamily="66" charset="0"/>
              </a:rPr>
              <a:t>strengthen us by your Holy Spirit</a:t>
            </a:r>
          </a:p>
          <a:p>
            <a:pPr algn="l">
              <a:lnSpc>
                <a:spcPct val="150000"/>
              </a:lnSpc>
              <a:buNone/>
            </a:pPr>
            <a:r>
              <a:rPr lang="en-AU" sz="2200" b="0" i="0" dirty="0">
                <a:solidFill>
                  <a:srgbClr val="333333"/>
                </a:solidFill>
                <a:effectLst/>
                <a:latin typeface="Comic Sans MS" panose="030F0702030302020204" pitchFamily="66" charset="0"/>
              </a:rPr>
              <a:t>and make us worthy of our calling;</a:t>
            </a:r>
          </a:p>
          <a:p>
            <a:pPr algn="l">
              <a:lnSpc>
                <a:spcPct val="150000"/>
              </a:lnSpc>
              <a:buNone/>
            </a:pPr>
            <a:r>
              <a:rPr lang="en-AU" sz="2200" b="0" i="0" dirty="0">
                <a:solidFill>
                  <a:srgbClr val="333333"/>
                </a:solidFill>
                <a:effectLst/>
                <a:latin typeface="Comic Sans MS" panose="030F0702030302020204" pitchFamily="66" charset="0"/>
              </a:rPr>
              <a:t>through Jesus Christ our Lord.</a:t>
            </a:r>
          </a:p>
        </p:txBody>
      </p:sp>
    </p:spTree>
    <p:extLst>
      <p:ext uri="{BB962C8B-B14F-4D97-AF65-F5344CB8AC3E}">
        <p14:creationId xmlns:p14="http://schemas.microsoft.com/office/powerpoint/2010/main" val="2505000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smtClean="0"/>
              <a:t>45</a:t>
            </a:fld>
            <a:endParaRPr lang="en-AU"/>
          </a:p>
        </p:txBody>
      </p:sp>
      <p:pic>
        <p:nvPicPr>
          <p:cNvPr id="3" name="Picture 2" descr="A golden chalice with grapes and bread on a plate&#10;&#10;Description automatically generated">
            <a:extLst>
              <a:ext uri="{FF2B5EF4-FFF2-40B4-BE49-F238E27FC236}">
                <a16:creationId xmlns:a16="http://schemas.microsoft.com/office/drawing/2014/main" id="{B050B1E6-C20F-C7E9-0F31-C426461F0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717"/>
            <a:ext cx="6086474" cy="6858000"/>
          </a:xfrm>
          <a:prstGeom prst="rect">
            <a:avLst/>
          </a:prstGeom>
          <a:solidFill>
            <a:schemeClr val="accent3"/>
          </a:solidFill>
        </p:spPr>
      </p:pic>
      <p:sp>
        <p:nvSpPr>
          <p:cNvPr id="5" name="TextBox 4">
            <a:extLst>
              <a:ext uri="{FF2B5EF4-FFF2-40B4-BE49-F238E27FC236}">
                <a16:creationId xmlns:a16="http://schemas.microsoft.com/office/drawing/2014/main" id="{A56EBE17-B1FC-2FDD-2A04-66EF22D93121}"/>
              </a:ext>
            </a:extLst>
          </p:cNvPr>
          <p:cNvSpPr txBox="1"/>
          <p:nvPr/>
        </p:nvSpPr>
        <p:spPr>
          <a:xfrm>
            <a:off x="9526" y="6717"/>
            <a:ext cx="6086473" cy="674030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solidFill>
                <a:schemeClr val="bg1"/>
              </a:solidFill>
              <a:latin typeface="Comic Sans MS"/>
            </a:endParaRPr>
          </a:p>
          <a:p>
            <a:r>
              <a:rPr lang="en-US" sz="2400" dirty="0">
                <a:solidFill>
                  <a:schemeClr val="bg1"/>
                </a:solidFill>
                <a:latin typeface="Comic Sans MS"/>
              </a:rPr>
              <a:t>  Oh, my Lord Jesus I turn to you   </a:t>
            </a:r>
          </a:p>
          <a:p>
            <a:r>
              <a:rPr lang="en-US" sz="2400" dirty="0">
                <a:solidFill>
                  <a:schemeClr val="bg1"/>
                </a:solidFill>
                <a:latin typeface="Comic Sans MS"/>
              </a:rPr>
              <a:t>  present at the Altar and in the  </a:t>
            </a:r>
          </a:p>
          <a:p>
            <a:r>
              <a:rPr lang="en-US" sz="2400" dirty="0">
                <a:solidFill>
                  <a:schemeClr val="bg1"/>
                </a:solidFill>
                <a:latin typeface="Comic Sans MS"/>
              </a:rPr>
              <a:t> Tabernacle. I believe that you are </a:t>
            </a:r>
          </a:p>
          <a:p>
            <a:r>
              <a:rPr lang="en-US" sz="2400" dirty="0">
                <a:solidFill>
                  <a:schemeClr val="bg1"/>
                </a:solidFill>
                <a:latin typeface="Comic Sans MS"/>
              </a:rPr>
              <a:t>  present in the Holy Sacrament of your </a:t>
            </a:r>
          </a:p>
          <a:p>
            <a:r>
              <a:rPr lang="en-US" sz="2400" dirty="0">
                <a:solidFill>
                  <a:schemeClr val="bg1"/>
                </a:solidFill>
                <a:latin typeface="Comic Sans MS"/>
              </a:rPr>
              <a:t>  most Sacred Body and Blood. I love you </a:t>
            </a:r>
          </a:p>
          <a:p>
            <a:r>
              <a:rPr lang="en-US" sz="2400" dirty="0">
                <a:solidFill>
                  <a:schemeClr val="bg1"/>
                </a:solidFill>
                <a:latin typeface="Comic Sans MS"/>
              </a:rPr>
              <a:t>  above all things and I desire to receive </a:t>
            </a:r>
          </a:p>
          <a:p>
            <a:r>
              <a:rPr lang="en-US" sz="2400" dirty="0">
                <a:solidFill>
                  <a:schemeClr val="bg1"/>
                </a:solidFill>
                <a:latin typeface="Comic Sans MS"/>
              </a:rPr>
              <a:t>  you into my Soul. I cannot at this </a:t>
            </a:r>
          </a:p>
          <a:p>
            <a:r>
              <a:rPr lang="en-US" sz="2400" dirty="0">
                <a:solidFill>
                  <a:schemeClr val="bg1"/>
                </a:solidFill>
                <a:latin typeface="Comic Sans MS"/>
              </a:rPr>
              <a:t>  moment receive you Sacramentally in</a:t>
            </a:r>
          </a:p>
          <a:p>
            <a:r>
              <a:rPr lang="en-US" sz="2400" dirty="0">
                <a:solidFill>
                  <a:schemeClr val="bg1"/>
                </a:solidFill>
                <a:latin typeface="Comic Sans MS"/>
              </a:rPr>
              <a:t>  Holy Communion. Come spiritually into </a:t>
            </a:r>
          </a:p>
          <a:p>
            <a:r>
              <a:rPr lang="en-US" sz="2400" dirty="0">
                <a:solidFill>
                  <a:schemeClr val="bg1"/>
                </a:solidFill>
                <a:latin typeface="Comic Sans MS"/>
              </a:rPr>
              <a:t>  my heart. Purify it, Sanctify it. Render  </a:t>
            </a:r>
          </a:p>
          <a:p>
            <a:r>
              <a:rPr lang="en-US" sz="2400" dirty="0">
                <a:solidFill>
                  <a:schemeClr val="bg1"/>
                </a:solidFill>
                <a:latin typeface="Comic Sans MS"/>
              </a:rPr>
              <a:t>  my heart like your own heart. </a:t>
            </a:r>
            <a:endParaRPr lang="en-US" sz="2400" dirty="0">
              <a:solidFill>
                <a:schemeClr val="bg1"/>
              </a:solidFill>
              <a:latin typeface="Times New Roman"/>
              <a:cs typeface="Times New Roman"/>
            </a:endParaRPr>
          </a:p>
          <a:p>
            <a:r>
              <a:rPr lang="en-US" sz="2400" dirty="0">
                <a:solidFill>
                  <a:schemeClr val="bg1"/>
                </a:solidFill>
                <a:latin typeface="Comic Sans MS"/>
              </a:rPr>
              <a:t>  I embrace you as if you were already </a:t>
            </a:r>
          </a:p>
          <a:p>
            <a:r>
              <a:rPr lang="en-US" sz="2400" dirty="0">
                <a:solidFill>
                  <a:schemeClr val="bg1"/>
                </a:solidFill>
                <a:latin typeface="Comic Sans MS"/>
              </a:rPr>
              <a:t>  there and unite myself wholly with </a:t>
            </a:r>
          </a:p>
          <a:p>
            <a:r>
              <a:rPr lang="en-US" sz="2400" dirty="0">
                <a:solidFill>
                  <a:schemeClr val="bg1"/>
                </a:solidFill>
                <a:latin typeface="Comic Sans MS"/>
              </a:rPr>
              <a:t>  you. Never permit me to be separated </a:t>
            </a:r>
          </a:p>
          <a:p>
            <a:r>
              <a:rPr lang="en-US" sz="2400" dirty="0">
                <a:solidFill>
                  <a:schemeClr val="bg1"/>
                </a:solidFill>
                <a:latin typeface="Comic Sans MS"/>
              </a:rPr>
              <a:t>  from you. Lord, I am not worthy to </a:t>
            </a:r>
          </a:p>
          <a:p>
            <a:r>
              <a:rPr lang="en-US" sz="2400" dirty="0">
                <a:solidFill>
                  <a:schemeClr val="bg1"/>
                </a:solidFill>
                <a:latin typeface="Comic Sans MS"/>
              </a:rPr>
              <a:t>  receive you, but only say the word and I </a:t>
            </a:r>
          </a:p>
          <a:p>
            <a:r>
              <a:rPr lang="en-US" sz="2400" dirty="0">
                <a:solidFill>
                  <a:schemeClr val="bg1"/>
                </a:solidFill>
                <a:latin typeface="Comic Sans MS"/>
              </a:rPr>
              <a:t>  shall be healed. Amen</a:t>
            </a:r>
          </a:p>
        </p:txBody>
      </p:sp>
      <p:sp>
        <p:nvSpPr>
          <p:cNvPr id="6" name="TextBox 5">
            <a:extLst>
              <a:ext uri="{FF2B5EF4-FFF2-40B4-BE49-F238E27FC236}">
                <a16:creationId xmlns:a16="http://schemas.microsoft.com/office/drawing/2014/main" id="{CAC2B7F4-16C8-5675-C30F-B6DD1491E095}"/>
              </a:ext>
            </a:extLst>
          </p:cNvPr>
          <p:cNvSpPr txBox="1"/>
          <p:nvPr/>
        </p:nvSpPr>
        <p:spPr>
          <a:xfrm>
            <a:off x="5999017" y="367983"/>
            <a:ext cx="2559526"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dirty="0">
                <a:solidFill>
                  <a:srgbClr val="00B050"/>
                </a:solidFill>
                <a:latin typeface="Comic Sans MS"/>
                <a:cs typeface="Times New Roman"/>
              </a:rPr>
              <a:t>Making a </a:t>
            </a:r>
            <a:endParaRPr lang="en-AU" sz="3200" dirty="0">
              <a:solidFill>
                <a:srgbClr val="00B050"/>
              </a:solidFill>
              <a:latin typeface="Times New Roman"/>
              <a:cs typeface="Times New Roman"/>
            </a:endParaRPr>
          </a:p>
          <a:p>
            <a:pPr algn="ctr">
              <a:lnSpc>
                <a:spcPct val="90000"/>
              </a:lnSpc>
              <a:spcAft>
                <a:spcPts val="600"/>
              </a:spcAft>
            </a:pPr>
            <a:r>
              <a:rPr lang="en-AU" sz="3200" dirty="0">
                <a:solidFill>
                  <a:srgbClr val="00B050"/>
                </a:solidFill>
                <a:latin typeface="Comic Sans MS"/>
                <a:cs typeface="Times New Roman"/>
              </a:rPr>
              <a:t>Spiritual Communion</a:t>
            </a:r>
          </a:p>
          <a:p>
            <a:pPr algn="ctr">
              <a:lnSpc>
                <a:spcPct val="90000"/>
              </a:lnSpc>
              <a:spcAft>
                <a:spcPts val="600"/>
              </a:spcAft>
            </a:pPr>
            <a:r>
              <a:rPr lang="en-AU" sz="2000" dirty="0">
                <a:solidFill>
                  <a:srgbClr val="00B050"/>
                </a:solidFill>
                <a:latin typeface="Comic Sans MS"/>
                <a:cs typeface="Times New Roman"/>
              </a:rPr>
              <a:t>(Prayed in silence)</a:t>
            </a:r>
            <a:endParaRPr lang="en-AU" sz="2400" dirty="0">
              <a:solidFill>
                <a:srgbClr val="00B050"/>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5262979"/>
          </a:xfrm>
          <a:prstGeom prst="rect">
            <a:avLst/>
          </a:prstGeom>
          <a:noFill/>
        </p:spPr>
        <p:txBody>
          <a:bodyPr wrap="square" lIns="91440" tIns="45720" rIns="91440" bIns="45720" rtlCol="0" anchor="t">
            <a:spAutoFit/>
          </a:bodyPr>
          <a:lstStyle/>
          <a:p>
            <a:pPr algn="ctr"/>
            <a:r>
              <a:rPr lang="en-US" sz="3200" dirty="0">
                <a:solidFill>
                  <a:srgbClr val="00B050"/>
                </a:solidFill>
                <a:latin typeface="Comic Sans MS"/>
              </a:rPr>
              <a:t>Leader unmutes</a:t>
            </a:r>
          </a:p>
          <a:p>
            <a:pPr algn="ctr"/>
            <a:endParaRPr lang="en-US" sz="2400" dirty="0">
              <a:solidFill>
                <a:srgbClr val="00B050"/>
              </a:solidFill>
              <a:latin typeface="Comic Sans MS" panose="030F0702030302020204" pitchFamily="66" charset="0"/>
              <a:cs typeface="Times New Roman"/>
            </a:endParaRPr>
          </a:p>
          <a:p>
            <a:pPr algn="ctr"/>
            <a:r>
              <a:rPr lang="en-US" sz="3600" dirty="0">
                <a:solidFill>
                  <a:srgbClr val="00B050"/>
                </a:solidFill>
                <a:latin typeface="Comic Sans MS"/>
              </a:rPr>
              <a:t>Our final song is</a:t>
            </a:r>
          </a:p>
          <a:p>
            <a:pPr algn="ctr"/>
            <a:endParaRPr lang="en-US" sz="3600" dirty="0">
              <a:solidFill>
                <a:srgbClr val="00B050"/>
              </a:solidFill>
              <a:latin typeface="Comic Sans MS"/>
              <a:ea typeface="Aptos" panose="020B0004020202020204" pitchFamily="34" charset="0"/>
              <a:cs typeface="Times New Roman"/>
            </a:endParaRPr>
          </a:p>
          <a:p>
            <a:pPr algn="ctr"/>
            <a:r>
              <a:rPr lang="en-US" sz="3600" dirty="0">
                <a:solidFill>
                  <a:srgbClr val="00B050"/>
                </a:solidFill>
                <a:latin typeface="Comic Sans MS"/>
                <a:ea typeface="Aptos" panose="020B0004020202020204" pitchFamily="34" charset="0"/>
                <a:cs typeface="Times New Roman"/>
              </a:rPr>
              <a:t>Here I Am To Worship</a:t>
            </a:r>
          </a:p>
          <a:p>
            <a:pPr algn="ctr"/>
            <a:r>
              <a:rPr lang="en-US" sz="2400" dirty="0">
                <a:solidFill>
                  <a:srgbClr val="00B050"/>
                </a:solidFill>
                <a:ea typeface="+mn-lt"/>
                <a:cs typeface="+mn-lt"/>
                <a:hlinkClick r:id="rId2"/>
              </a:rPr>
              <a:t>https://www.youtube.com/watch?v=03G52K9X2hQ</a:t>
            </a:r>
            <a:endParaRPr lang="en-US" sz="2400"/>
          </a:p>
          <a:p>
            <a:pPr algn="ctr"/>
            <a:endParaRPr lang="en-US" sz="2800" dirty="0">
              <a:solidFill>
                <a:srgbClr val="00B050"/>
              </a:solidFill>
              <a:latin typeface="Times New Roman"/>
              <a:ea typeface="Calibri"/>
              <a:cs typeface="Times New Roman"/>
            </a:endParaRPr>
          </a:p>
          <a:p>
            <a:pPr algn="ctr"/>
            <a:endParaRPr lang="en-US" sz="2800" dirty="0">
              <a:solidFill>
                <a:srgbClr val="00B050"/>
              </a:solidFill>
              <a:latin typeface="Times New Roman"/>
              <a:ea typeface="Calibri"/>
              <a:cs typeface="Times New Roman"/>
            </a:endParaRPr>
          </a:p>
          <a:p>
            <a:pPr algn="ctr"/>
            <a:endParaRPr lang="en-US" sz="2800" dirty="0">
              <a:solidFill>
                <a:srgbClr val="00B050"/>
              </a:solidFill>
              <a:latin typeface="Comic Sans MS" panose="030F0902030302020204" pitchFamily="66" charset="0"/>
              <a:ea typeface="Calibri"/>
              <a:cs typeface="Calibri"/>
            </a:endParaRPr>
          </a:p>
          <a:p>
            <a:pPr algn="ctr"/>
            <a:r>
              <a:rPr lang="en-US" sz="3200" dirty="0">
                <a:solidFill>
                  <a:srgbClr val="00B050"/>
                </a:solidFill>
                <a:latin typeface="Comic Sans MS"/>
                <a:cs typeface="Segoe UI"/>
              </a:rPr>
              <a:t>​</a:t>
            </a:r>
            <a:r>
              <a:rPr lang="en-US" sz="3200" b="0" i="0" u="none" strike="noStrike" dirty="0">
                <a:solidFill>
                  <a:srgbClr val="00B050"/>
                </a:solidFill>
                <a:effectLst/>
                <a:latin typeface="Comic Sans MS"/>
              </a:rPr>
              <a:t>We stay on mute</a:t>
            </a:r>
            <a:endParaRPr lang="en-US" sz="3200" dirty="0">
              <a:solidFill>
                <a:srgbClr val="00B050"/>
              </a:solidFill>
              <a:latin typeface="Comic Sans MS"/>
              <a:ea typeface="+mn-lt"/>
              <a:cs typeface="+mn-lt"/>
            </a:endParaRPr>
          </a:p>
          <a:p>
            <a:pPr algn="ctr"/>
            <a:r>
              <a:rPr lang="en-US" sz="3200" dirty="0">
                <a:solidFill>
                  <a:srgbClr val="00B050"/>
                </a:solidFill>
                <a:latin typeface="Comic Sans MS"/>
                <a:ea typeface="+mn-lt"/>
                <a:cs typeface="+mn-lt"/>
              </a:rPr>
              <a:t>Leader and Cantor mute</a:t>
            </a:r>
            <a:endParaRPr lang="en-US" dirty="0">
              <a:solidFill>
                <a:srgbClr val="00B05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0727" y="1256532"/>
            <a:ext cx="10441550" cy="4186082"/>
          </a:xfrm>
          <a:prstGeom prst="rect">
            <a:avLst/>
          </a:prstGeom>
        </p:spPr>
        <p:txBody>
          <a:bodyPr wrap="square" lIns="91440" tIns="45720" rIns="91440" bIns="45720" anchor="t">
            <a:spAutoFit/>
          </a:bodyPr>
          <a:lstStyle/>
          <a:p>
            <a:pPr>
              <a:lnSpc>
                <a:spcPct val="125000"/>
              </a:lnSpc>
            </a:pPr>
            <a:r>
              <a:rPr lang="en-US" sz="2400" dirty="0">
                <a:solidFill>
                  <a:srgbClr val="00B050"/>
                </a:solidFill>
                <a:latin typeface="Comic Sans MS" panose="030F0902030302020204" pitchFamily="66" charset="0"/>
              </a:rPr>
              <a:t>Leader: </a:t>
            </a:r>
            <a:r>
              <a:rPr lang="en-US" sz="2400" dirty="0">
                <a:latin typeface="Comic Sans MS" panose="030F0902030302020204" pitchFamily="66" charset="0"/>
              </a:rPr>
              <a:t>We pray our sending prayer together.</a:t>
            </a:r>
          </a:p>
          <a:p>
            <a:pPr algn="l">
              <a:buNone/>
            </a:pPr>
            <a:endParaRPr lang="en-US" sz="2400" b="1" dirty="0">
              <a:solidFill>
                <a:srgbClr val="E3960B"/>
              </a:solidFill>
              <a:latin typeface="Comic Sans MS" panose="030F0902030302020204" pitchFamily="66" charset="0"/>
            </a:endParaRPr>
          </a:p>
          <a:p>
            <a:pPr lvl="0" eaLnBrk="0" fontAlgn="base" hangingPunct="0">
              <a:lnSpc>
                <a:spcPct val="150000"/>
              </a:lnSpc>
              <a:spcBef>
                <a:spcPct val="0"/>
              </a:spcBef>
              <a:spcAft>
                <a:spcPct val="0"/>
              </a:spcAft>
            </a:pPr>
            <a:r>
              <a:rPr lang="en-US" sz="2400" b="1" dirty="0">
                <a:solidFill>
                  <a:srgbClr val="00B050"/>
                </a:solidFill>
                <a:latin typeface="Comic Sans MS" panose="030F0902030302020204" pitchFamily="66" charset="0"/>
              </a:rPr>
              <a:t>All: </a:t>
            </a:r>
          </a:p>
          <a:p>
            <a:pPr lvl="0" eaLnBrk="0" fontAlgn="base" hangingPunct="0">
              <a:lnSpc>
                <a:spcPct val="150000"/>
              </a:lnSpc>
              <a:spcBef>
                <a:spcPct val="0"/>
              </a:spcBef>
              <a:spcAft>
                <a:spcPct val="0"/>
              </a:spcAft>
            </a:pPr>
            <a:r>
              <a:rPr lang="en-AU" sz="2400" b="1" dirty="0">
                <a:latin typeface="Comic Sans MS" panose="030F0702030302020204" pitchFamily="66" charset="0"/>
              </a:rPr>
              <a:t>As we go out into the world,</a:t>
            </a:r>
            <a:br>
              <a:rPr lang="en-AU" sz="2400" b="1" dirty="0">
                <a:latin typeface="Comic Sans MS" panose="030F0702030302020204" pitchFamily="66" charset="0"/>
              </a:rPr>
            </a:br>
            <a:r>
              <a:rPr lang="en-AU" sz="2400" b="1" dirty="0">
                <a:latin typeface="Comic Sans MS" panose="030F0702030302020204" pitchFamily="66" charset="0"/>
              </a:rPr>
              <a:t>may we see more of who God is.</a:t>
            </a:r>
            <a:br>
              <a:rPr lang="en-AU" sz="2400" b="1" dirty="0">
                <a:latin typeface="Comic Sans MS" panose="030F0702030302020204" pitchFamily="66" charset="0"/>
              </a:rPr>
            </a:br>
            <a:r>
              <a:rPr lang="en-AU" sz="2400" b="1" dirty="0">
                <a:latin typeface="Comic Sans MS" panose="030F0702030302020204" pitchFamily="66" charset="0"/>
              </a:rPr>
              <a:t>May we be ready to listen to the words of Jesus.</a:t>
            </a:r>
            <a:br>
              <a:rPr lang="en-AU" sz="2400" b="1" dirty="0">
                <a:latin typeface="Comic Sans MS" panose="030F0702030302020204" pitchFamily="66" charset="0"/>
              </a:rPr>
            </a:br>
            <a:r>
              <a:rPr lang="en-AU" sz="2400" b="1" dirty="0">
                <a:latin typeface="Comic Sans MS" panose="030F0702030302020204" pitchFamily="66" charset="0"/>
              </a:rPr>
              <a:t>May we have the courage to say to others, ‘Come and see’.</a:t>
            </a:r>
            <a:br>
              <a:rPr lang="en-AU" sz="2400" dirty="0">
                <a:latin typeface="Comic Sans MS" panose="030F0702030302020204" pitchFamily="66" charset="0"/>
              </a:rPr>
            </a:br>
            <a:r>
              <a:rPr lang="en-AU" sz="2400" b="1" dirty="0">
                <a:latin typeface="Comic Sans MS" panose="030F0702030302020204" pitchFamily="66" charset="0"/>
              </a:rPr>
              <a:t>Amen.</a:t>
            </a:r>
          </a:p>
        </p:txBody>
      </p:sp>
      <p:sp>
        <p:nvSpPr>
          <p:cNvPr id="4" name="TextBox 3"/>
          <p:cNvSpPr txBox="1"/>
          <p:nvPr/>
        </p:nvSpPr>
        <p:spPr>
          <a:xfrm>
            <a:off x="4583832" y="548680"/>
            <a:ext cx="3182281" cy="584775"/>
          </a:xfrm>
          <a:prstGeom prst="rect">
            <a:avLst/>
          </a:prstGeom>
          <a:noFill/>
        </p:spPr>
        <p:txBody>
          <a:bodyPr wrap="none" lIns="91440" tIns="45720" rIns="91440" bIns="45720" rtlCol="0" anchor="t">
            <a:spAutoFit/>
          </a:bodyPr>
          <a:lstStyle/>
          <a:p>
            <a:r>
              <a:rPr lang="en-US" sz="3200" i="1" dirty="0">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B050"/>
                </a:solidFill>
                <a:latin typeface="Comic Sans MS"/>
              </a:rPr>
              <a:t>Leader and cantor unmute</a:t>
            </a:r>
            <a:endParaRPr lang="en-GB" dirty="0">
              <a:solidFill>
                <a:srgbClr val="00B050"/>
              </a:solidFill>
            </a:endParaRPr>
          </a:p>
        </p:txBody>
      </p:sp>
    </p:spTree>
    <p:extLst>
      <p:ext uri="{BB962C8B-B14F-4D97-AF65-F5344CB8AC3E}">
        <p14:creationId xmlns:p14="http://schemas.microsoft.com/office/powerpoint/2010/main" val="4104309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48</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601156" y="1709237"/>
            <a:ext cx="10594588" cy="380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dirty="0">
                <a:solidFill>
                  <a:srgbClr val="00B050"/>
                </a:solidFill>
                <a:latin typeface="Comic Sans MS"/>
              </a:rPr>
              <a:t>Leader: </a:t>
            </a:r>
            <a:r>
              <a:rPr lang="en-AU" sz="2800" dirty="0">
                <a:latin typeface="Comic Sans MS"/>
              </a:rPr>
              <a:t>Let us all invite God’s blessings together,</a:t>
            </a:r>
            <a:endParaRPr lang="en-US" sz="2800" dirty="0">
              <a:cs typeface="Times New Roman"/>
            </a:endParaRPr>
          </a:p>
          <a:p>
            <a:pPr marL="383540">
              <a:lnSpc>
                <a:spcPct val="150000"/>
              </a:lnSpc>
            </a:pPr>
            <a:endParaRPr lang="en-AU" sz="2400" dirty="0">
              <a:cs typeface="Times New Roman"/>
            </a:endParaRPr>
          </a:p>
          <a:p>
            <a:pPr marL="383540">
              <a:lnSpc>
                <a:spcPct val="150000"/>
              </a:lnSpc>
            </a:pPr>
            <a:r>
              <a:rPr lang="en-AU" sz="2800" b="1" dirty="0">
                <a:solidFill>
                  <a:srgbClr val="00B050"/>
                </a:solidFill>
                <a:latin typeface="Comic Sans MS"/>
              </a:rPr>
              <a:t>All: </a:t>
            </a:r>
            <a:r>
              <a:rPr lang="en-AU" sz="2800" b="1" dirty="0">
                <a:latin typeface="Comic Sans MS"/>
              </a:rPr>
              <a:t>May the Lord bless us and keep us.</a:t>
            </a:r>
          </a:p>
          <a:p>
            <a:pPr marL="383540">
              <a:lnSpc>
                <a:spcPct val="150000"/>
              </a:lnSpc>
            </a:pPr>
            <a:r>
              <a:rPr lang="en-AU" sz="2800" b="1" dirty="0">
                <a:latin typeface="Comic Sans MS"/>
              </a:rPr>
              <a:t>May the Lord’s face shine upon us and be gracious to us. </a:t>
            </a:r>
          </a:p>
          <a:p>
            <a:pPr marL="383540">
              <a:lnSpc>
                <a:spcPct val="150000"/>
              </a:lnSpc>
            </a:pPr>
            <a:r>
              <a:rPr lang="en-AU" sz="2800" b="1" dirty="0">
                <a:latin typeface="Comic Sans MS"/>
              </a:rPr>
              <a:t>May the Lord’s countenance be lifted upon us, </a:t>
            </a:r>
            <a:endParaRPr lang="en-AU" dirty="0"/>
          </a:p>
          <a:p>
            <a:pPr marL="383540">
              <a:lnSpc>
                <a:spcPct val="150000"/>
              </a:lnSpc>
            </a:pPr>
            <a:r>
              <a:rPr lang="en-AU" sz="2800" b="1" dirty="0">
                <a:latin typeface="Comic Sans MS"/>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i="1" dirty="0">
                <a:solidFill>
                  <a:srgbClr val="00B05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49</a:t>
            </a:fld>
            <a:endParaRPr lang="en-AU"/>
          </a:p>
        </p:txBody>
      </p:sp>
      <p:sp>
        <p:nvSpPr>
          <p:cNvPr id="3" name="TextBox 2"/>
          <p:cNvSpPr txBox="1"/>
          <p:nvPr/>
        </p:nvSpPr>
        <p:spPr>
          <a:xfrm>
            <a:off x="4211763" y="190313"/>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dirty="0">
                <a:solidFill>
                  <a:srgbClr val="00B050"/>
                </a:solidFill>
                <a:latin typeface="Comic Sans MS"/>
              </a:rPr>
              <a:t>Notices</a:t>
            </a:r>
            <a:endParaRPr lang="en-US" sz="2400" i="1" dirty="0">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919566" y="1743654"/>
            <a:ext cx="10662834" cy="1877437"/>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AU" sz="2400" dirty="0">
                <a:latin typeface="Comic Sans MS"/>
              </a:rPr>
              <a:t>Welcome back </a:t>
            </a:r>
            <a:r>
              <a:rPr lang="en-AU" sz="2400" err="1">
                <a:latin typeface="Comic Sans MS"/>
              </a:rPr>
              <a:t>Rev'd</a:t>
            </a:r>
            <a:r>
              <a:rPr lang="en-AU" sz="2400" dirty="0">
                <a:latin typeface="Comic Sans MS"/>
              </a:rPr>
              <a:t> Lauren, we hope you had a nice relaxing </a:t>
            </a:r>
            <a:r>
              <a:rPr lang="en-AU" sz="2400">
                <a:latin typeface="Comic Sans MS"/>
              </a:rPr>
              <a:t>break</a:t>
            </a:r>
            <a:endParaRPr lang="en-US"/>
          </a:p>
          <a:p>
            <a:pPr marL="342900" indent="-342900">
              <a:spcAft>
                <a:spcPts val="1200"/>
              </a:spcAft>
              <a:buFont typeface="Arial" panose="020B0604020202020204" pitchFamily="34" charset="0"/>
              <a:buChar char="•"/>
            </a:pPr>
            <a:r>
              <a:rPr lang="en-AU" sz="2400" dirty="0">
                <a:latin typeface="Comic Sans MS"/>
              </a:rPr>
              <a:t>Sabbath January continues</a:t>
            </a:r>
            <a:r>
              <a:rPr lang="en-AU" sz="2400" b="0" i="0" u="none" strike="noStrike" dirty="0">
                <a:effectLst/>
                <a:latin typeface="Comic Sans MS"/>
              </a:rPr>
              <a:t>, a time of slowing </a:t>
            </a:r>
            <a:r>
              <a:rPr lang="en-AU" sz="2400" dirty="0">
                <a:latin typeface="Comic Sans MS"/>
              </a:rPr>
              <a:t>down and refreshing</a:t>
            </a:r>
            <a:endParaRPr lang="en-AU"/>
          </a:p>
          <a:p>
            <a:pPr marL="342900" indent="-342900">
              <a:spcAft>
                <a:spcPts val="1200"/>
              </a:spcAft>
              <a:buFont typeface="Arial" panose="020B0604020202020204" pitchFamily="34" charset="0"/>
              <a:buChar char="•"/>
            </a:pPr>
            <a:r>
              <a:rPr lang="en-AU" sz="2400" b="0" i="0" u="none" strike="noStrike" dirty="0">
                <a:effectLst/>
                <a:latin typeface="Comic Sans MS"/>
              </a:rPr>
              <a:t>See HHO Events page for further upcoming events </a:t>
            </a:r>
            <a:r>
              <a:rPr lang="en-AU" sz="2400" b="0" i="0" u="none" strike="noStrike" dirty="0">
                <a:effectLst/>
                <a:latin typeface="Comic Sans MS"/>
                <a:hlinkClick r:id="rId2"/>
              </a:rPr>
              <a:t>HHO Events</a:t>
            </a:r>
            <a:r>
              <a:rPr lang="en-AU" sz="2400" dirty="0">
                <a:latin typeface="Comic Sans MS"/>
              </a:rPr>
              <a:t> especially at the Cathedral online</a:t>
            </a:r>
            <a:endParaRPr lang="en-AU" sz="2400" b="0" i="0" u="none" strike="noStrike" dirty="0">
              <a:effectLst/>
              <a:latin typeface="Comic Sans MS"/>
            </a:endParaRPr>
          </a:p>
        </p:txBody>
      </p:sp>
    </p:spTree>
    <p:extLst>
      <p:ext uri="{BB962C8B-B14F-4D97-AF65-F5344CB8AC3E}">
        <p14:creationId xmlns:p14="http://schemas.microsoft.com/office/powerpoint/2010/main" val="184790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dirty="0">
                <a:solidFill>
                  <a:srgbClr val="00B050"/>
                </a:solidFill>
                <a:latin typeface="Comic Sans MS"/>
              </a:rPr>
              <a:t>Leader and Cantor unmute</a:t>
            </a:r>
            <a:endParaRPr lang="en-US" dirty="0">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a:bodyPr>
          <a:lstStyle/>
          <a:p>
            <a:pPr>
              <a:buNone/>
            </a:pPr>
            <a:r>
              <a:rPr lang="en-US" sz="2800" dirty="0">
                <a:solidFill>
                  <a:srgbClr val="00B050"/>
                </a:solidFill>
                <a:latin typeface="Comic Sans MS"/>
              </a:rPr>
              <a:t>Leader: </a:t>
            </a:r>
            <a:r>
              <a:rPr lang="en-GB" sz="2800" dirty="0">
                <a:latin typeface="Comic Sans MS"/>
                <a:cs typeface="Times New Roman"/>
              </a:rPr>
              <a:t>The Grace of the lord Jesus Christ, and the</a:t>
            </a:r>
          </a:p>
          <a:p>
            <a:pPr>
              <a:buNone/>
            </a:pPr>
            <a:r>
              <a:rPr lang="en-GB" sz="2800" dirty="0">
                <a:latin typeface="Comic Sans MS"/>
                <a:cs typeface="Times New Roman"/>
              </a:rPr>
              <a:t>love of God, and the fellowship of the Holy</a:t>
            </a:r>
          </a:p>
          <a:p>
            <a:pPr>
              <a:buNone/>
            </a:pPr>
            <a:r>
              <a:rPr lang="en-GB" sz="2800" dirty="0">
                <a:latin typeface="Comic Sans MS"/>
                <a:cs typeface="Times New Roman"/>
              </a:rPr>
              <a:t>Spirit, be with you all. </a:t>
            </a:r>
          </a:p>
          <a:p>
            <a:pPr>
              <a:buNone/>
            </a:pPr>
            <a:endParaRPr lang="en-GB" sz="2800" b="1" dirty="0">
              <a:solidFill>
                <a:srgbClr val="E3960B"/>
              </a:solidFill>
              <a:latin typeface="Comic Sans MS"/>
              <a:cs typeface="Times New Roman"/>
            </a:endParaRPr>
          </a:p>
          <a:p>
            <a:pPr>
              <a:buNone/>
            </a:pPr>
            <a:r>
              <a:rPr lang="en-GB" sz="2800" b="1" dirty="0">
                <a:solidFill>
                  <a:srgbClr val="00B050"/>
                </a:solidFill>
                <a:latin typeface="Comic Sans MS"/>
                <a:cs typeface="Times New Roman"/>
              </a:rPr>
              <a:t>All: </a:t>
            </a:r>
            <a:r>
              <a:rPr lang="en-GB" sz="2800" b="1" dirty="0">
                <a:latin typeface="Comic Sans MS"/>
                <a:cs typeface="Times New Roman"/>
              </a:rPr>
              <a:t>And also with you.</a:t>
            </a:r>
            <a:r>
              <a:rPr lang="en-GB" sz="2800" dirty="0">
                <a:latin typeface="Comic Sans MS"/>
                <a:cs typeface="Times New Roman"/>
              </a:rPr>
              <a:t> </a:t>
            </a:r>
            <a:endParaRPr lang="en-US" sz="280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i="1" dirty="0">
                <a:solidFill>
                  <a:srgbClr val="00B050"/>
                </a:solidFill>
                <a:latin typeface="Comic Sans MS"/>
              </a:rPr>
              <a:t>The Greeting</a:t>
            </a:r>
            <a:endParaRPr lang="en-US" sz="3200" i="1" dirty="0">
              <a:solidFill>
                <a:srgbClr val="00B050"/>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50</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00B050"/>
                </a:solidFill>
                <a:latin typeface="Comic Sans MS"/>
              </a:rPr>
              <a:t>Leader: </a:t>
            </a:r>
            <a:r>
              <a:rPr lang="en-US" sz="2400" dirty="0">
                <a:latin typeface="Comic Sans MS"/>
              </a:rPr>
              <a:t>Thank you for your regular gifts to this ministry. Offerings are most welcome via:</a:t>
            </a:r>
            <a:endParaRPr lang="en-US" dirty="0"/>
          </a:p>
          <a:p>
            <a:pPr>
              <a:lnSpc>
                <a:spcPct val="150000"/>
              </a:lnSpc>
            </a:pPr>
            <a:endParaRPr lang="en-US" sz="1000" dirty="0">
              <a:latin typeface="Comic Sans MS"/>
            </a:endParaRPr>
          </a:p>
          <a:p>
            <a:pPr marL="342900">
              <a:lnSpc>
                <a:spcPct val="150000"/>
              </a:lnSpc>
              <a:buFont typeface="Arial" panose="020B0604020202020204" pitchFamily="34" charset="0"/>
              <a:buChar char="•"/>
            </a:pPr>
            <a:r>
              <a:rPr lang="en-US" sz="2400" dirty="0">
                <a:latin typeface="Comic Sans MS"/>
              </a:rPr>
              <a:t>The HHO App</a:t>
            </a:r>
            <a:endParaRPr lang="en-US" dirty="0">
              <a:cs typeface="Times New Roman"/>
            </a:endParaRP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Direct Debit </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International Direct Debit</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Please consider a one-off donation </a:t>
            </a:r>
          </a:p>
          <a:p>
            <a:pPr>
              <a:lnSpc>
                <a:spcPct val="150000"/>
              </a:lnSpc>
            </a:pPr>
            <a:r>
              <a:rPr lang="en-US" sz="2400" dirty="0">
                <a:latin typeface="Comic Sans MS"/>
              </a:rPr>
              <a:t>    or leaving a legacy in your Will</a:t>
            </a:r>
          </a:p>
          <a:p>
            <a:pPr>
              <a:lnSpc>
                <a:spcPct val="150000"/>
              </a:lnSpc>
            </a:pPr>
            <a:endParaRPr lang="en-US" sz="1050" dirty="0">
              <a:latin typeface="Comic Sans MS"/>
            </a:endParaRPr>
          </a:p>
          <a:p>
            <a:pPr>
              <a:lnSpc>
                <a:spcPct val="150000"/>
              </a:lnSpc>
            </a:pPr>
            <a:r>
              <a:rPr lang="en-US" sz="2400" dirty="0">
                <a:latin typeface="Comic Sans MS"/>
              </a:rPr>
              <a:t>For further information go to HHO give page</a:t>
            </a:r>
          </a:p>
          <a:p>
            <a:pPr>
              <a:lnSpc>
                <a:spcPct val="150000"/>
              </a:lnSpc>
            </a:pPr>
            <a:r>
              <a:rPr lang="en-US" sz="2400" dirty="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dirty="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51</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54272" y="443951"/>
            <a:ext cx="8483125" cy="1323439"/>
          </a:xfrm>
          <a:prstGeom prst="rect">
            <a:avLst/>
          </a:prstGeom>
          <a:noFill/>
        </p:spPr>
        <p:txBody>
          <a:bodyPr wrap="square" lIns="91440" tIns="45720" rIns="91440" bIns="45720" anchor="t">
            <a:spAutoFit/>
          </a:bodyPr>
          <a:lstStyle/>
          <a:p>
            <a:pPr algn="ctr" fontAlgn="base">
              <a:defRPr/>
            </a:pPr>
            <a:r>
              <a:rPr lang="en-AU" sz="2800" dirty="0">
                <a:solidFill>
                  <a:srgbClr val="00B050"/>
                </a:solidFill>
                <a:effectLst/>
                <a:latin typeface="Comic Sans MS"/>
              </a:rPr>
              <a:t>Serving next week </a:t>
            </a:r>
            <a:endParaRPr lang="en-AU" sz="2400" dirty="0">
              <a:solidFill>
                <a:srgbClr val="00B050"/>
              </a:solidFill>
              <a:latin typeface="Comic Sans MS"/>
            </a:endParaRPr>
          </a:p>
          <a:p>
            <a:pPr algn="ctr">
              <a:defRPr/>
            </a:pPr>
            <a:r>
              <a:rPr lang="en-AU" sz="2800" dirty="0">
                <a:solidFill>
                  <a:srgbClr val="00B050"/>
                </a:solidFill>
                <a:latin typeface="Comic Sans MS"/>
              </a:rPr>
              <a:t> Sunday 25</a:t>
            </a:r>
            <a:r>
              <a:rPr lang="en-AU" sz="2800" baseline="30000" dirty="0">
                <a:solidFill>
                  <a:srgbClr val="00B050"/>
                </a:solidFill>
                <a:latin typeface="Comic Sans MS"/>
              </a:rPr>
              <a:t>th</a:t>
            </a:r>
            <a:r>
              <a:rPr lang="en-AU" sz="2800" dirty="0">
                <a:solidFill>
                  <a:srgbClr val="00B050"/>
                </a:solidFill>
                <a:latin typeface="Comic Sans MS"/>
              </a:rPr>
              <a:t> February  </a:t>
            </a:r>
            <a:endParaRPr lang="en-AU" sz="2400" dirty="0">
              <a:solidFill>
                <a:srgbClr val="00B050"/>
              </a:solidFill>
              <a:latin typeface="Comic Sans MS"/>
            </a:endParaRPr>
          </a:p>
          <a:p>
            <a:pPr algn="ctr">
              <a:defRPr/>
            </a:pPr>
            <a:r>
              <a:rPr lang="en-AU" sz="2400" dirty="0">
                <a:solidFill>
                  <a:srgbClr val="00B050"/>
                </a:solidFill>
                <a:latin typeface="Comic Sans MS"/>
              </a:rPr>
              <a:t>9:00 am AEST</a:t>
            </a:r>
            <a:endParaRPr lang="en-US" sz="2400" dirty="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662813" y="5358425"/>
            <a:ext cx="8244840" cy="1323439"/>
          </a:xfrm>
          <a:prstGeom prst="rect">
            <a:avLst/>
          </a:prstGeom>
          <a:noFill/>
        </p:spPr>
        <p:txBody>
          <a:bodyPr wrap="square" lIns="91440" tIns="45720" rIns="91440" bIns="45720" anchor="t">
            <a:spAutoFit/>
          </a:bodyPr>
          <a:lstStyle/>
          <a:p>
            <a:pPr algn="ctr" fontAlgn="base">
              <a:defRPr/>
            </a:pPr>
            <a:r>
              <a:rPr lang="en-AU" sz="2000" b="1" dirty="0">
                <a:effectLst/>
                <a:latin typeface="Comic Sans MS"/>
              </a:rPr>
              <a:t>New Servers always welcome! </a:t>
            </a:r>
          </a:p>
          <a:p>
            <a:pPr fontAlgn="base">
              <a:defRPr/>
            </a:pPr>
            <a:endParaRPr lang="en-AU" sz="2000" b="1" dirty="0">
              <a:solidFill>
                <a:srgbClr val="E3960B"/>
              </a:solidFill>
              <a:latin typeface="Comic Sans MS"/>
            </a:endParaRPr>
          </a:p>
          <a:p>
            <a:pPr algn="ctr" fontAlgn="base">
              <a:defRPr/>
            </a:pPr>
            <a:r>
              <a:rPr lang="en-AU" sz="2000" b="1" dirty="0">
                <a:latin typeface="Comic Sans MS"/>
              </a:rPr>
              <a:t>Please e</a:t>
            </a:r>
            <a:r>
              <a:rPr lang="en-AU" sz="2000" b="1" dirty="0">
                <a:effectLst/>
                <a:latin typeface="Comic Sans MS"/>
              </a:rPr>
              <a:t>mail </a:t>
            </a:r>
            <a:r>
              <a:rPr lang="en-AU" sz="2000" b="1" dirty="0" err="1">
                <a:effectLst/>
                <a:latin typeface="Comic Sans MS"/>
              </a:rPr>
              <a:t>Rev’d</a:t>
            </a:r>
            <a:r>
              <a:rPr lang="en-AU" sz="2000" b="1" dirty="0">
                <a:effectLst/>
                <a:latin typeface="Comic Sans MS"/>
              </a:rPr>
              <a:t> </a:t>
            </a:r>
            <a:r>
              <a:rPr lang="en-AU" sz="2000" b="1" dirty="0">
                <a:latin typeface="Comic Sans MS"/>
              </a:rPr>
              <a:t>Lauren </a:t>
            </a:r>
            <a:r>
              <a:rPr lang="en-AU" sz="2000" b="1" dirty="0">
                <a:effectLst/>
                <a:latin typeface="Comic Sans MS"/>
              </a:rPr>
              <a:t>to get involved</a:t>
            </a:r>
            <a:endParaRPr lang="en-AU" sz="2000" b="0" i="0" dirty="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dirty="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dirty="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80859" y="4807321"/>
            <a:ext cx="4703308" cy="400110"/>
          </a:xfrm>
          <a:prstGeom prst="rect">
            <a:avLst/>
          </a:prstGeom>
          <a:noFill/>
        </p:spPr>
        <p:txBody>
          <a:bodyPr wrap="square" lIns="91440" tIns="45720" rIns="91440" bIns="45720" rtlCol="0" anchor="t">
            <a:spAutoFit/>
          </a:bodyPr>
          <a:lstStyle/>
          <a:p>
            <a:r>
              <a:rPr lang="en-AU" sz="2000" b="1" dirty="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1462728713"/>
              </p:ext>
            </p:extLst>
          </p:nvPr>
        </p:nvGraphicFramePr>
        <p:xfrm>
          <a:off x="746220" y="206252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First Reader: Helen</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00B050"/>
                          </a:solidFill>
                          <a:latin typeface="Comic Sans MS"/>
                        </a:rPr>
                        <a:t>Music: Lauren</a:t>
                      </a:r>
                      <a:endParaRPr lang="en-US" dirty="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Second Reader: Vanessa</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Priest: St. John’s priest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Preacher: St. John’s priest</a:t>
                      </a:r>
                      <a:endParaRPr lang="en-US" dirty="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00B05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331539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dirty="0">
                <a:solidFill>
                  <a:srgbClr val="00B050"/>
                </a:solidFill>
                <a:latin typeface="Comic Sans MS"/>
                <a:cs typeface="Arial"/>
              </a:rPr>
              <a:t>Leader: </a:t>
            </a:r>
            <a:r>
              <a:rPr lang="en-AU" altLang="en-US" sz="2800" dirty="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dirty="0">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3200" dirty="0">
                <a:solidFill>
                  <a:srgbClr val="00B050"/>
                </a:solidFill>
                <a:latin typeface="Comic Sans MS"/>
                <a:cs typeface="Arial"/>
              </a:rPr>
              <a:t>Leader: </a:t>
            </a:r>
            <a:r>
              <a:rPr lang="en-US" altLang="en-US" dirty="0">
                <a:latin typeface="Comic Sans MS"/>
                <a:cs typeface="Arial"/>
              </a:rPr>
              <a:t>Go in peace to love and serve the Lord.</a:t>
            </a:r>
          </a:p>
          <a:p>
            <a:pPr algn="ctr" defTabSz="449263" eaLnBrk="1" fontAlgn="base" hangingPunct="1">
              <a:lnSpc>
                <a:spcPct val="97000"/>
              </a:lnSpc>
              <a:spcBef>
                <a:spcPct val="50000"/>
              </a:spcBef>
              <a:spcAft>
                <a:spcPct val="0"/>
              </a:spcAft>
              <a:buClr>
                <a:srgbClr val="000000"/>
              </a:buClr>
              <a:buNone/>
            </a:pPr>
            <a:endParaRPr lang="en-US" altLang="en-US" dirty="0">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US" altLang="en-US" b="1" dirty="0">
                <a:solidFill>
                  <a:srgbClr val="00B050"/>
                </a:solidFill>
                <a:latin typeface="Comic Sans MS"/>
                <a:cs typeface="Arial"/>
              </a:rPr>
              <a:t>All: </a:t>
            </a:r>
            <a:r>
              <a:rPr lang="en-US" altLang="en-US" b="1" dirty="0">
                <a:latin typeface="Comic Sans MS"/>
                <a:cs typeface="Arial"/>
              </a:rPr>
              <a:t>In the name of Christ, Amen</a:t>
            </a:r>
            <a:r>
              <a:rPr lang="en-US" altLang="en-US" dirty="0">
                <a:latin typeface="Comic Sans MS"/>
                <a:cs typeface="Arial"/>
              </a:rPr>
              <a:t>.</a:t>
            </a:r>
            <a:endParaRPr lang="en-AU" altLang="en-US" sz="3600" dirty="0">
              <a:latin typeface="Comic Sans MS"/>
              <a:cs typeface="Arial"/>
            </a:endParaRPr>
          </a:p>
        </p:txBody>
      </p:sp>
    </p:spTree>
    <p:extLst>
      <p:ext uri="{BB962C8B-B14F-4D97-AF65-F5344CB8AC3E}">
        <p14:creationId xmlns:p14="http://schemas.microsoft.com/office/powerpoint/2010/main" val="4206339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dirty="0">
                <a:solidFill>
                  <a:srgbClr val="00B050"/>
                </a:solidFill>
                <a:latin typeface="Comic Sans MS"/>
              </a:rPr>
              <a:t>Extra resources developed </a:t>
            </a:r>
          </a:p>
          <a:p>
            <a:r>
              <a:rPr lang="en-US" dirty="0">
                <a:solidFill>
                  <a:srgbClr val="00B05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4402899" cy="3507343"/>
          </a:xfrm>
          <a:prstGeom prst="roundRect">
            <a:avLst/>
          </a:prstGeom>
          <a:solidFill>
            <a:srgbClr val="96B482">
              <a:alpha val="45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00B050"/>
                </a:solidFill>
                <a:latin typeface="Comic Sans MS"/>
              </a:rPr>
              <a:t>Fellowship time</a:t>
            </a:r>
          </a:p>
          <a:p>
            <a:pPr algn="ctr"/>
            <a:r>
              <a:rPr lang="en-US" sz="2400" dirty="0">
                <a:solidFill>
                  <a:srgbClr val="00B050"/>
                </a:solidFill>
                <a:latin typeface="Comic Sans MS"/>
              </a:rPr>
              <a:t>Thank you, Lauren for leading Fellowship </a:t>
            </a:r>
          </a:p>
          <a:p>
            <a:pPr algn="ctr"/>
            <a:endParaRPr lang="en-US" sz="2400" dirty="0">
              <a:solidFill>
                <a:srgbClr val="00B050"/>
              </a:solidFill>
              <a:latin typeface="Comic Sans MS"/>
            </a:endParaRPr>
          </a:p>
          <a:p>
            <a:pPr algn="ctr"/>
            <a:r>
              <a:rPr lang="en-US" sz="2400" dirty="0">
                <a:solidFill>
                  <a:srgbClr val="00B050"/>
                </a:solidFill>
                <a:latin typeface="Comic Sans MS"/>
              </a:rPr>
              <a:t>Please feel welcome to linger or pop a message in the chat and head off when you are ready.</a:t>
            </a:r>
            <a:r>
              <a:rPr lang="en-GB" sz="2400" dirty="0">
                <a:solidFill>
                  <a:srgbClr val="00B050"/>
                </a:solidFill>
                <a:latin typeface="Comic Sans MS"/>
              </a:rPr>
              <a:t>​</a:t>
            </a:r>
            <a:endParaRPr lang="en-GB" dirty="0">
              <a:solidFill>
                <a:srgbClr val="00B050"/>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dirty="0">
                <a:solidFill>
                  <a:srgbClr val="00B050"/>
                </a:solidFill>
                <a:latin typeface="Comic Sans MS" panose="030F0902030302020204" pitchFamily="66" charset="0"/>
              </a:rPr>
              <a:t>Artwork by Padlet</a:t>
            </a:r>
          </a:p>
        </p:txBody>
      </p:sp>
      <p:pic>
        <p:nvPicPr>
          <p:cNvPr id="6" name="Picture 5" descr="A person in a robe with his arms out in front of a crowd of people&#10;&#10;AI-generated content may be incorrect.">
            <a:extLst>
              <a:ext uri="{FF2B5EF4-FFF2-40B4-BE49-F238E27FC236}">
                <a16:creationId xmlns:a16="http://schemas.microsoft.com/office/drawing/2014/main" id="{BC869F81-5045-9172-5A83-55BC4070C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218" y="775854"/>
            <a:ext cx="4211782" cy="4211782"/>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2929" y="1444505"/>
            <a:ext cx="7686639" cy="3818033"/>
          </a:xfrm>
          <a:prstGeom prst="rect">
            <a:avLst/>
          </a:prstGeom>
        </p:spPr>
        <p:txBody>
          <a:bodyPr wrap="square" lIns="91440" tIns="45720" rIns="91440" bIns="45720" anchor="t">
            <a:spAutoFit/>
          </a:bodyPr>
          <a:lstStyle/>
          <a:p>
            <a:pPr>
              <a:lnSpc>
                <a:spcPct val="125000"/>
              </a:lnSpc>
            </a:pPr>
            <a:r>
              <a:rPr lang="en-GB" sz="2800" dirty="0">
                <a:solidFill>
                  <a:srgbClr val="00B050"/>
                </a:solidFill>
                <a:latin typeface="Comic Sans MS" panose="030F0902030302020204" pitchFamily="66" charset="0"/>
              </a:rPr>
              <a:t>Leader: </a:t>
            </a:r>
          </a:p>
          <a:p>
            <a:pPr>
              <a:lnSpc>
                <a:spcPct val="125000"/>
              </a:lnSpc>
            </a:pPr>
            <a:endParaRPr lang="en-US" sz="2800" dirty="0">
              <a:solidFill>
                <a:srgbClr val="232323"/>
              </a:solidFill>
              <a:latin typeface="Comic Sans MS" panose="030F0902030302020204" pitchFamily="66" charset="0"/>
            </a:endParaRPr>
          </a:p>
          <a:p>
            <a:pPr>
              <a:lnSpc>
                <a:spcPct val="125000"/>
              </a:lnSpc>
            </a:pPr>
            <a:r>
              <a:rPr lang="en-AU" altLang="en-US" sz="2800" dirty="0">
                <a:solidFill>
                  <a:srgbClr val="232323"/>
                </a:solidFill>
                <a:latin typeface="Comic Sans MS" panose="030F0902030302020204" pitchFamily="66" charset="0"/>
              </a:rPr>
              <a:t>God, reveal to us today more of who you are.</a:t>
            </a:r>
          </a:p>
          <a:p>
            <a:pPr>
              <a:lnSpc>
                <a:spcPct val="125000"/>
              </a:lnSpc>
            </a:pPr>
            <a:r>
              <a:rPr lang="en-AU" altLang="en-US" sz="2800" dirty="0">
                <a:solidFill>
                  <a:srgbClr val="232323"/>
                </a:solidFill>
                <a:latin typeface="Comic Sans MS" panose="030F0902030302020204" pitchFamily="66" charset="0"/>
              </a:rPr>
              <a:t>Help us to see with fresh eyes</a:t>
            </a:r>
          </a:p>
          <a:p>
            <a:pPr>
              <a:lnSpc>
                <a:spcPct val="125000"/>
              </a:lnSpc>
            </a:pPr>
            <a:r>
              <a:rPr lang="en-AU" altLang="en-US" sz="2800" dirty="0">
                <a:solidFill>
                  <a:srgbClr val="232323"/>
                </a:solidFill>
                <a:latin typeface="Comic Sans MS" panose="030F0902030302020204" pitchFamily="66" charset="0"/>
              </a:rPr>
              <a:t>your plan for our lives, </a:t>
            </a:r>
          </a:p>
          <a:p>
            <a:pPr>
              <a:lnSpc>
                <a:spcPct val="125000"/>
              </a:lnSpc>
            </a:pPr>
            <a:r>
              <a:rPr lang="en-AU" altLang="en-US" sz="2800" dirty="0">
                <a:solidFill>
                  <a:srgbClr val="232323"/>
                </a:solidFill>
                <a:latin typeface="Comic Sans MS" panose="030F0902030302020204" pitchFamily="66" charset="0"/>
              </a:rPr>
              <a:t>and for all of creation.</a:t>
            </a:r>
          </a:p>
          <a:p>
            <a:pPr>
              <a:lnSpc>
                <a:spcPct val="125000"/>
              </a:lnSpc>
            </a:pPr>
            <a:r>
              <a:rPr lang="en-AU" altLang="en-US" sz="2800" b="1" dirty="0">
                <a:solidFill>
                  <a:srgbClr val="232323"/>
                </a:solidFill>
                <a:latin typeface="Comic Sans MS" panose="030F0902030302020204" pitchFamily="66" charset="0"/>
              </a:rPr>
              <a:t>Amen.</a:t>
            </a:r>
            <a:endParaRPr lang="en-GB" sz="2800" b="1" dirty="0">
              <a:solidFill>
                <a:srgbClr val="CC3399"/>
              </a:solidFill>
              <a:latin typeface="Comic Sans MS" panose="030F0902030302020204" pitchFamily="66" charset="0"/>
            </a:endParaRPr>
          </a:p>
        </p:txBody>
      </p:sp>
      <p:sp>
        <p:nvSpPr>
          <p:cNvPr id="4" name="TextBox 3"/>
          <p:cNvSpPr txBox="1"/>
          <p:nvPr/>
        </p:nvSpPr>
        <p:spPr>
          <a:xfrm>
            <a:off x="4180768" y="440887"/>
            <a:ext cx="3830464" cy="584775"/>
          </a:xfrm>
          <a:prstGeom prst="rect">
            <a:avLst/>
          </a:prstGeom>
          <a:noFill/>
        </p:spPr>
        <p:txBody>
          <a:bodyPr wrap="square" lIns="91440" tIns="45720" rIns="91440" bIns="45720" rtlCol="0" anchor="t">
            <a:spAutoFit/>
          </a:bodyPr>
          <a:lstStyle/>
          <a:p>
            <a:pPr algn="ctr"/>
            <a:r>
              <a:rPr lang="en-US" sz="3200" i="1" dirty="0">
                <a:solidFill>
                  <a:srgbClr val="00B050"/>
                </a:solidFill>
                <a:latin typeface="Comic Sans MS"/>
              </a:rPr>
              <a:t>Gathering Prayer</a:t>
            </a:r>
          </a:p>
        </p:txBody>
      </p:sp>
    </p:spTree>
    <p:extLst>
      <p:ext uri="{BB962C8B-B14F-4D97-AF65-F5344CB8AC3E}">
        <p14:creationId xmlns:p14="http://schemas.microsoft.com/office/powerpoint/2010/main" val="3121240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04725" y="951868"/>
            <a:ext cx="8264572" cy="5571077"/>
          </a:xfrm>
          <a:prstGeom prst="rect">
            <a:avLst/>
          </a:prstGeom>
        </p:spPr>
        <p:txBody>
          <a:bodyPr wrap="square" lIns="91440" tIns="45720" rIns="91440" bIns="45720" anchor="t">
            <a:spAutoFit/>
          </a:bodyPr>
          <a:lstStyle/>
          <a:p>
            <a:pPr>
              <a:lnSpc>
                <a:spcPct val="150000"/>
              </a:lnSpc>
            </a:pPr>
            <a:r>
              <a:rPr lang="en-GB" sz="2400" b="1" dirty="0">
                <a:solidFill>
                  <a:srgbClr val="00B050"/>
                </a:solidFill>
                <a:latin typeface="Comic Sans MS"/>
              </a:rPr>
              <a:t>All</a:t>
            </a:r>
            <a:r>
              <a:rPr lang="en-GB" sz="2400" dirty="0">
                <a:solidFill>
                  <a:srgbClr val="00B050"/>
                </a:solidFill>
                <a:latin typeface="Comic Sans MS"/>
              </a:rPr>
              <a:t>: </a:t>
            </a:r>
            <a:r>
              <a:rPr lang="en-AU" altLang="en-US" sz="2400" b="1" dirty="0">
                <a:solidFill>
                  <a:srgbClr val="232323"/>
                </a:solidFill>
                <a:latin typeface="Comic Sans MS"/>
              </a:rPr>
              <a:t>Ever present God, you invite us to come and see</a:t>
            </a:r>
          </a:p>
          <a:p>
            <a:pPr>
              <a:lnSpc>
                <a:spcPct val="150000"/>
              </a:lnSpc>
            </a:pPr>
            <a:r>
              <a:rPr lang="en-AU" altLang="en-US" sz="2400" b="1" dirty="0">
                <a:solidFill>
                  <a:srgbClr val="232323"/>
                </a:solidFill>
                <a:latin typeface="Comic Sans MS" panose="030F0902030302020204" pitchFamily="66" charset="0"/>
              </a:rPr>
              <a:t>your creativity in our world,</a:t>
            </a:r>
          </a:p>
          <a:p>
            <a:pPr>
              <a:lnSpc>
                <a:spcPct val="150000"/>
              </a:lnSpc>
            </a:pPr>
            <a:r>
              <a:rPr lang="en-AU" altLang="en-US" sz="2400" b="1" dirty="0">
                <a:solidFill>
                  <a:srgbClr val="232323"/>
                </a:solidFill>
                <a:latin typeface="Comic Sans MS" panose="030F0902030302020204" pitchFamily="66" charset="0"/>
              </a:rPr>
              <a:t>revealing the hidden and shining your light;</a:t>
            </a:r>
          </a:p>
          <a:p>
            <a:pPr>
              <a:lnSpc>
                <a:spcPct val="150000"/>
              </a:lnSpc>
            </a:pPr>
            <a:r>
              <a:rPr lang="en-AU" altLang="en-US" sz="2400" b="1" dirty="0">
                <a:solidFill>
                  <a:srgbClr val="232323"/>
                </a:solidFill>
                <a:latin typeface="Comic Sans MS" panose="030F0902030302020204" pitchFamily="66" charset="0"/>
              </a:rPr>
              <a:t>Lord Jesus, you invite us to listen to your words</a:t>
            </a:r>
          </a:p>
          <a:p>
            <a:pPr>
              <a:lnSpc>
                <a:spcPct val="150000"/>
              </a:lnSpc>
            </a:pPr>
            <a:r>
              <a:rPr lang="en-AU" altLang="en-US" sz="2400" b="1" dirty="0">
                <a:solidFill>
                  <a:srgbClr val="232323"/>
                </a:solidFill>
                <a:latin typeface="Comic Sans MS" panose="030F0902030302020204" pitchFamily="66" charset="0"/>
              </a:rPr>
              <a:t>and to learn from your teaching,</a:t>
            </a:r>
          </a:p>
          <a:p>
            <a:pPr>
              <a:lnSpc>
                <a:spcPct val="150000"/>
              </a:lnSpc>
            </a:pPr>
            <a:r>
              <a:rPr lang="en-AU" altLang="en-US" sz="2400" b="1" dirty="0">
                <a:solidFill>
                  <a:srgbClr val="232323"/>
                </a:solidFill>
                <a:latin typeface="Comic Sans MS" panose="030F0902030302020204" pitchFamily="66" charset="0"/>
              </a:rPr>
              <a:t>revealing the hidden and shining your light;</a:t>
            </a:r>
          </a:p>
          <a:p>
            <a:pPr>
              <a:lnSpc>
                <a:spcPct val="150000"/>
              </a:lnSpc>
            </a:pPr>
            <a:r>
              <a:rPr lang="en-AU" altLang="en-US" sz="2400" b="1" dirty="0">
                <a:solidFill>
                  <a:srgbClr val="232323"/>
                </a:solidFill>
                <a:latin typeface="Comic Sans MS"/>
              </a:rPr>
              <a:t>Holy Spirit, you invite us to come and see</a:t>
            </a:r>
          </a:p>
          <a:p>
            <a:pPr>
              <a:lnSpc>
                <a:spcPct val="150000"/>
              </a:lnSpc>
            </a:pPr>
            <a:r>
              <a:rPr lang="en-AU" altLang="en-US" sz="2400" b="1" dirty="0">
                <a:solidFill>
                  <a:srgbClr val="232323"/>
                </a:solidFill>
                <a:latin typeface="Comic Sans MS" panose="030F0902030302020204" pitchFamily="66" charset="0"/>
              </a:rPr>
              <a:t>where you are at work in our world today,</a:t>
            </a:r>
          </a:p>
          <a:p>
            <a:pPr>
              <a:lnSpc>
                <a:spcPct val="150000"/>
              </a:lnSpc>
            </a:pPr>
            <a:r>
              <a:rPr lang="en-AU" altLang="en-US" sz="2400" b="1" dirty="0">
                <a:solidFill>
                  <a:srgbClr val="232323"/>
                </a:solidFill>
                <a:latin typeface="Comic Sans MS" panose="030F0902030302020204" pitchFamily="66" charset="0"/>
              </a:rPr>
              <a:t>revealing the hidden and shining your light.</a:t>
            </a:r>
          </a:p>
          <a:p>
            <a:pPr>
              <a:lnSpc>
                <a:spcPct val="150000"/>
              </a:lnSpc>
            </a:pPr>
            <a:r>
              <a:rPr lang="en-AU" altLang="en-US" sz="2400" b="1" dirty="0">
                <a:solidFill>
                  <a:srgbClr val="232323"/>
                </a:solidFill>
                <a:latin typeface="Comic Sans MS" panose="030F0902030302020204" pitchFamily="66" charset="0"/>
              </a:rPr>
              <a:t>Amen.</a:t>
            </a:r>
            <a:endParaRPr lang="en-GB" sz="2400" b="1" dirty="0">
              <a:solidFill>
                <a:srgbClr val="E3960B"/>
              </a:solidFill>
              <a:latin typeface="Comic Sans MS" panose="030F0902030302020204" pitchFamily="66" charset="0"/>
            </a:endParaRPr>
          </a:p>
        </p:txBody>
      </p:sp>
      <p:sp>
        <p:nvSpPr>
          <p:cNvPr id="4" name="TextBox 3"/>
          <p:cNvSpPr txBox="1"/>
          <p:nvPr/>
        </p:nvSpPr>
        <p:spPr>
          <a:xfrm>
            <a:off x="3997842" y="367093"/>
            <a:ext cx="4196316" cy="584775"/>
          </a:xfrm>
          <a:prstGeom prst="rect">
            <a:avLst/>
          </a:prstGeom>
          <a:noFill/>
        </p:spPr>
        <p:txBody>
          <a:bodyPr wrap="square" lIns="91440" tIns="45720" rIns="91440" bIns="45720" rtlCol="0" anchor="t">
            <a:spAutoFit/>
          </a:bodyPr>
          <a:lstStyle/>
          <a:p>
            <a:pPr algn="ctr"/>
            <a:r>
              <a:rPr lang="en-US" sz="3200" i="1" dirty="0">
                <a:solidFill>
                  <a:srgbClr val="00B050"/>
                </a:solidFill>
                <a:latin typeface="Comic Sans MS"/>
              </a:rPr>
              <a:t>Prayer of Adoration</a:t>
            </a:r>
          </a:p>
        </p:txBody>
      </p:sp>
    </p:spTree>
    <p:extLst>
      <p:ext uri="{BB962C8B-B14F-4D97-AF65-F5344CB8AC3E}">
        <p14:creationId xmlns:p14="http://schemas.microsoft.com/office/powerpoint/2010/main" val="358926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i="1" dirty="0">
                <a:solidFill>
                  <a:srgbClr val="00B050"/>
                </a:solidFill>
                <a:latin typeface="Comic Sans MS"/>
                <a:cs typeface="Arial"/>
              </a:rPr>
              <a:t>Sentence</a:t>
            </a:r>
          </a:p>
        </p:txBody>
      </p:sp>
      <p:sp>
        <p:nvSpPr>
          <p:cNvPr id="2" name="Rectangle 1"/>
          <p:cNvSpPr/>
          <p:nvPr/>
        </p:nvSpPr>
        <p:spPr>
          <a:xfrm>
            <a:off x="962527" y="2934119"/>
            <a:ext cx="10170694" cy="3185487"/>
          </a:xfrm>
          <a:prstGeom prst="rect">
            <a:avLst/>
          </a:prstGeom>
        </p:spPr>
        <p:txBody>
          <a:bodyPr wrap="square" lIns="91440" tIns="45720" rIns="91440" bIns="45720" anchor="t">
            <a:spAutoFit/>
          </a:bodyPr>
          <a:lstStyle/>
          <a:p>
            <a:pPr>
              <a:spcBef>
                <a:spcPts val="450"/>
              </a:spcBef>
              <a:spcAft>
                <a:spcPts val="450"/>
              </a:spcAft>
            </a:pPr>
            <a:r>
              <a:rPr lang="en-GB" sz="2800" dirty="0">
                <a:solidFill>
                  <a:srgbClr val="00B050"/>
                </a:solidFill>
                <a:latin typeface="Comic Sans MS"/>
                <a:cs typeface="Times New Roman"/>
              </a:rPr>
              <a:t>Cantor:</a:t>
            </a:r>
          </a:p>
          <a:p>
            <a:pPr>
              <a:spcBef>
                <a:spcPts val="450"/>
              </a:spcBef>
              <a:spcAft>
                <a:spcPts val="450"/>
              </a:spcAft>
            </a:pPr>
            <a:r>
              <a:rPr lang="en-GB" sz="2800" dirty="0">
                <a:solidFill>
                  <a:srgbClr val="00B050"/>
                </a:solidFill>
                <a:latin typeface="Comic Sans MS"/>
                <a:cs typeface="Times New Roman"/>
              </a:rPr>
              <a:t> </a:t>
            </a:r>
            <a:endParaRPr lang="en-GB" sz="2800" dirty="0">
              <a:solidFill>
                <a:srgbClr val="00B050"/>
              </a:solidFill>
              <a:latin typeface="Comic Sans MS"/>
            </a:endParaRPr>
          </a:p>
          <a:p>
            <a:pPr>
              <a:spcBef>
                <a:spcPts val="450"/>
              </a:spcBef>
              <a:spcAft>
                <a:spcPts val="450"/>
              </a:spcAft>
            </a:pPr>
            <a:r>
              <a:rPr lang="en-AU" sz="2800" dirty="0">
                <a:latin typeface="Comic Sans MS"/>
              </a:rPr>
              <a:t>God is faithful; by him you were called into the fellowship of his Son, Jesus Christ our Lord.</a:t>
            </a:r>
            <a:r>
              <a:rPr lang="en-AU" sz="3200" dirty="0">
                <a:solidFill>
                  <a:srgbClr val="E3960B"/>
                </a:solidFill>
                <a:latin typeface="Comic Sans MS"/>
              </a:rPr>
              <a:t>						</a:t>
            </a:r>
            <a:r>
              <a:rPr lang="en-AU" sz="2800" dirty="0">
                <a:solidFill>
                  <a:schemeClr val="accent3"/>
                </a:solidFill>
                <a:latin typeface="Comic Sans MS"/>
              </a:rPr>
              <a:t>    	      </a:t>
            </a:r>
          </a:p>
          <a:p>
            <a:pPr algn="r">
              <a:spcBef>
                <a:spcPts val="450"/>
              </a:spcBef>
              <a:spcAft>
                <a:spcPts val="450"/>
              </a:spcAft>
            </a:pPr>
            <a:r>
              <a:rPr lang="en-AU" sz="2800" dirty="0">
                <a:solidFill>
                  <a:srgbClr val="00B050"/>
                </a:solidFill>
                <a:latin typeface="Comic Sans MS"/>
              </a:rPr>
              <a:t>1 Corinthians 1.9</a:t>
            </a:r>
            <a:endParaRPr lang="en-GB" sz="2800" b="1" dirty="0">
              <a:solidFill>
                <a:srgbClr val="00B050"/>
              </a:solidFill>
              <a:latin typeface="Comic Sans MS"/>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dirty="0">
                <a:solidFill>
                  <a:srgbClr val="00B050"/>
                </a:solidFill>
                <a:latin typeface="Comic Sans MS"/>
                <a:cs typeface="Arial"/>
              </a:rPr>
              <a:t>Leader: </a:t>
            </a:r>
            <a:r>
              <a:rPr lang="en-AU" sz="2800" dirty="0">
                <a:latin typeface="Comic Sans MS"/>
                <a:cs typeface="Arial"/>
              </a:rPr>
              <a:t>I invite our Cantor to proclaim the sentence for today.</a:t>
            </a:r>
          </a:p>
        </p:txBody>
      </p:sp>
    </p:spTree>
    <p:extLst>
      <p:ext uri="{BB962C8B-B14F-4D97-AF65-F5344CB8AC3E}">
        <p14:creationId xmlns:p14="http://schemas.microsoft.com/office/powerpoint/2010/main" val="111459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0672" y="1452165"/>
            <a:ext cx="10266759" cy="4545155"/>
          </a:xfrm>
          <a:prstGeom prst="rect">
            <a:avLst/>
          </a:prstGeom>
        </p:spPr>
        <p:txBody>
          <a:bodyPr wrap="square" lIns="91440" tIns="45720" rIns="91440" bIns="45720" anchor="t">
            <a:spAutoFit/>
          </a:bodyPr>
          <a:lstStyle/>
          <a:p>
            <a:pPr>
              <a:lnSpc>
                <a:spcPct val="150000"/>
              </a:lnSpc>
            </a:pPr>
            <a:r>
              <a:rPr lang="en-AU" sz="2800" b="1" dirty="0">
                <a:solidFill>
                  <a:srgbClr val="00B050"/>
                </a:solidFill>
                <a:latin typeface="Comic Sans MS"/>
                <a:ea typeface="Tahoma"/>
                <a:cs typeface="Tahoma"/>
              </a:rPr>
              <a:t>All: </a:t>
            </a:r>
            <a:r>
              <a:rPr lang="en-AU" altLang="en-US" sz="2800" b="1" dirty="0">
                <a:solidFill>
                  <a:srgbClr val="232323"/>
                </a:solidFill>
                <a:latin typeface="Comic Sans MS"/>
              </a:rPr>
              <a:t>God of daring and diversity,</a:t>
            </a:r>
          </a:p>
          <a:p>
            <a:pPr>
              <a:lnSpc>
                <a:spcPct val="150000"/>
              </a:lnSpc>
            </a:pPr>
            <a:r>
              <a:rPr lang="en-AU" altLang="en-US" sz="2800" b="1" dirty="0">
                <a:solidFill>
                  <a:srgbClr val="232323"/>
                </a:solidFill>
                <a:latin typeface="Comic Sans MS"/>
              </a:rPr>
              <a:t>we add our voices to the song of praise of all Christians.</a:t>
            </a:r>
          </a:p>
          <a:p>
            <a:pPr>
              <a:lnSpc>
                <a:spcPct val="150000"/>
              </a:lnSpc>
            </a:pPr>
            <a:r>
              <a:rPr lang="en-AU" altLang="en-US" sz="2800" b="1" dirty="0">
                <a:solidFill>
                  <a:srgbClr val="232323"/>
                </a:solidFill>
                <a:latin typeface="Comic Sans MS"/>
              </a:rPr>
              <a:t>We open our hearts</a:t>
            </a:r>
          </a:p>
          <a:p>
            <a:pPr>
              <a:lnSpc>
                <a:spcPct val="150000"/>
              </a:lnSpc>
            </a:pPr>
            <a:r>
              <a:rPr lang="en-AU" altLang="en-US" sz="2800" b="1" dirty="0">
                <a:solidFill>
                  <a:srgbClr val="232323"/>
                </a:solidFill>
                <a:latin typeface="Comic Sans MS"/>
              </a:rPr>
              <a:t>to receive the treasures hidden in your living Word.</a:t>
            </a:r>
          </a:p>
          <a:p>
            <a:pPr>
              <a:lnSpc>
                <a:spcPct val="150000"/>
              </a:lnSpc>
            </a:pPr>
            <a:r>
              <a:rPr lang="en-AU" altLang="en-US" sz="2800" b="1" dirty="0">
                <a:solidFill>
                  <a:srgbClr val="232323"/>
                </a:solidFill>
                <a:latin typeface="Comic Sans MS"/>
              </a:rPr>
              <a:t>We pledge to share those treasures with others</a:t>
            </a:r>
          </a:p>
          <a:p>
            <a:pPr>
              <a:lnSpc>
                <a:spcPct val="150000"/>
              </a:lnSpc>
            </a:pPr>
            <a:r>
              <a:rPr lang="en-AU" altLang="en-US" sz="2800" b="1" dirty="0">
                <a:solidFill>
                  <a:srgbClr val="232323"/>
                </a:solidFill>
                <a:latin typeface="Comic Sans MS"/>
              </a:rPr>
              <a:t>and reflect your love.</a:t>
            </a:r>
          </a:p>
          <a:p>
            <a:pPr>
              <a:lnSpc>
                <a:spcPct val="150000"/>
              </a:lnSpc>
            </a:pPr>
            <a:r>
              <a:rPr lang="en-AU" altLang="en-US" sz="2800" b="1" dirty="0">
                <a:solidFill>
                  <a:srgbClr val="232323"/>
                </a:solidFill>
                <a:latin typeface="Comic Sans MS"/>
              </a:rPr>
              <a:t>Amen.</a:t>
            </a:r>
            <a:endParaRPr lang="en-GB" sz="2800" b="1" dirty="0">
              <a:solidFill>
                <a:srgbClr val="CC3399"/>
              </a:solidFill>
              <a:latin typeface="Comic Sans MS" panose="030F0902030302020204" pitchFamily="66" charset="0"/>
            </a:endParaRPr>
          </a:p>
        </p:txBody>
      </p:sp>
      <p:sp>
        <p:nvSpPr>
          <p:cNvPr id="4" name="TextBox 3"/>
          <p:cNvSpPr txBox="1"/>
          <p:nvPr/>
        </p:nvSpPr>
        <p:spPr>
          <a:xfrm>
            <a:off x="834788" y="379810"/>
            <a:ext cx="10522423" cy="523220"/>
          </a:xfrm>
          <a:prstGeom prst="rect">
            <a:avLst/>
          </a:prstGeom>
          <a:noFill/>
        </p:spPr>
        <p:txBody>
          <a:bodyPr wrap="square" lIns="91440" tIns="45720" rIns="91440" bIns="45720" rtlCol="0" anchor="t">
            <a:spAutoFit/>
          </a:bodyPr>
          <a:lstStyle/>
          <a:p>
            <a:pPr algn="ctr"/>
            <a:r>
              <a:rPr lang="en-US" sz="2800" dirty="0">
                <a:solidFill>
                  <a:srgbClr val="00B050"/>
                </a:solidFill>
                <a:latin typeface="Comic Sans MS"/>
              </a:rPr>
              <a:t>Leader: </a:t>
            </a:r>
            <a:r>
              <a:rPr lang="en-US" sz="2800" dirty="0">
                <a:latin typeface="Comic Sans MS"/>
              </a:rPr>
              <a:t>We pray the prayer of approach together</a:t>
            </a:r>
            <a:endParaRPr lang="en-US" sz="2800" i="1" dirty="0">
              <a:latin typeface="Comic Sans MS"/>
            </a:endParaRPr>
          </a:p>
        </p:txBody>
      </p:sp>
    </p:spTree>
    <p:extLst>
      <p:ext uri="{BB962C8B-B14F-4D97-AF65-F5344CB8AC3E}">
        <p14:creationId xmlns:p14="http://schemas.microsoft.com/office/powerpoint/2010/main" val="3087398254"/>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2EA3B9-730C-4F93-812A-BE68B0FE8A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00d55-8519-4834-8849-904d53629995"/>
    <ds:schemaRef ds:uri="ec033be3-6e3d-434c-bca7-6d953e430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155E18-BCF6-4C05-ABE3-E0A9FBD469C7}">
  <ds:schemaRefs>
    <ds:schemaRef ds:uri="http://purl.org/dc/terms/"/>
    <ds:schemaRef ds:uri="http://schemas.microsoft.com/office/2006/documentManagement/types"/>
    <ds:schemaRef ds:uri="ec033be3-6e3d-434c-bca7-6d953e43020a"/>
    <ds:schemaRef ds:uri="http://purl.org/dc/elements/1.1/"/>
    <ds:schemaRef ds:uri="http://purl.org/dc/dcmitype/"/>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e1300d55-8519-4834-8849-904d53629995"/>
  </ds:schemaRefs>
</ds:datastoreItem>
</file>

<file path=customXml/itemProps3.xml><?xml version="1.0" encoding="utf-8"?>
<ds:datastoreItem xmlns:ds="http://schemas.openxmlformats.org/officeDocument/2006/customXml" ds:itemID="{92D2C89B-11FE-4E1B-BC15-86D601D241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627</TotalTime>
  <Words>4662</Words>
  <Application>Microsoft Office PowerPoint</Application>
  <PresentationFormat>Widescreen</PresentationFormat>
  <Paragraphs>519</Paragraphs>
  <Slides>53</Slides>
  <Notes>12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Arial</vt:lpstr>
      <vt:lpstr>Calibri</vt:lpstr>
      <vt:lpstr>Comic Sans MS</vt:lpstr>
      <vt:lpstr>Helvetica</vt:lpstr>
      <vt:lpstr>Tahoma</vt:lpstr>
      <vt:lpstr>Times New Roman</vt:lpstr>
      <vt:lpstr>-webkit-standard</vt:lpstr>
      <vt:lpstr>Wingdings</vt:lpstr>
      <vt:lpstr>Wingdings,Sans-Serif</vt:lpstr>
      <vt:lpstr>Office Theme</vt:lpstr>
      <vt:lpstr>2_Office Theme</vt:lpstr>
      <vt:lpstr>4_Office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314</cp:revision>
  <cp:lastPrinted>2019-01-02T23:00:29Z</cp:lastPrinted>
  <dcterms:created xsi:type="dcterms:W3CDTF">2018-08-20T02:08:08Z</dcterms:created>
  <dcterms:modified xsi:type="dcterms:W3CDTF">2026-01-18T00:33:25Z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ContentTypeId">
    <vt:lpwstr>0x01010067999BE31A5853479B8E37FC991E0AB2</vt:lpwstr>
  </property>
  <property fmtid="{D5CDD505-2E9C-101B-9397-08002B2CF9AE}" pid="10" name="MediaServiceImageTags">
    <vt:lpwstr/>
  </property>
</Properties>
</file>