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49" r:id="rId2"/>
  </p:sldMasterIdLst>
  <p:sldIdLst>
    <p:sldId id="256" r:id="rId3"/>
    <p:sldId id="257" r:id="rId4"/>
    <p:sldId id="258" r:id="rId5"/>
    <p:sldId id="259" r:id="rId6"/>
    <p:sldId id="260" r:id="rId7"/>
    <p:sldId id="261" r:id="rId8"/>
    <p:sldId id="271" r:id="rId9"/>
    <p:sldId id="270" r:id="rId10"/>
    <p:sldId id="262" r:id="rId11"/>
    <p:sldId id="263" r:id="rId12"/>
    <p:sldId id="264" r:id="rId13"/>
    <p:sldId id="265" r:id="rId14"/>
    <p:sldId id="266" r:id="rId15"/>
    <p:sldId id="267" r:id="rId16"/>
    <p:sldId id="268" r:id="rId17"/>
    <p:sldId id="269" r:id="rId18"/>
  </p:sldIdLst>
  <p:sldSz cx="9144000" cy="6858000" type="screen4x3"/>
  <p:notesSz cx="6858000" cy="9144000"/>
  <p:custDataLst>
    <p:tags r:id="rId19"/>
  </p:custDataLst>
  <p:defaultTextStyle>
    <a:defPPr>
      <a:defRPr lang="en-US"/>
    </a:defPPr>
    <a:lvl1pPr marL="0" indent="0" algn="l" defTabSz="914400" rtl="0" eaLnBrk="1" fontAlgn="base" hangingPunct="1">
      <a:lnSpc>
        <a:spcPct val="100000"/>
      </a:lnSpc>
      <a:spcBef>
        <a:spcPct val="0"/>
      </a:spcBef>
      <a:spcAft>
        <a:spcPct val="0"/>
      </a:spcAft>
      <a:buSzTx/>
      <a:buFont typeface="Arial"/>
      <a:buNone/>
      <a:defRPr kumimoji="0"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sz="1800" b="0" i="0" u="none" baseline="0">
        <a:solidFill>
          <a:schemeClr val="tx1"/>
        </a:solidFill>
        <a:effectLst/>
        <a:latin typeface="Arial"/>
      </a:defRPr>
    </a:lvl5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580"/>
  </p:normalViewPr>
  <p:slideViewPr>
    <p:cSldViewPr>
      <p:cViewPr>
        <p:scale>
          <a:sx n="66" d="100"/>
          <a:sy n="66" d="100"/>
        </p:scale>
        <p:origin x="1650" y="102"/>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410" name="Title Placeholder 17409"/>
          <p:cNvSpPr>
            <a:spLocks noGrp="1"/>
          </p:cNvSpPr>
          <p:nvPr>
            <p:ph type="title"/>
          </p:nvPr>
        </p:nvSpPr>
        <p:spPr>
          <a:xfrm>
            <a:off x="285750" y="949325"/>
            <a:ext cx="8655050" cy="796925"/>
          </a:xfrm>
          <a:prstGeom prst="rect">
            <a:avLst/>
          </a:prstGeom>
          <a:noFill/>
          <a:ln>
            <a:noFill/>
            <a:miter lim="800000"/>
          </a:ln>
        </p:spPr>
        <p:txBody>
          <a:bodyPr lIns="0" tIns="0" rIns="0" bIns="0">
            <a:spAutoFit/>
          </a:bodyPr>
          <a:lstStyle>
            <a:lvl1pPr marL="0" indent="252412" algn="ctr" defTabSz="914400" rtl="0" eaLnBrk="1" fontAlgn="base" hangingPunct="1">
              <a:lnSpc>
                <a:spcPct val="109000"/>
              </a:lnSpc>
              <a:spcBef>
                <a:spcPct val="20000"/>
              </a:spcBef>
              <a:spcAft>
                <a:spcPct val="0"/>
              </a:spcAft>
              <a:buClr>
                <a:srgbClr val="000000"/>
              </a:buClr>
              <a:buSzTx/>
              <a:buFontTx/>
              <a:buNone/>
              <a:defRPr kumimoji="0" lang="en-US" altLang="en-US" sz="4800" b="1" i="0" u="none" baseline="0">
                <a:solidFill>
                  <a:srgbClr val="000000"/>
                </a:solidFill>
                <a:effectLst/>
                <a:latin typeface="Arial"/>
              </a:defRPr>
            </a:lvl1pPr>
          </a:lstStyle>
          <a:p>
            <a:pPr lvl="0"/>
            <a:r>
              <a:t>Click to edit Master title style</a:t>
            </a:r>
          </a:p>
          <a:p>
            <a:endParaRPr/>
          </a:p>
        </p:txBody>
      </p:sp>
    </p:spTree>
  </p:cSld>
  <p:clrMap bg1="lt1" tx1="dk1" bg2="lt2" tx2="dk2" accent1="accent1" accent2="accent2" accent3="accent3" accent4="accent4" accent5="accent5" accent6="accent6" hlink="hlink" folHlink="folHlink"/>
  <p:sldLayoutIdLst>
    <p:sldLayoutId id="2147483650" r:id="rId1"/>
  </p:sldLayoutIdLst>
  <p:transition/>
  <p:hf sldNum="0" hdr="0" dt="0"/>
  <p:txStyles>
    <p:titleStyle>
      <a:lvl1pPr marL="0" indent="252412" algn="ctr" defTabSz="914400" rtl="0" eaLnBrk="1" fontAlgn="base" hangingPunct="1">
        <a:lnSpc>
          <a:spcPct val="109000"/>
        </a:lnSpc>
        <a:spcBef>
          <a:spcPct val="20000"/>
        </a:spcBef>
        <a:spcAft>
          <a:spcPct val="0"/>
        </a:spcAft>
        <a:buClr>
          <a:srgbClr val="000000"/>
        </a:buClr>
        <a:buSzTx/>
        <a:buFontTx/>
        <a:buNone/>
        <a:defRPr kumimoji="0" sz="4800" b="1" i="0" u="none" baseline="0">
          <a:solidFill>
            <a:srgbClr val="000000"/>
          </a:solidFill>
          <a:effectLst/>
          <a:latin typeface="Arial"/>
        </a:defRPr>
      </a:lvl1pPr>
    </p:titleStyle>
    <p:bodyStyle>
      <a:lvl1pPr marL="0" indent="252412" algn="ctr" defTabSz="914400" rtl="0" eaLnBrk="1" fontAlgn="base" hangingPunct="1">
        <a:lnSpc>
          <a:spcPct val="109000"/>
        </a:lnSpc>
        <a:spcBef>
          <a:spcPct val="20000"/>
        </a:spcBef>
        <a:spcAft>
          <a:spcPct val="0"/>
        </a:spcAft>
        <a:buClr>
          <a:srgbClr val="000000"/>
        </a:buClr>
        <a:buSzTx/>
        <a:buFontTx/>
        <a:buNone/>
        <a:defRPr kumimoji="0" sz="2800" b="0" i="0" u="none" baseline="0">
          <a:solidFill>
            <a:srgbClr val="000000"/>
          </a:solidFill>
          <a:effectLst/>
          <a:latin typeface="Arial"/>
        </a:defRPr>
      </a:lvl1pPr>
      <a:lvl2pPr marL="0" indent="0" algn="ctr" defTabSz="914400" rtl="0" eaLnBrk="1" fontAlgn="base" hangingPunct="1">
        <a:lnSpc>
          <a:spcPct val="109000"/>
        </a:lnSpc>
        <a:spcBef>
          <a:spcPct val="20000"/>
        </a:spcBef>
        <a:spcAft>
          <a:spcPct val="0"/>
        </a:spcAft>
        <a:buClr>
          <a:srgbClr val="000000"/>
        </a:buClr>
        <a:buSzTx/>
        <a:buFontTx/>
        <a:buNone/>
        <a:defRPr kumimoji="0" sz="2800" b="0" i="0" u="none" baseline="0">
          <a:solidFill>
            <a:srgbClr val="000000"/>
          </a:solidFill>
          <a:effectLst/>
          <a:latin typeface="Arial"/>
        </a:defRPr>
      </a:lvl2pPr>
      <a:lvl3pPr marL="0" indent="0" algn="ctr" defTabSz="914400" rtl="0" eaLnBrk="1" fontAlgn="base" hangingPunct="1">
        <a:lnSpc>
          <a:spcPct val="109000"/>
        </a:lnSpc>
        <a:spcBef>
          <a:spcPct val="20000"/>
        </a:spcBef>
        <a:spcAft>
          <a:spcPct val="0"/>
        </a:spcAft>
        <a:buClr>
          <a:srgbClr val="000000"/>
        </a:buClr>
        <a:buSzTx/>
        <a:buFontTx/>
        <a:buNone/>
        <a:defRPr kumimoji="0" sz="2800" b="0" i="0" u="none" baseline="0">
          <a:solidFill>
            <a:srgbClr val="000000"/>
          </a:solidFill>
          <a:effectLst/>
          <a:latin typeface="Arial"/>
        </a:defRPr>
      </a:lvl3pPr>
      <a:lvl4pPr marL="0" indent="0" algn="ctr" defTabSz="914400" rtl="0" eaLnBrk="1" fontAlgn="base" hangingPunct="1">
        <a:lnSpc>
          <a:spcPct val="109000"/>
        </a:lnSpc>
        <a:spcBef>
          <a:spcPct val="20000"/>
        </a:spcBef>
        <a:spcAft>
          <a:spcPct val="0"/>
        </a:spcAft>
        <a:buClr>
          <a:srgbClr val="000000"/>
        </a:buClr>
        <a:buSzTx/>
        <a:buFontTx/>
        <a:buNone/>
        <a:defRPr kumimoji="0" sz="2800" b="0" i="0" u="none" baseline="0">
          <a:solidFill>
            <a:srgbClr val="000000"/>
          </a:solidFill>
          <a:effectLst/>
          <a:latin typeface="Arial"/>
        </a:defRPr>
      </a:lvl4pPr>
      <a:lvl5pPr marL="0" indent="0" algn="ctr" defTabSz="914400" rtl="0" eaLnBrk="1" fontAlgn="base" hangingPunct="1">
        <a:lnSpc>
          <a:spcPct val="109000"/>
        </a:lnSpc>
        <a:spcBef>
          <a:spcPct val="20000"/>
        </a:spcBef>
        <a:spcAft>
          <a:spcPct val="0"/>
        </a:spcAft>
        <a:buClr>
          <a:srgbClr val="000000"/>
        </a:buClr>
        <a:buSzTx/>
        <a:buFontTx/>
        <a:buNone/>
        <a:defRPr kumimoji="0" sz="2800" b="0" i="0" u="none" baseline="0">
          <a:solidFill>
            <a:srgbClr val="000000"/>
          </a:solidFill>
          <a:effectLst/>
          <a:latin typeface="Arial"/>
        </a:defRPr>
      </a:lvl5pPr>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1" r:id="rId1"/>
  </p:sldLayoutIdLst>
  <p:transition/>
  <p:txStyles>
    <p:titleStyle>
      <a:lvl1pPr marL="0" indent="0" algn="l" defTabSz="914400" rtl="0" eaLnBrk="1" fontAlgn="base" hangingPunct="1">
        <a:lnSpc>
          <a:spcPct val="100000"/>
        </a:lnSpc>
        <a:spcBef>
          <a:spcPct val="20000"/>
        </a:spcBef>
        <a:spcAft>
          <a:spcPct val="0"/>
        </a:spcAft>
        <a:buClrTx/>
        <a:buSzTx/>
        <a:buFontTx/>
        <a:buNone/>
        <a:defRPr kumimoji="0" sz="2800" b="0" i="0" u="none" baseline="0">
          <a:solidFill>
            <a:srgbClr val="000000"/>
          </a:solidFill>
          <a:effectLst/>
          <a:latin typeface="Arial"/>
        </a:defRPr>
      </a:lvl1pPr>
    </p:titleStyle>
    <p:bodyStyle>
      <a:lvl1pPr marL="0" indent="0" algn="l" defTabSz="914400" rtl="0" eaLnBrk="1" fontAlgn="base" hangingPunct="1">
        <a:lnSpc>
          <a:spcPct val="100000"/>
        </a:lnSpc>
        <a:spcBef>
          <a:spcPct val="20000"/>
        </a:spcBef>
        <a:spcAft>
          <a:spcPct val="0"/>
        </a:spcAft>
        <a:buClrTx/>
        <a:buSzTx/>
        <a:buFontTx/>
        <a:buChar char="•"/>
        <a:defRPr kumimoji="0" sz="2800" b="0" i="0" u="none" baseline="0">
          <a:solidFill>
            <a:srgbClr val="000000"/>
          </a:solidFill>
          <a:effectLst/>
          <a:latin typeface="Arial"/>
        </a:defRPr>
      </a:lvl1pPr>
      <a:lvl2pPr marL="0" indent="0" algn="l" defTabSz="914400" rtl="0" eaLnBrk="1" fontAlgn="base" hangingPunct="1">
        <a:lnSpc>
          <a:spcPct val="100000"/>
        </a:lnSpc>
        <a:spcBef>
          <a:spcPct val="20000"/>
        </a:spcBef>
        <a:spcAft>
          <a:spcPct val="0"/>
        </a:spcAft>
        <a:buClrTx/>
        <a:buSzTx/>
        <a:buFontTx/>
        <a:buChar char="•"/>
        <a:defRPr kumimoji="0" sz="2800" b="0" i="0" u="none" baseline="0">
          <a:solidFill>
            <a:srgbClr val="000000"/>
          </a:solidFill>
          <a:effectLst/>
          <a:latin typeface="Arial"/>
        </a:defRPr>
      </a:lvl2pPr>
      <a:lvl3pPr marL="0" indent="0" algn="l" defTabSz="914400" rtl="0" eaLnBrk="1" fontAlgn="base" hangingPunct="1">
        <a:lnSpc>
          <a:spcPct val="100000"/>
        </a:lnSpc>
        <a:spcBef>
          <a:spcPct val="20000"/>
        </a:spcBef>
        <a:spcAft>
          <a:spcPct val="0"/>
        </a:spcAft>
        <a:buClrTx/>
        <a:buSzTx/>
        <a:buFontTx/>
        <a:buChar char="•"/>
        <a:defRPr kumimoji="0" sz="2800" b="0" i="0" u="none" baseline="0">
          <a:solidFill>
            <a:srgbClr val="000000"/>
          </a:solidFill>
          <a:effectLst/>
          <a:latin typeface="Arial"/>
        </a:defRPr>
      </a:lvl3pPr>
      <a:lvl4pPr marL="0" indent="0" algn="l" defTabSz="914400" rtl="0" eaLnBrk="1" fontAlgn="base" hangingPunct="1">
        <a:lnSpc>
          <a:spcPct val="100000"/>
        </a:lnSpc>
        <a:spcBef>
          <a:spcPct val="20000"/>
        </a:spcBef>
        <a:spcAft>
          <a:spcPct val="0"/>
        </a:spcAft>
        <a:buClrTx/>
        <a:buSzTx/>
        <a:buFontTx/>
        <a:buChar char="•"/>
        <a:defRPr kumimoji="0" sz="2800" b="0" i="0" u="none" baseline="0">
          <a:solidFill>
            <a:srgbClr val="000000"/>
          </a:solidFill>
          <a:effectLst/>
          <a:latin typeface="Arial"/>
        </a:defRPr>
      </a:lvl4pPr>
      <a:lvl5pPr marL="0" indent="0" algn="l" defTabSz="914400" rtl="0" eaLnBrk="1" fontAlgn="base" hangingPunct="1">
        <a:lnSpc>
          <a:spcPct val="100000"/>
        </a:lnSpc>
        <a:spcBef>
          <a:spcPct val="20000"/>
        </a:spcBef>
        <a:spcAft>
          <a:spcPct val="0"/>
        </a:spcAft>
        <a:buClrTx/>
        <a:buSzTx/>
        <a:buFontTx/>
        <a:buChar char="•"/>
        <a:defRPr kumimoji="0" sz="2800" b="0" i="0" u="none" baseline="0">
          <a:solidFill>
            <a:srgbClr val="000000"/>
          </a:solidFill>
          <a:effectLst/>
          <a:latin typeface="Arial"/>
        </a:defRPr>
      </a:lvl5pPr>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biblegateway.com/passage/?search=Psalm%2018:21-50&amp;version=NIV#fen-NIV-14148a"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biblegateway.com/passage/?search=Psalm%2018:21-50&amp;version=NIV"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073"/>
          <p:cNvSpPr/>
          <p:nvPr/>
        </p:nvSpPr>
        <p:spPr>
          <a:xfrm>
            <a:off x="-23812" y="6348413"/>
            <a:ext cx="11944350" cy="506412"/>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3075" name="Rectangle 3074"/>
          <p:cNvSpPr/>
          <p:nvPr/>
        </p:nvSpPr>
        <p:spPr>
          <a:xfrm>
            <a:off x="-23812" y="-20637"/>
            <a:ext cx="11942762" cy="501650"/>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3076" name="Rectangle 3075"/>
          <p:cNvSpPr/>
          <p:nvPr/>
        </p:nvSpPr>
        <p:spPr>
          <a:xfrm>
            <a:off x="-22225" y="482600"/>
            <a:ext cx="11942763" cy="5864225"/>
          </a:xfrm>
          <a:prstGeom prst="rect">
            <a:avLst/>
          </a:prstGeom>
          <a:gradFill rotWithShape="0">
            <a:gsLst>
              <a:gs pos="0">
                <a:srgbClr val="990000"/>
              </a:gs>
              <a:gs pos="100000">
                <a:srgbClr val="990000"/>
              </a:gs>
            </a:gsLst>
            <a:lin ang="2700000" scaled="1"/>
          </a:gradFill>
          <a:ln w="0">
            <a:solidFill>
              <a:srgbClr val="000080"/>
            </a:solidFill>
            <a:prstDash val="solid"/>
            <a:miter lim="800000"/>
          </a:ln>
        </p:spPr>
        <p:txBody>
          <a:bodyPr/>
          <a:lstStyle/>
          <a:p>
            <a:endParaRPr lang="en-US"/>
          </a:p>
        </p:txBody>
      </p:sp>
      <p:sp>
        <p:nvSpPr>
          <p:cNvPr id="3077" name="Rectangle 3076"/>
          <p:cNvSpPr/>
          <p:nvPr/>
        </p:nvSpPr>
        <p:spPr>
          <a:xfrm>
            <a:off x="5256213" y="1493838"/>
            <a:ext cx="5699125" cy="3016210"/>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2800" b="1" baseline="0" dirty="0">
                <a:solidFill>
                  <a:srgbClr val="FF9933"/>
                </a:solidFill>
                <a:effectLst/>
                <a:latin typeface="Arial"/>
              </a:rPr>
              <a:t>                    VESPERS</a:t>
            </a:r>
          </a:p>
          <a:p>
            <a:pPr marL="0" lvl="0" indent="0" algn="l" defTabSz="381000" rtl="0" eaLnBrk="1" fontAlgn="base" hangingPunct="1">
              <a:lnSpc>
                <a:spcPct val="100000"/>
              </a:lnSpc>
              <a:spcBef>
                <a:spcPct val="20000"/>
              </a:spcBef>
              <a:spcAft>
                <a:spcPct val="0"/>
              </a:spcAft>
              <a:buClr>
                <a:srgbClr val="000000"/>
              </a:buClr>
              <a:buSzTx/>
              <a:buFontTx/>
              <a:buNone/>
            </a:pPr>
            <a:r>
              <a:rPr kumimoji="0" sz="2800" b="1" baseline="0" dirty="0">
                <a:solidFill>
                  <a:srgbClr val="FF9933"/>
                </a:solidFill>
                <a:effectLst/>
                <a:latin typeface="Arial"/>
              </a:rPr>
              <a:t>          on the Feast of</a:t>
            </a:r>
          </a:p>
          <a:p>
            <a:pPr marL="0" lvl="0" indent="0" algn="l" defTabSz="381000" rtl="0" eaLnBrk="1" fontAlgn="base" hangingPunct="1">
              <a:lnSpc>
                <a:spcPct val="100000"/>
              </a:lnSpc>
              <a:spcBef>
                <a:spcPct val="20000"/>
              </a:spcBef>
              <a:spcAft>
                <a:spcPct val="0"/>
              </a:spcAft>
              <a:buClr>
                <a:schemeClr val="bg1"/>
              </a:buClr>
              <a:buSzTx/>
              <a:buFontTx/>
              <a:buNone/>
            </a:pPr>
            <a:r>
              <a:rPr kumimoji="0" sz="2800" b="1" baseline="0" dirty="0">
                <a:solidFill>
                  <a:srgbClr val="FF9933"/>
                </a:solidFill>
                <a:effectLst/>
                <a:latin typeface="Arial"/>
              </a:rPr>
              <a:t>                 </a:t>
            </a:r>
          </a:p>
          <a:p>
            <a:pPr marL="0" lvl="0" indent="0" algn="l" defTabSz="381000" rtl="0" eaLnBrk="1" fontAlgn="base" hangingPunct="1">
              <a:lnSpc>
                <a:spcPct val="100000"/>
              </a:lnSpc>
              <a:spcBef>
                <a:spcPct val="20000"/>
              </a:spcBef>
              <a:spcAft>
                <a:spcPct val="0"/>
              </a:spcAft>
              <a:buClr>
                <a:schemeClr val="bg1"/>
              </a:buClr>
              <a:buSzTx/>
              <a:buFontTx/>
              <a:buNone/>
            </a:pPr>
            <a:r>
              <a:rPr kumimoji="0" sz="2800" b="1" baseline="0" dirty="0">
                <a:solidFill>
                  <a:srgbClr val="FF9933"/>
                </a:solidFill>
                <a:effectLst/>
                <a:latin typeface="Arial"/>
              </a:rPr>
              <a:t>                    2026 </a:t>
            </a:r>
            <a:r>
              <a:rPr lang="en-US" sz="2800" b="1" dirty="0">
                <a:solidFill>
                  <a:srgbClr val="FF9933"/>
                </a:solidFill>
              </a:rPr>
              <a:t>date</a:t>
            </a:r>
            <a:endParaRPr kumimoji="0" sz="2800" b="1" baseline="0" dirty="0">
              <a:solidFill>
                <a:srgbClr val="FF9933"/>
              </a:solidFill>
              <a:effectLst/>
              <a:latin typeface="Arial"/>
            </a:endParaRPr>
          </a:p>
          <a:p>
            <a:pPr marL="0" lvl="0" indent="0" algn="l" defTabSz="381000" rtl="0" eaLnBrk="1" fontAlgn="base" hangingPunct="1">
              <a:lnSpc>
                <a:spcPct val="100000"/>
              </a:lnSpc>
              <a:spcBef>
                <a:spcPct val="20000"/>
              </a:spcBef>
              <a:spcAft>
                <a:spcPct val="0"/>
              </a:spcAft>
              <a:buClr>
                <a:schemeClr val="bg1"/>
              </a:buClr>
              <a:buSzTx/>
              <a:buFontTx/>
              <a:buNone/>
            </a:pPr>
            <a:endParaRPr kumimoji="0" sz="2800" b="1" baseline="0" dirty="0">
              <a:solidFill>
                <a:srgbClr val="FF9933"/>
              </a:solidFill>
              <a:effectLst/>
              <a:latin typeface="Arial"/>
            </a:endParaRPr>
          </a:p>
          <a:p>
            <a:pPr marL="0" lvl="0" indent="0" algn="l" defTabSz="381000" rtl="0" eaLnBrk="1" fontAlgn="base" hangingPunct="1">
              <a:lnSpc>
                <a:spcPct val="100000"/>
              </a:lnSpc>
              <a:spcBef>
                <a:spcPct val="20000"/>
              </a:spcBef>
              <a:spcAft>
                <a:spcPct val="0"/>
              </a:spcAft>
              <a:buClr>
                <a:schemeClr val="bg1"/>
              </a:buClr>
              <a:buSzTx/>
              <a:buFontTx/>
              <a:buNone/>
            </a:pPr>
            <a:endParaRPr kumimoji="0" sz="2800" b="1" baseline="0" dirty="0">
              <a:solidFill>
                <a:srgbClr val="FF9933"/>
              </a:solidFill>
              <a:effectLst/>
              <a:latin typeface="Arial"/>
            </a:endParaRPr>
          </a:p>
        </p:txBody>
      </p:sp>
      <p:sp>
        <p:nvSpPr>
          <p:cNvPr id="3078" name="Rectangle 3077"/>
          <p:cNvSpPr/>
          <p:nvPr/>
        </p:nvSpPr>
        <p:spPr>
          <a:xfrm>
            <a:off x="5043488" y="4992688"/>
            <a:ext cx="6440487" cy="1093787"/>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1600" baseline="0">
                <a:solidFill>
                  <a:srgbClr val="FF9933"/>
                </a:solidFill>
                <a:effectLst/>
                <a:latin typeface="Arial"/>
              </a:rPr>
              <a:t>As members of a parish in the Diocese of New Westminster, we</a:t>
            </a:r>
          </a:p>
          <a:p>
            <a:pPr marL="0" lvl="0" indent="0" algn="l" defTabSz="381000" rtl="0" eaLnBrk="1" fontAlgn="base" hangingPunct="1">
              <a:lnSpc>
                <a:spcPct val="100000"/>
              </a:lnSpc>
              <a:spcBef>
                <a:spcPct val="20000"/>
              </a:spcBef>
              <a:spcAft>
                <a:spcPct val="0"/>
              </a:spcAft>
              <a:buClr>
                <a:schemeClr val="bg1"/>
              </a:buClr>
              <a:buSzTx/>
              <a:buFontTx/>
              <a:buNone/>
            </a:pPr>
            <a:r>
              <a:rPr kumimoji="0" sz="1600" baseline="0">
                <a:solidFill>
                  <a:srgbClr val="FF9933"/>
                </a:solidFill>
                <a:effectLst/>
                <a:latin typeface="Arial"/>
              </a:rPr>
              <a:t>acknowledge that we are gathered from a variety of locations within the traditional and unceded ancestral territory of the Coast Salish people, including but not limited to, the halq’-emylém speaking Kwantlen, Kwikwetlem, Musqueam, Tseil-watuth, and Tsawwassen nations.</a:t>
            </a:r>
          </a:p>
        </p:txBody>
      </p:sp>
    </p:spTree>
  </p:cSld>
  <p:clrMapOvr>
    <a:masterClrMapping/>
  </p:clrMapOvr>
  <mc:AlternateContent xmlns:mc="http://schemas.openxmlformats.org/markup-compatibility/2006" xmlns:p14="http://schemas.microsoft.com/office/powerpoint/2010/main">
    <mc:Choice Requires="p14">
      <p:transition p14:dur="100" advClick="0">
        <p:cut/>
      </p:transition>
    </mc:Choice>
    <mc:Fallback xmlns="" xmlns:m="http://schemas.openxmlformats.org/officeDocument/2006/math" xmlns:w="http://schemas.openxmlformats.org/wordprocessingml/2006/main" xmlns:wp="http://schemas.openxmlformats.org/drawingml/2006/wordprocessingDrawing" xmlns:a14="http://schemas.microsoft.com/office/drawing/2010/main" xmlns:p15="http://schemas.microsoft.com/office/powerpoint/2012/main" xmlns:p159="http://schemas.microsoft.com/office/powerpoint/2015/09/main">
      <p:transition spd="slow" advClick="0">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0241"/>
          <p:cNvSpPr/>
          <p:nvPr/>
        </p:nvSpPr>
        <p:spPr>
          <a:xfrm>
            <a:off x="0" y="6346825"/>
            <a:ext cx="11885613" cy="504825"/>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10243" name="Rectangle 10242"/>
          <p:cNvSpPr/>
          <p:nvPr/>
        </p:nvSpPr>
        <p:spPr>
          <a:xfrm>
            <a:off x="0" y="6350"/>
            <a:ext cx="11920538" cy="503238"/>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10244" name="Rectangle 10243"/>
          <p:cNvSpPr/>
          <p:nvPr/>
        </p:nvSpPr>
        <p:spPr>
          <a:xfrm>
            <a:off x="919163" y="849313"/>
            <a:ext cx="3689350" cy="871537"/>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3200" baseline="0">
                <a:solidFill>
                  <a:srgbClr val="993366"/>
                </a:solidFill>
                <a:effectLst/>
                <a:latin typeface="Arial"/>
              </a:rPr>
              <a:t>Response</a:t>
            </a:r>
          </a:p>
          <a:p>
            <a:pPr marL="0" lvl="0" indent="0" algn="l" defTabSz="381000" rtl="0" eaLnBrk="1" fontAlgn="base" hangingPunct="1">
              <a:lnSpc>
                <a:spcPct val="100000"/>
              </a:lnSpc>
              <a:spcBef>
                <a:spcPct val="20000"/>
              </a:spcBef>
              <a:spcAft>
                <a:spcPct val="0"/>
              </a:spcAft>
              <a:buClr>
                <a:schemeClr val="bg1"/>
              </a:buClr>
              <a:buSzTx/>
              <a:buFontTx/>
              <a:buNone/>
            </a:pPr>
            <a:endParaRPr kumimoji="0" sz="3200" baseline="0">
              <a:solidFill>
                <a:srgbClr val="993366"/>
              </a:solidFill>
              <a:effectLst/>
              <a:latin typeface="Arial"/>
            </a:endParaRPr>
          </a:p>
        </p:txBody>
      </p:sp>
      <p:sp>
        <p:nvSpPr>
          <p:cNvPr id="10245" name="Rectangle 10244"/>
          <p:cNvSpPr/>
          <p:nvPr/>
        </p:nvSpPr>
        <p:spPr>
          <a:xfrm>
            <a:off x="5913438" y="671513"/>
            <a:ext cx="3886200" cy="441325"/>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1600" b="1" i="1" baseline="0">
                <a:solidFill>
                  <a:srgbClr val="993366"/>
                </a:solidFill>
                <a:effectLst/>
                <a:latin typeface="Arial"/>
              </a:rPr>
              <a:t>After a brief period of reflection</a:t>
            </a:r>
          </a:p>
          <a:p>
            <a:pPr marL="0" lvl="0" indent="0" algn="l" defTabSz="381000" rtl="0" eaLnBrk="1" fontAlgn="base" hangingPunct="1">
              <a:lnSpc>
                <a:spcPct val="100000"/>
              </a:lnSpc>
              <a:spcBef>
                <a:spcPct val="20000"/>
              </a:spcBef>
              <a:spcAft>
                <a:spcPct val="0"/>
              </a:spcAft>
              <a:buClr>
                <a:schemeClr val="bg1"/>
              </a:buClr>
              <a:buSzTx/>
              <a:buFontTx/>
              <a:buNone/>
            </a:pPr>
            <a:r>
              <a:rPr kumimoji="0" sz="1600" b="1" i="1" baseline="0">
                <a:solidFill>
                  <a:srgbClr val="993366"/>
                </a:solidFill>
                <a:effectLst/>
                <a:latin typeface="Arial"/>
              </a:rPr>
              <a:t>the Reader says:</a:t>
            </a:r>
          </a:p>
        </p:txBody>
      </p:sp>
      <p:sp>
        <p:nvSpPr>
          <p:cNvPr id="10246" name="Rectangle 10245"/>
          <p:cNvSpPr/>
          <p:nvPr/>
        </p:nvSpPr>
        <p:spPr>
          <a:xfrm>
            <a:off x="3217862" y="1754992"/>
            <a:ext cx="5926138" cy="976313"/>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1800" baseline="0">
                <a:solidFill>
                  <a:srgbClr val="000000"/>
                </a:solidFill>
                <a:effectLst/>
                <a:latin typeface="Arial"/>
              </a:rPr>
              <a:t>Blessed are the meek for they shall</a:t>
            </a:r>
          </a:p>
          <a:p>
            <a:pPr marL="0" lvl="0" indent="0" algn="l" defTabSz="381000" rtl="0" eaLnBrk="1" fontAlgn="base" hangingPunct="1">
              <a:lnSpc>
                <a:spcPct val="100000"/>
              </a:lnSpc>
              <a:spcBef>
                <a:spcPct val="20000"/>
              </a:spcBef>
              <a:spcAft>
                <a:spcPct val="0"/>
              </a:spcAft>
              <a:buClr>
                <a:schemeClr val="bg1"/>
              </a:buClr>
              <a:buSzTx/>
              <a:buFontTx/>
              <a:buNone/>
            </a:pPr>
            <a:r>
              <a:rPr kumimoji="0" sz="1800" baseline="0">
                <a:solidFill>
                  <a:srgbClr val="000000"/>
                </a:solidFill>
                <a:effectLst/>
                <a:latin typeface="Arial"/>
              </a:rPr>
              <a:t>inherit the Earth.</a:t>
            </a:r>
          </a:p>
          <a:p>
            <a:pPr marL="0" lvl="0" indent="0" algn="l" defTabSz="381000" rtl="0" eaLnBrk="1" fontAlgn="base" hangingPunct="1">
              <a:lnSpc>
                <a:spcPct val="100000"/>
              </a:lnSpc>
              <a:spcBef>
                <a:spcPct val="20000"/>
              </a:spcBef>
              <a:spcAft>
                <a:spcPct val="0"/>
              </a:spcAft>
              <a:buClr>
                <a:schemeClr val="bg1"/>
              </a:buClr>
              <a:buSzTx/>
              <a:buFontTx/>
              <a:buNone/>
            </a:pPr>
            <a:endParaRPr kumimoji="0" sz="1800" baseline="0">
              <a:solidFill>
                <a:srgbClr val="000000"/>
              </a:solidFill>
              <a:effectLst/>
              <a:latin typeface="Arial"/>
            </a:endParaRPr>
          </a:p>
          <a:p>
            <a:pPr marL="0" lvl="0" indent="0" algn="l" defTabSz="381000" rtl="0" eaLnBrk="1" fontAlgn="base" hangingPunct="1">
              <a:lnSpc>
                <a:spcPct val="100000"/>
              </a:lnSpc>
              <a:spcBef>
                <a:spcPct val="20000"/>
              </a:spcBef>
              <a:spcAft>
                <a:spcPct val="0"/>
              </a:spcAft>
              <a:buClr>
                <a:schemeClr val="bg1"/>
              </a:buClr>
              <a:buSzTx/>
              <a:buFontTx/>
              <a:buNone/>
            </a:pPr>
            <a:r>
              <a:rPr kumimoji="0" sz="1800" b="1" baseline="0">
                <a:solidFill>
                  <a:srgbClr val="000000"/>
                </a:solidFill>
                <a:effectLst/>
                <a:latin typeface="Arial"/>
              </a:rPr>
              <a:t>Thanks be to God!</a:t>
            </a:r>
          </a:p>
        </p:txBody>
      </p:sp>
    </p:spTree>
  </p:cSld>
  <p:clrMapOvr>
    <a:masterClrMapping/>
  </p:clrMapOvr>
  <mc:AlternateContent xmlns:mc="http://schemas.openxmlformats.org/markup-compatibility/2006" xmlns:p14="http://schemas.microsoft.com/office/powerpoint/2010/main">
    <mc:Choice Requires="p14">
      <p:transition p14:dur="100" advClick="0">
        <p:cut/>
      </p:transition>
    </mc:Choice>
    <mc:Fallback xmlns="" xmlns:m="http://schemas.openxmlformats.org/officeDocument/2006/math" xmlns:w="http://schemas.openxmlformats.org/wordprocessingml/2006/main" xmlns:wp="http://schemas.openxmlformats.org/drawingml/2006/wordprocessingDrawing" xmlns:a14="http://schemas.microsoft.com/office/drawing/2010/main" xmlns:p15="http://schemas.microsoft.com/office/powerpoint/2012/main" xmlns:p159="http://schemas.microsoft.com/office/powerpoint/2015/09/main">
      <p:transition spd="slow" advClick="0">
        <p:cu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1265"/>
          <p:cNvSpPr/>
          <p:nvPr/>
        </p:nvSpPr>
        <p:spPr>
          <a:xfrm>
            <a:off x="0" y="6338888"/>
            <a:ext cx="11850688" cy="501650"/>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11267" name="Rectangle 11266"/>
          <p:cNvSpPr/>
          <p:nvPr/>
        </p:nvSpPr>
        <p:spPr>
          <a:xfrm>
            <a:off x="0" y="17463"/>
            <a:ext cx="11885613" cy="500062"/>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11268" name="Rectangle 11267"/>
          <p:cNvSpPr/>
          <p:nvPr/>
        </p:nvSpPr>
        <p:spPr>
          <a:xfrm>
            <a:off x="339725" y="857250"/>
            <a:ext cx="4124325" cy="430213"/>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3200" baseline="0">
                <a:solidFill>
                  <a:srgbClr val="993366"/>
                </a:solidFill>
                <a:effectLst/>
                <a:latin typeface="Arial"/>
              </a:rPr>
              <a:t>Affirmation of Faith</a:t>
            </a:r>
          </a:p>
        </p:txBody>
      </p:sp>
      <p:sp>
        <p:nvSpPr>
          <p:cNvPr id="11269" name="Rectangle 11268"/>
          <p:cNvSpPr/>
          <p:nvPr/>
        </p:nvSpPr>
        <p:spPr>
          <a:xfrm>
            <a:off x="6270625" y="815975"/>
            <a:ext cx="1962150" cy="211138"/>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1500" b="1" i="1" baseline="0">
                <a:solidFill>
                  <a:srgbClr val="993366"/>
                </a:solidFill>
                <a:effectLst/>
                <a:latin typeface="Arial Bold Italic"/>
              </a:rPr>
              <a:t>Officiant</a:t>
            </a:r>
          </a:p>
        </p:txBody>
      </p:sp>
      <p:sp>
        <p:nvSpPr>
          <p:cNvPr id="11270" name="Rectangle 11269"/>
          <p:cNvSpPr/>
          <p:nvPr/>
        </p:nvSpPr>
        <p:spPr>
          <a:xfrm>
            <a:off x="3675856" y="1366838"/>
            <a:ext cx="5189538" cy="4930581"/>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1800" baseline="0" dirty="0">
                <a:solidFill>
                  <a:srgbClr val="000000"/>
                </a:solidFill>
                <a:effectLst/>
                <a:latin typeface="Arial"/>
              </a:rPr>
              <a:t>Let us affirm our faith as we recite “Hear, O Israel”.</a:t>
            </a:r>
          </a:p>
          <a:p>
            <a:pPr marL="0" lvl="0" indent="0" algn="l" defTabSz="381000" rtl="0" eaLnBrk="1" fontAlgn="base" hangingPunct="1">
              <a:lnSpc>
                <a:spcPct val="100000"/>
              </a:lnSpc>
              <a:spcBef>
                <a:spcPct val="20000"/>
              </a:spcBef>
              <a:spcAft>
                <a:spcPct val="0"/>
              </a:spcAft>
              <a:buClr>
                <a:schemeClr val="bg1"/>
              </a:buClr>
              <a:buSzTx/>
              <a:buFontTx/>
              <a:buNone/>
            </a:pPr>
            <a:endParaRPr kumimoji="0" sz="1800" baseline="0" dirty="0">
              <a:solidFill>
                <a:srgbClr val="000000"/>
              </a:solidFill>
              <a:effectLst/>
              <a:latin typeface="Arial"/>
            </a:endParaRPr>
          </a:p>
          <a:p>
            <a:pPr marL="0" lvl="0" indent="0" algn="l" defTabSz="381000" rtl="0" eaLnBrk="1" fontAlgn="base" hangingPunct="1">
              <a:lnSpc>
                <a:spcPct val="100000"/>
              </a:lnSpc>
              <a:spcBef>
                <a:spcPct val="20000"/>
              </a:spcBef>
              <a:spcAft>
                <a:spcPct val="0"/>
              </a:spcAft>
              <a:buClr>
                <a:schemeClr val="bg1"/>
              </a:buClr>
              <a:buSzTx/>
              <a:buFontTx/>
              <a:buNone/>
            </a:pPr>
            <a:r>
              <a:rPr kumimoji="0" sz="1800" b="1" baseline="0" dirty="0">
                <a:solidFill>
                  <a:srgbClr val="000000"/>
                </a:solidFill>
                <a:effectLst/>
                <a:latin typeface="Arial"/>
              </a:rPr>
              <a:t>Hear, O Israel,</a:t>
            </a:r>
          </a:p>
          <a:p>
            <a:pPr marL="0" lvl="0" indent="0" algn="l" defTabSz="381000" rtl="0" eaLnBrk="1" fontAlgn="base" hangingPunct="1">
              <a:lnSpc>
                <a:spcPct val="100000"/>
              </a:lnSpc>
              <a:spcBef>
                <a:spcPct val="20000"/>
              </a:spcBef>
              <a:spcAft>
                <a:spcPct val="0"/>
              </a:spcAft>
              <a:buClr>
                <a:schemeClr val="bg1"/>
              </a:buClr>
              <a:buSzTx/>
              <a:buFontTx/>
              <a:buNone/>
            </a:pPr>
            <a:r>
              <a:rPr kumimoji="0" sz="1800" b="1" baseline="0" dirty="0">
                <a:solidFill>
                  <a:srgbClr val="000000"/>
                </a:solidFill>
                <a:effectLst/>
                <a:latin typeface="Arial"/>
              </a:rPr>
              <a:t>the Lord our God, the Lord is one.</a:t>
            </a:r>
          </a:p>
          <a:p>
            <a:pPr marL="0" lvl="0" indent="0" algn="l" defTabSz="381000" rtl="0" eaLnBrk="1" fontAlgn="base" hangingPunct="1">
              <a:lnSpc>
                <a:spcPct val="100000"/>
              </a:lnSpc>
              <a:spcBef>
                <a:spcPct val="20000"/>
              </a:spcBef>
              <a:spcAft>
                <a:spcPct val="0"/>
              </a:spcAft>
              <a:buClr>
                <a:schemeClr val="bg1"/>
              </a:buClr>
              <a:buSzTx/>
              <a:buFontTx/>
              <a:buNone/>
            </a:pPr>
            <a:endParaRPr kumimoji="0" sz="1800" b="1" baseline="0" dirty="0">
              <a:solidFill>
                <a:srgbClr val="000000"/>
              </a:solidFill>
              <a:effectLst/>
              <a:latin typeface="Arial"/>
            </a:endParaRPr>
          </a:p>
          <a:p>
            <a:pPr marL="0" lvl="0" indent="0" algn="l" defTabSz="381000" rtl="0" eaLnBrk="1" fontAlgn="base" hangingPunct="1">
              <a:lnSpc>
                <a:spcPct val="100000"/>
              </a:lnSpc>
              <a:spcBef>
                <a:spcPct val="20000"/>
              </a:spcBef>
              <a:spcAft>
                <a:spcPct val="0"/>
              </a:spcAft>
              <a:buClr>
                <a:schemeClr val="bg1"/>
              </a:buClr>
              <a:buSzTx/>
              <a:buFontTx/>
              <a:buNone/>
            </a:pPr>
            <a:r>
              <a:rPr kumimoji="0" sz="1800" b="1" baseline="0" dirty="0">
                <a:solidFill>
                  <a:srgbClr val="000000"/>
                </a:solidFill>
                <a:effectLst/>
                <a:latin typeface="Arial"/>
              </a:rPr>
              <a:t>Love the Lord your God</a:t>
            </a:r>
          </a:p>
          <a:p>
            <a:pPr marL="0" lvl="0" indent="0" algn="l" defTabSz="381000" rtl="0" eaLnBrk="1" fontAlgn="base" hangingPunct="1">
              <a:lnSpc>
                <a:spcPct val="100000"/>
              </a:lnSpc>
              <a:spcBef>
                <a:spcPct val="20000"/>
              </a:spcBef>
              <a:spcAft>
                <a:spcPct val="0"/>
              </a:spcAft>
              <a:buClr>
                <a:schemeClr val="bg1"/>
              </a:buClr>
              <a:buSzTx/>
              <a:buFontTx/>
              <a:buNone/>
            </a:pPr>
            <a:r>
              <a:rPr kumimoji="0" sz="1800" b="1" baseline="0" dirty="0">
                <a:solidFill>
                  <a:srgbClr val="000000"/>
                </a:solidFill>
                <a:effectLst/>
                <a:latin typeface="Arial"/>
              </a:rPr>
              <a:t>with all your heart,</a:t>
            </a:r>
          </a:p>
          <a:p>
            <a:pPr marL="0" lvl="0" indent="0" algn="l" defTabSz="381000" rtl="0" eaLnBrk="1" fontAlgn="base" hangingPunct="1">
              <a:lnSpc>
                <a:spcPct val="100000"/>
              </a:lnSpc>
              <a:spcBef>
                <a:spcPct val="20000"/>
              </a:spcBef>
              <a:spcAft>
                <a:spcPct val="0"/>
              </a:spcAft>
              <a:buClr>
                <a:schemeClr val="bg1"/>
              </a:buClr>
              <a:buSzTx/>
              <a:buFontTx/>
              <a:buNone/>
            </a:pPr>
            <a:r>
              <a:rPr kumimoji="0" sz="1800" b="1" baseline="0" dirty="0">
                <a:solidFill>
                  <a:srgbClr val="000000"/>
                </a:solidFill>
                <a:effectLst/>
                <a:latin typeface="Arial"/>
              </a:rPr>
              <a:t>with all your soul, with all your mind,</a:t>
            </a:r>
          </a:p>
          <a:p>
            <a:pPr marL="0" lvl="0" indent="0" algn="l" defTabSz="381000" rtl="0" eaLnBrk="1" fontAlgn="base" hangingPunct="1">
              <a:lnSpc>
                <a:spcPct val="100000"/>
              </a:lnSpc>
              <a:spcBef>
                <a:spcPct val="20000"/>
              </a:spcBef>
              <a:spcAft>
                <a:spcPct val="0"/>
              </a:spcAft>
              <a:buClr>
                <a:schemeClr val="bg1"/>
              </a:buClr>
              <a:buSzTx/>
              <a:buFontTx/>
              <a:buNone/>
            </a:pPr>
            <a:r>
              <a:rPr kumimoji="0" sz="1800" b="1" baseline="0" dirty="0">
                <a:solidFill>
                  <a:srgbClr val="000000"/>
                </a:solidFill>
                <a:effectLst/>
                <a:latin typeface="Arial"/>
              </a:rPr>
              <a:t>and with all your strength.</a:t>
            </a:r>
          </a:p>
          <a:p>
            <a:pPr marL="0" lvl="0" indent="0" algn="l" defTabSz="381000" rtl="0" eaLnBrk="1" fontAlgn="base" hangingPunct="1">
              <a:lnSpc>
                <a:spcPct val="100000"/>
              </a:lnSpc>
              <a:spcBef>
                <a:spcPct val="20000"/>
              </a:spcBef>
              <a:spcAft>
                <a:spcPct val="0"/>
              </a:spcAft>
              <a:buClr>
                <a:schemeClr val="bg1"/>
              </a:buClr>
              <a:buSzTx/>
              <a:buFontTx/>
              <a:buNone/>
            </a:pPr>
            <a:endParaRPr kumimoji="0" sz="1800" b="1" baseline="0" dirty="0">
              <a:solidFill>
                <a:srgbClr val="000000"/>
              </a:solidFill>
              <a:effectLst/>
              <a:latin typeface="Arial"/>
            </a:endParaRPr>
          </a:p>
          <a:p>
            <a:pPr marL="0" lvl="0" indent="0" algn="l" defTabSz="381000" rtl="0" eaLnBrk="1" fontAlgn="base" hangingPunct="1">
              <a:lnSpc>
                <a:spcPct val="100000"/>
              </a:lnSpc>
              <a:spcBef>
                <a:spcPct val="20000"/>
              </a:spcBef>
              <a:spcAft>
                <a:spcPct val="0"/>
              </a:spcAft>
              <a:buClr>
                <a:schemeClr val="bg1"/>
              </a:buClr>
              <a:buSzTx/>
              <a:buFontTx/>
              <a:buNone/>
            </a:pPr>
            <a:r>
              <a:rPr kumimoji="0" sz="1800" b="1" baseline="0" dirty="0">
                <a:solidFill>
                  <a:srgbClr val="000000"/>
                </a:solidFill>
                <a:effectLst/>
                <a:latin typeface="Arial"/>
              </a:rPr>
              <a:t>This is the first and the great commandment.</a:t>
            </a:r>
          </a:p>
          <a:p>
            <a:pPr marL="0" lvl="0" indent="0" algn="l" defTabSz="381000" rtl="0" eaLnBrk="1" fontAlgn="base" hangingPunct="1">
              <a:lnSpc>
                <a:spcPct val="100000"/>
              </a:lnSpc>
              <a:spcBef>
                <a:spcPct val="20000"/>
              </a:spcBef>
              <a:spcAft>
                <a:spcPct val="0"/>
              </a:spcAft>
              <a:buClr>
                <a:schemeClr val="bg1"/>
              </a:buClr>
              <a:buSzTx/>
              <a:buFontTx/>
              <a:buNone/>
            </a:pPr>
            <a:r>
              <a:rPr kumimoji="0" sz="1800" b="1" baseline="0" dirty="0">
                <a:solidFill>
                  <a:srgbClr val="000000"/>
                </a:solidFill>
                <a:effectLst/>
                <a:latin typeface="Arial"/>
              </a:rPr>
              <a:t>The second is like it:</a:t>
            </a:r>
          </a:p>
          <a:p>
            <a:pPr marL="0" lvl="0" indent="0" algn="l" defTabSz="381000" rtl="0" eaLnBrk="1" fontAlgn="base" hangingPunct="1">
              <a:lnSpc>
                <a:spcPct val="100000"/>
              </a:lnSpc>
              <a:spcBef>
                <a:spcPct val="20000"/>
              </a:spcBef>
              <a:spcAft>
                <a:spcPct val="0"/>
              </a:spcAft>
              <a:buClr>
                <a:schemeClr val="bg1"/>
              </a:buClr>
              <a:buSzTx/>
              <a:buFontTx/>
              <a:buNone/>
            </a:pPr>
            <a:r>
              <a:rPr kumimoji="0" sz="1800" b="1" baseline="0" dirty="0">
                <a:solidFill>
                  <a:srgbClr val="000000"/>
                </a:solidFill>
                <a:effectLst/>
                <a:latin typeface="Arial"/>
              </a:rPr>
              <a:t>Love your neighbor as yourself.</a:t>
            </a:r>
          </a:p>
          <a:p>
            <a:pPr marL="0" lvl="0" indent="0" algn="l" defTabSz="381000" rtl="0" eaLnBrk="1" fontAlgn="base" hangingPunct="1">
              <a:lnSpc>
                <a:spcPct val="100000"/>
              </a:lnSpc>
              <a:spcBef>
                <a:spcPct val="20000"/>
              </a:spcBef>
              <a:spcAft>
                <a:spcPct val="0"/>
              </a:spcAft>
              <a:buClr>
                <a:schemeClr val="bg1"/>
              </a:buClr>
              <a:buSzTx/>
              <a:buFontTx/>
              <a:buNone/>
            </a:pPr>
            <a:endParaRPr kumimoji="0" sz="1800" b="1" baseline="0" dirty="0">
              <a:solidFill>
                <a:srgbClr val="000000"/>
              </a:solidFill>
              <a:effectLst/>
              <a:latin typeface="Arial"/>
            </a:endParaRPr>
          </a:p>
          <a:p>
            <a:pPr marL="0" lvl="0" indent="0" algn="l" defTabSz="381000" rtl="0" eaLnBrk="1" fontAlgn="base" hangingPunct="1">
              <a:lnSpc>
                <a:spcPct val="100000"/>
              </a:lnSpc>
              <a:spcBef>
                <a:spcPct val="20000"/>
              </a:spcBef>
              <a:spcAft>
                <a:spcPct val="0"/>
              </a:spcAft>
              <a:buClr>
                <a:schemeClr val="bg1"/>
              </a:buClr>
              <a:buSzTx/>
              <a:buFontTx/>
              <a:buNone/>
            </a:pPr>
            <a:r>
              <a:rPr kumimoji="0" sz="1800" b="1" baseline="0" dirty="0">
                <a:solidFill>
                  <a:srgbClr val="000000"/>
                </a:solidFill>
                <a:effectLst/>
                <a:latin typeface="Arial"/>
              </a:rPr>
              <a:t>There is no commandment greater than these.</a:t>
            </a:r>
          </a:p>
        </p:txBody>
      </p:sp>
    </p:spTree>
  </p:cSld>
  <p:clrMapOvr>
    <a:masterClrMapping/>
  </p:clrMapOvr>
  <mc:AlternateContent xmlns:mc="http://schemas.openxmlformats.org/markup-compatibility/2006" xmlns:p14="http://schemas.microsoft.com/office/powerpoint/2010/main">
    <mc:Choice Requires="p14">
      <p:transition p14:dur="100" advClick="0">
        <p:cut/>
      </p:transition>
    </mc:Choice>
    <mc:Fallback xmlns="" xmlns:m="http://schemas.openxmlformats.org/officeDocument/2006/math" xmlns:w="http://schemas.openxmlformats.org/wordprocessingml/2006/main" xmlns:wp="http://schemas.openxmlformats.org/drawingml/2006/wordprocessingDrawing" xmlns:a14="http://schemas.microsoft.com/office/drawing/2010/main" xmlns:p15="http://schemas.microsoft.com/office/powerpoint/2012/main" xmlns:p159="http://schemas.microsoft.com/office/powerpoint/2015/09/main">
      <p:transition spd="slow" advClick="0">
        <p:cu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2289"/>
          <p:cNvSpPr/>
          <p:nvPr/>
        </p:nvSpPr>
        <p:spPr>
          <a:xfrm>
            <a:off x="0" y="6346825"/>
            <a:ext cx="11885613" cy="504825"/>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12291" name="Rectangle 12290"/>
          <p:cNvSpPr/>
          <p:nvPr/>
        </p:nvSpPr>
        <p:spPr>
          <a:xfrm>
            <a:off x="0" y="6350"/>
            <a:ext cx="12065000" cy="503238"/>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12292" name="Rectangle 12291"/>
          <p:cNvSpPr/>
          <p:nvPr/>
        </p:nvSpPr>
        <p:spPr>
          <a:xfrm>
            <a:off x="919163" y="849313"/>
            <a:ext cx="4768850" cy="876300"/>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3200" baseline="0">
                <a:solidFill>
                  <a:srgbClr val="993366"/>
                </a:solidFill>
                <a:effectLst/>
                <a:latin typeface="Arial"/>
              </a:rPr>
              <a:t>Intercessions, Petitions</a:t>
            </a:r>
          </a:p>
          <a:p>
            <a:pPr marL="0" lvl="0" indent="0" algn="l" defTabSz="381000" rtl="0" eaLnBrk="1" fontAlgn="base" hangingPunct="1">
              <a:lnSpc>
                <a:spcPct val="100000"/>
              </a:lnSpc>
              <a:spcBef>
                <a:spcPct val="20000"/>
              </a:spcBef>
              <a:spcAft>
                <a:spcPct val="0"/>
              </a:spcAft>
              <a:buClr>
                <a:schemeClr val="bg1"/>
              </a:buClr>
              <a:buSzTx/>
              <a:buFontTx/>
              <a:buNone/>
            </a:pPr>
            <a:r>
              <a:rPr kumimoji="0" sz="3200" baseline="0">
                <a:solidFill>
                  <a:srgbClr val="993366"/>
                </a:solidFill>
                <a:effectLst/>
                <a:latin typeface="Arial"/>
              </a:rPr>
              <a:t>&amp; Thanksgivings</a:t>
            </a:r>
          </a:p>
        </p:txBody>
      </p:sp>
      <p:sp>
        <p:nvSpPr>
          <p:cNvPr id="12293" name="Rectangle 12292"/>
          <p:cNvSpPr/>
          <p:nvPr/>
        </p:nvSpPr>
        <p:spPr>
          <a:xfrm>
            <a:off x="5913438" y="671513"/>
            <a:ext cx="919162" cy="433387"/>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1600" b="1" i="1" baseline="0">
                <a:solidFill>
                  <a:srgbClr val="993366"/>
                </a:solidFill>
                <a:effectLst/>
                <a:latin typeface="Arial"/>
              </a:rPr>
              <a:t>Officiant</a:t>
            </a:r>
          </a:p>
        </p:txBody>
      </p:sp>
      <p:sp>
        <p:nvSpPr>
          <p:cNvPr id="12294" name="Rectangle 12293"/>
          <p:cNvSpPr/>
          <p:nvPr/>
        </p:nvSpPr>
        <p:spPr>
          <a:xfrm>
            <a:off x="2411760" y="2161469"/>
            <a:ext cx="6624736" cy="3484031"/>
          </a:xfrm>
          <a:prstGeom prst="rect">
            <a:avLst/>
          </a:prstGeom>
          <a:noFill/>
          <a:ln>
            <a:noFill/>
            <a:miter lim="800000"/>
          </a:ln>
        </p:spPr>
        <p:txBody>
          <a:bodyPr wrap="square"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lang="en-US" sz="1600" baseline="0" dirty="0">
                <a:solidFill>
                  <a:srgbClr val="000000"/>
                </a:solidFill>
                <a:effectLst/>
                <a:latin typeface="Arial"/>
              </a:rPr>
              <a:t>Preface prayer here if desired</a:t>
            </a:r>
          </a:p>
          <a:p>
            <a:pPr marL="0" lvl="0" indent="0" algn="l" defTabSz="381000" rtl="0" eaLnBrk="1" fontAlgn="base" hangingPunct="1">
              <a:lnSpc>
                <a:spcPct val="100000"/>
              </a:lnSpc>
              <a:spcBef>
                <a:spcPct val="20000"/>
              </a:spcBef>
              <a:spcAft>
                <a:spcPct val="0"/>
              </a:spcAft>
              <a:buClr>
                <a:schemeClr val="bg1"/>
              </a:buClr>
              <a:buSzTx/>
              <a:buFontTx/>
              <a:buNone/>
            </a:pPr>
            <a:r>
              <a:rPr kumimoji="0" sz="1600" baseline="0" dirty="0">
                <a:solidFill>
                  <a:srgbClr val="000000"/>
                </a:solidFill>
                <a:effectLst/>
                <a:latin typeface="Arial"/>
              </a:rPr>
              <a:t>We offer our prayers to God, responding to the bidding “God of Love” with</a:t>
            </a:r>
            <a:r>
              <a:rPr kumimoji="0" sz="1600" b="1" baseline="0" dirty="0">
                <a:solidFill>
                  <a:srgbClr val="000000"/>
                </a:solidFill>
                <a:effectLst/>
                <a:latin typeface="Arial"/>
              </a:rPr>
              <a:t> “Hear our prayers”</a:t>
            </a:r>
            <a:r>
              <a:rPr kumimoji="0" sz="1600" baseline="0" dirty="0">
                <a:solidFill>
                  <a:srgbClr val="000000"/>
                </a:solidFill>
                <a:effectLst/>
                <a:latin typeface="Arial"/>
              </a:rPr>
              <a:t>.</a:t>
            </a:r>
          </a:p>
          <a:p>
            <a:pPr marL="0" lvl="0" indent="0" algn="l" defTabSz="381000" rtl="0" eaLnBrk="1" fontAlgn="base" hangingPunct="1">
              <a:lnSpc>
                <a:spcPct val="100000"/>
              </a:lnSpc>
              <a:spcBef>
                <a:spcPct val="20000"/>
              </a:spcBef>
              <a:spcAft>
                <a:spcPct val="0"/>
              </a:spcAft>
              <a:buClr>
                <a:schemeClr val="bg1"/>
              </a:buClr>
              <a:buSzTx/>
              <a:buFontTx/>
              <a:buNone/>
            </a:pPr>
            <a:endParaRPr kumimoji="0" sz="1600" baseline="0" dirty="0">
              <a:solidFill>
                <a:srgbClr val="000000"/>
              </a:solidFill>
              <a:effectLst/>
              <a:latin typeface="Arial"/>
            </a:endParaRPr>
          </a:p>
          <a:p>
            <a:pPr marL="0" lvl="0" indent="0" algn="l" defTabSz="381000" rtl="0" eaLnBrk="1" fontAlgn="base" hangingPunct="1">
              <a:lnSpc>
                <a:spcPct val="100000"/>
              </a:lnSpc>
              <a:spcBef>
                <a:spcPct val="20000"/>
              </a:spcBef>
              <a:spcAft>
                <a:spcPct val="0"/>
              </a:spcAft>
              <a:buClr>
                <a:schemeClr val="bg1"/>
              </a:buClr>
              <a:buSzTx/>
              <a:buFontTx/>
              <a:buNone/>
            </a:pPr>
            <a:r>
              <a:rPr kumimoji="0" sz="1600" baseline="0" dirty="0">
                <a:solidFill>
                  <a:srgbClr val="000000"/>
                </a:solidFill>
                <a:effectLst/>
                <a:latin typeface="Arial"/>
              </a:rPr>
              <a:t>In the Anglican Communion we pray for </a:t>
            </a:r>
            <a:r>
              <a:rPr lang="en-US" sz="1600" dirty="0"/>
              <a:t>The Diocese of Soroti. The Church of the Province of Uganda</a:t>
            </a:r>
            <a:endParaRPr kumimoji="0" lang="en-US" sz="1600" baseline="0" dirty="0">
              <a:solidFill>
                <a:srgbClr val="000000"/>
              </a:solidFill>
              <a:effectLst/>
              <a:latin typeface="Arial"/>
            </a:endParaRPr>
          </a:p>
          <a:p>
            <a:pPr marL="0" lvl="0" indent="0" algn="l" defTabSz="381000" rtl="0" eaLnBrk="1" fontAlgn="base" hangingPunct="1">
              <a:lnSpc>
                <a:spcPct val="100000"/>
              </a:lnSpc>
              <a:spcBef>
                <a:spcPct val="20000"/>
              </a:spcBef>
              <a:spcAft>
                <a:spcPct val="0"/>
              </a:spcAft>
              <a:buClr>
                <a:schemeClr val="bg1"/>
              </a:buClr>
              <a:buSzTx/>
              <a:buFontTx/>
              <a:buNone/>
            </a:pPr>
            <a:r>
              <a:rPr kumimoji="0" sz="1600" baseline="0" dirty="0">
                <a:solidFill>
                  <a:srgbClr val="000000"/>
                </a:solidFill>
                <a:effectLst/>
                <a:latin typeface="Arial"/>
              </a:rPr>
              <a:t>God of Love, </a:t>
            </a:r>
            <a:r>
              <a:rPr kumimoji="0" sz="1600" b="1" baseline="0" dirty="0">
                <a:solidFill>
                  <a:srgbClr val="000000"/>
                </a:solidFill>
                <a:effectLst/>
                <a:latin typeface="Arial"/>
              </a:rPr>
              <a:t>Hear our Pra</a:t>
            </a:r>
            <a:r>
              <a:rPr kumimoji="0" lang="en-CA" sz="1600" b="1" baseline="0" dirty="0" err="1">
                <a:solidFill>
                  <a:srgbClr val="000000"/>
                </a:solidFill>
                <a:effectLst/>
                <a:latin typeface="Arial"/>
              </a:rPr>
              <a:t>yers</a:t>
            </a:r>
            <a:r>
              <a:rPr kumimoji="0" lang="en-CA" sz="1600" baseline="0" dirty="0">
                <a:solidFill>
                  <a:srgbClr val="000000"/>
                </a:solidFill>
                <a:effectLst/>
                <a:latin typeface="Arial"/>
              </a:rPr>
              <a:t>.</a:t>
            </a:r>
          </a:p>
          <a:p>
            <a:pPr marL="0" lvl="0" indent="0" algn="l" defTabSz="381000" rtl="0" eaLnBrk="1" fontAlgn="base" hangingPunct="1">
              <a:lnSpc>
                <a:spcPct val="100000"/>
              </a:lnSpc>
              <a:spcBef>
                <a:spcPct val="20000"/>
              </a:spcBef>
              <a:spcAft>
                <a:spcPct val="0"/>
              </a:spcAft>
              <a:buClr>
                <a:schemeClr val="bg1"/>
              </a:buClr>
              <a:buSzTx/>
              <a:buFontTx/>
              <a:buNone/>
            </a:pPr>
            <a:endParaRPr kumimoji="0" lang="en-CA" sz="1600" baseline="0" dirty="0">
              <a:solidFill>
                <a:srgbClr val="000000"/>
              </a:solidFill>
              <a:effectLst/>
              <a:latin typeface="Arial"/>
            </a:endParaRPr>
          </a:p>
          <a:p>
            <a:pPr defTabSz="381000">
              <a:spcBef>
                <a:spcPct val="20000"/>
              </a:spcBef>
              <a:buClr>
                <a:schemeClr val="bg1"/>
              </a:buClr>
            </a:pPr>
            <a:r>
              <a:rPr kumimoji="0" lang="en-CA" sz="1600" baseline="0" dirty="0">
                <a:solidFill>
                  <a:srgbClr val="000000"/>
                </a:solidFill>
                <a:effectLst/>
                <a:latin typeface="Arial"/>
              </a:rPr>
              <a:t>In the Anglican-Lutheran-Moravian cycle, we pray for t</a:t>
            </a:r>
            <a:r>
              <a:rPr lang="en-US" sz="1600" dirty="0"/>
              <a:t>hose who lead ministries of public witness, relief, and global mission.</a:t>
            </a:r>
            <a:br>
              <a:rPr lang="en-US" sz="1600" dirty="0"/>
            </a:br>
            <a:endParaRPr lang="en-CA" sz="1600" dirty="0">
              <a:solidFill>
                <a:srgbClr val="000000"/>
              </a:solidFill>
            </a:endParaRPr>
          </a:p>
          <a:p>
            <a:pPr marL="0" lvl="0" indent="0" algn="l" defTabSz="381000" rtl="0" eaLnBrk="1" fontAlgn="base" hangingPunct="1">
              <a:lnSpc>
                <a:spcPct val="100000"/>
              </a:lnSpc>
              <a:spcBef>
                <a:spcPct val="20000"/>
              </a:spcBef>
              <a:spcAft>
                <a:spcPct val="0"/>
              </a:spcAft>
              <a:buClr>
                <a:schemeClr val="bg1"/>
              </a:buClr>
              <a:buSzTx/>
              <a:buFontTx/>
              <a:buNone/>
            </a:pPr>
            <a:r>
              <a:rPr kumimoji="0" lang="en-CA" sz="1600" baseline="0" dirty="0">
                <a:solidFill>
                  <a:srgbClr val="000000"/>
                </a:solidFill>
                <a:effectLst/>
                <a:latin typeface="Arial"/>
              </a:rPr>
              <a:t>God of Love, </a:t>
            </a:r>
            <a:r>
              <a:rPr kumimoji="0" lang="en-CA" sz="1600" b="1" baseline="0" dirty="0">
                <a:solidFill>
                  <a:srgbClr val="000000"/>
                </a:solidFill>
                <a:effectLst/>
                <a:latin typeface="Arial"/>
              </a:rPr>
              <a:t>Hear our prayers</a:t>
            </a:r>
            <a:r>
              <a:rPr kumimoji="0" lang="en-CA" sz="1600" baseline="0" dirty="0">
                <a:solidFill>
                  <a:srgbClr val="000000"/>
                </a:solidFill>
                <a:effectLst/>
                <a:latin typeface="Arial"/>
              </a:rPr>
              <a:t>. </a:t>
            </a:r>
            <a:r>
              <a:rPr kumimoji="0" lang="en-CA" sz="1600" baseline="0" dirty="0">
                <a:solidFill>
                  <a:srgbClr val="000000"/>
                </a:solidFill>
                <a:effectLst/>
                <a:latin typeface="Myriad Pro"/>
              </a:rPr>
              <a:t> </a:t>
            </a:r>
          </a:p>
          <a:p>
            <a:pPr marL="0" lvl="0" indent="0" algn="l" defTabSz="381000" rtl="0" eaLnBrk="1" fontAlgn="base" hangingPunct="1">
              <a:lnSpc>
                <a:spcPct val="100000"/>
              </a:lnSpc>
              <a:spcBef>
                <a:spcPct val="20000"/>
              </a:spcBef>
              <a:spcAft>
                <a:spcPct val="0"/>
              </a:spcAft>
              <a:buClr>
                <a:schemeClr val="bg1"/>
              </a:buClr>
              <a:buSzTx/>
              <a:buFontTx/>
              <a:buNone/>
            </a:pPr>
            <a:endParaRPr kumimoji="0" sz="1000" baseline="0" dirty="0">
              <a:solidFill>
                <a:srgbClr val="000000"/>
              </a:solidFill>
              <a:effectLst/>
              <a:latin typeface="Myriad Pro"/>
            </a:endParaRPr>
          </a:p>
        </p:txBody>
      </p:sp>
    </p:spTree>
  </p:cSld>
  <p:clrMapOvr>
    <a:masterClrMapping/>
  </p:clrMapOvr>
  <mc:AlternateContent xmlns:mc="http://schemas.openxmlformats.org/markup-compatibility/2006" xmlns:p14="http://schemas.microsoft.com/office/powerpoint/2010/main">
    <mc:Choice Requires="p14">
      <p:transition p14:dur="100" advClick="0">
        <p:cut/>
      </p:transition>
    </mc:Choice>
    <mc:Fallback xmlns="" xmlns:m="http://schemas.openxmlformats.org/officeDocument/2006/math" xmlns:w="http://schemas.openxmlformats.org/wordprocessingml/2006/main" xmlns:wp="http://schemas.openxmlformats.org/drawingml/2006/wordprocessingDrawing" xmlns:a14="http://schemas.microsoft.com/office/drawing/2010/main" xmlns:p15="http://schemas.microsoft.com/office/powerpoint/2012/main" xmlns:p159="http://schemas.microsoft.com/office/powerpoint/2015/09/main">
      <p:transition spd="slow" advClick="0">
        <p:cu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3313"/>
          <p:cNvSpPr/>
          <p:nvPr/>
        </p:nvSpPr>
        <p:spPr>
          <a:xfrm>
            <a:off x="0" y="6346825"/>
            <a:ext cx="11885613" cy="504825"/>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13315" name="Rectangle 13314"/>
          <p:cNvSpPr/>
          <p:nvPr/>
        </p:nvSpPr>
        <p:spPr>
          <a:xfrm>
            <a:off x="0" y="6350"/>
            <a:ext cx="11991975" cy="503238"/>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13316" name="Rectangle 13315"/>
          <p:cNvSpPr/>
          <p:nvPr/>
        </p:nvSpPr>
        <p:spPr>
          <a:xfrm>
            <a:off x="919163" y="849313"/>
            <a:ext cx="3689350" cy="876300"/>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3200" baseline="0">
                <a:solidFill>
                  <a:srgbClr val="993366"/>
                </a:solidFill>
                <a:effectLst/>
                <a:latin typeface="Arial"/>
              </a:rPr>
              <a:t>Versicles &amp;</a:t>
            </a:r>
          </a:p>
          <a:p>
            <a:pPr marL="0" lvl="0" indent="0" algn="l" defTabSz="381000" rtl="0" eaLnBrk="1" fontAlgn="base" hangingPunct="1">
              <a:lnSpc>
                <a:spcPct val="100000"/>
              </a:lnSpc>
              <a:spcBef>
                <a:spcPct val="20000"/>
              </a:spcBef>
              <a:spcAft>
                <a:spcPct val="0"/>
              </a:spcAft>
              <a:buClr>
                <a:schemeClr val="bg1"/>
              </a:buClr>
              <a:buSzTx/>
              <a:buFontTx/>
              <a:buNone/>
            </a:pPr>
            <a:r>
              <a:rPr kumimoji="0" sz="3200" baseline="0">
                <a:solidFill>
                  <a:srgbClr val="993366"/>
                </a:solidFill>
                <a:effectLst/>
                <a:latin typeface="Arial"/>
              </a:rPr>
              <a:t>Responses</a:t>
            </a:r>
          </a:p>
        </p:txBody>
      </p:sp>
      <p:sp>
        <p:nvSpPr>
          <p:cNvPr id="13317" name="Rectangle 13316"/>
          <p:cNvSpPr/>
          <p:nvPr/>
        </p:nvSpPr>
        <p:spPr>
          <a:xfrm>
            <a:off x="5913438" y="671513"/>
            <a:ext cx="860425" cy="220662"/>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1600" b="1" i="1" baseline="0">
                <a:solidFill>
                  <a:srgbClr val="993366"/>
                </a:solidFill>
                <a:effectLst/>
                <a:latin typeface="Arial"/>
              </a:rPr>
              <a:t>Officiant</a:t>
            </a:r>
          </a:p>
        </p:txBody>
      </p:sp>
      <p:sp>
        <p:nvSpPr>
          <p:cNvPr id="13318" name="Rectangle 13317"/>
          <p:cNvSpPr/>
          <p:nvPr/>
        </p:nvSpPr>
        <p:spPr>
          <a:xfrm>
            <a:off x="3491880" y="1033463"/>
            <a:ext cx="8120683" cy="4327338"/>
          </a:xfrm>
          <a:prstGeom prst="rect">
            <a:avLst/>
          </a:prstGeom>
          <a:noFill/>
          <a:ln>
            <a:noFill/>
            <a:miter lim="800000"/>
          </a:ln>
        </p:spPr>
        <p:txBody>
          <a:bodyPr wrap="square"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1600" baseline="0" dirty="0">
                <a:solidFill>
                  <a:srgbClr val="000000"/>
                </a:solidFill>
                <a:effectLst/>
                <a:latin typeface="Arial"/>
              </a:rPr>
              <a:t>In our Diocesan cycle, we pray for </a:t>
            </a:r>
          </a:p>
          <a:p>
            <a:pPr marL="0" lvl="0" indent="0" algn="l" defTabSz="381000" rtl="0" eaLnBrk="1" fontAlgn="base" hangingPunct="1">
              <a:lnSpc>
                <a:spcPct val="100000"/>
              </a:lnSpc>
              <a:spcBef>
                <a:spcPct val="20000"/>
              </a:spcBef>
              <a:spcAft>
                <a:spcPct val="0"/>
              </a:spcAft>
              <a:buClr>
                <a:schemeClr val="bg1"/>
              </a:buClr>
              <a:buSzTx/>
              <a:buFontTx/>
              <a:buNone/>
            </a:pPr>
            <a:r>
              <a:rPr kumimoji="0" lang="en-US" sz="1600" baseline="0" dirty="0">
                <a:solidFill>
                  <a:srgbClr val="000000"/>
                </a:solidFill>
                <a:effectLst/>
                <a:latin typeface="Arial"/>
              </a:rPr>
              <a:t>- Ryan Weston, Lead Animator, Public Witness for Social and Ecological Justice</a:t>
            </a:r>
          </a:p>
          <a:p>
            <a:pPr marL="0" lvl="0" indent="0" algn="l" defTabSz="381000" rtl="0" eaLnBrk="1" fontAlgn="base" hangingPunct="1">
              <a:lnSpc>
                <a:spcPct val="100000"/>
              </a:lnSpc>
              <a:spcBef>
                <a:spcPct val="20000"/>
              </a:spcBef>
              <a:spcAft>
                <a:spcPct val="0"/>
              </a:spcAft>
              <a:buClr>
                <a:schemeClr val="bg1"/>
              </a:buClr>
              <a:buSzTx/>
              <a:buFontTx/>
              <a:buNone/>
            </a:pPr>
            <a:r>
              <a:rPr kumimoji="0" lang="en-US" sz="1600" baseline="0" dirty="0">
                <a:solidFill>
                  <a:srgbClr val="000000"/>
                </a:solidFill>
                <a:effectLst/>
                <a:latin typeface="Arial"/>
              </a:rPr>
              <a:t>- Alongside Hope — Executive Director Will Postma and staff</a:t>
            </a:r>
          </a:p>
          <a:p>
            <a:pPr marL="0" lvl="0" indent="0" algn="l" defTabSz="381000" rtl="0" eaLnBrk="1" fontAlgn="base" hangingPunct="1">
              <a:lnSpc>
                <a:spcPct val="100000"/>
              </a:lnSpc>
              <a:spcBef>
                <a:spcPct val="20000"/>
              </a:spcBef>
              <a:spcAft>
                <a:spcPct val="0"/>
              </a:spcAft>
              <a:buClr>
                <a:schemeClr val="bg1"/>
              </a:buClr>
              <a:buSzTx/>
              <a:buFontTx/>
              <a:buNone/>
            </a:pPr>
            <a:r>
              <a:rPr kumimoji="0" lang="en-US" sz="1600" baseline="0" dirty="0">
                <a:solidFill>
                  <a:srgbClr val="000000"/>
                </a:solidFill>
                <a:effectLst/>
                <a:latin typeface="Arial"/>
              </a:rPr>
              <a:t>- Canadian Lutheran World Relief — Interim Executive Director Michael Pryse and staff</a:t>
            </a:r>
          </a:p>
          <a:p>
            <a:pPr marL="0" lvl="0" indent="0" algn="l" defTabSz="381000" rtl="0" eaLnBrk="1" fontAlgn="base" hangingPunct="1">
              <a:lnSpc>
                <a:spcPct val="100000"/>
              </a:lnSpc>
              <a:spcBef>
                <a:spcPct val="20000"/>
              </a:spcBef>
              <a:spcAft>
                <a:spcPct val="0"/>
              </a:spcAft>
              <a:buClr>
                <a:schemeClr val="bg1"/>
              </a:buClr>
              <a:buSzTx/>
              <a:buFontTx/>
              <a:buNone/>
            </a:pPr>
            <a:r>
              <a:rPr kumimoji="0" lang="en-US" sz="1600" baseline="0" dirty="0">
                <a:solidFill>
                  <a:srgbClr val="000000"/>
                </a:solidFill>
                <a:effectLst/>
                <a:latin typeface="Arial"/>
              </a:rPr>
              <a:t>- Board of World Mission — Executive Director Justin </a:t>
            </a:r>
            <a:r>
              <a:rPr kumimoji="0" lang="en-US" sz="1600" baseline="0" dirty="0" err="1">
                <a:solidFill>
                  <a:srgbClr val="000000"/>
                </a:solidFill>
                <a:effectLst/>
                <a:latin typeface="Arial"/>
              </a:rPr>
              <a:t>Rabbach</a:t>
            </a:r>
            <a:r>
              <a:rPr kumimoji="0" lang="en-US" sz="1600" baseline="0" dirty="0">
                <a:solidFill>
                  <a:srgbClr val="000000"/>
                </a:solidFill>
                <a:effectLst/>
                <a:latin typeface="Arial"/>
              </a:rPr>
              <a:t> and staff</a:t>
            </a:r>
          </a:p>
          <a:p>
            <a:pPr marL="0" lvl="0" indent="0" algn="l" defTabSz="381000" rtl="0" eaLnBrk="1" fontAlgn="base" hangingPunct="1">
              <a:lnSpc>
                <a:spcPct val="100000"/>
              </a:lnSpc>
              <a:spcBef>
                <a:spcPct val="20000"/>
              </a:spcBef>
              <a:spcAft>
                <a:spcPct val="0"/>
              </a:spcAft>
              <a:buClr>
                <a:schemeClr val="bg1"/>
              </a:buClr>
              <a:buSzTx/>
              <a:buFontTx/>
              <a:buNone/>
            </a:pPr>
            <a:r>
              <a:rPr kumimoji="0" sz="1600" baseline="0" dirty="0">
                <a:solidFill>
                  <a:srgbClr val="000000"/>
                </a:solidFill>
                <a:effectLst/>
                <a:latin typeface="Arial"/>
              </a:rPr>
              <a:t>God of Love, </a:t>
            </a:r>
            <a:r>
              <a:rPr kumimoji="0" sz="1600" b="1" baseline="0" dirty="0">
                <a:solidFill>
                  <a:srgbClr val="000000"/>
                </a:solidFill>
                <a:effectLst/>
                <a:latin typeface="Arial"/>
              </a:rPr>
              <a:t>Hear our Prayers.</a:t>
            </a:r>
            <a:endParaRPr kumimoji="0" sz="1600" baseline="0" dirty="0">
              <a:solidFill>
                <a:srgbClr val="000000"/>
              </a:solidFill>
              <a:effectLst/>
              <a:latin typeface="Arial"/>
            </a:endParaRPr>
          </a:p>
          <a:p>
            <a:pPr marL="0" lvl="0" indent="0" algn="l" defTabSz="381000" rtl="0" eaLnBrk="1" fontAlgn="base" hangingPunct="1">
              <a:lnSpc>
                <a:spcPct val="100000"/>
              </a:lnSpc>
              <a:spcBef>
                <a:spcPct val="20000"/>
              </a:spcBef>
              <a:spcAft>
                <a:spcPct val="0"/>
              </a:spcAft>
              <a:buClr>
                <a:schemeClr val="bg1"/>
              </a:buClr>
              <a:buSzTx/>
              <a:buFontTx/>
              <a:buNone/>
            </a:pPr>
            <a:endParaRPr kumimoji="0" sz="1800" baseline="0" dirty="0">
              <a:solidFill>
                <a:srgbClr val="000000"/>
              </a:solidFill>
              <a:effectLst/>
              <a:latin typeface="Arial"/>
            </a:endParaRPr>
          </a:p>
          <a:p>
            <a:pPr marL="0" lvl="0" indent="0" algn="l" defTabSz="381000" rtl="0" eaLnBrk="1" fontAlgn="base" hangingPunct="1">
              <a:lnSpc>
                <a:spcPct val="100000"/>
              </a:lnSpc>
              <a:spcBef>
                <a:spcPct val="20000"/>
              </a:spcBef>
              <a:spcAft>
                <a:spcPct val="0"/>
              </a:spcAft>
              <a:buClr>
                <a:schemeClr val="bg1"/>
              </a:buClr>
              <a:buSzTx/>
              <a:buFontTx/>
              <a:buNone/>
            </a:pPr>
            <a:r>
              <a:rPr kumimoji="0" sz="1800" baseline="0" dirty="0">
                <a:solidFill>
                  <a:srgbClr val="000000"/>
                </a:solidFill>
                <a:effectLst/>
                <a:latin typeface="Arial"/>
              </a:rPr>
              <a:t>In this Parish of Holy Trinity Cathedral, we pray for </a:t>
            </a:r>
            <a:r>
              <a:rPr lang="en-US" dirty="0">
                <a:solidFill>
                  <a:srgbClr val="000000"/>
                </a:solidFill>
              </a:rPr>
              <a:t>…..</a:t>
            </a:r>
            <a:endParaRPr kumimoji="0" lang="en-US" sz="1800" baseline="0" dirty="0">
              <a:solidFill>
                <a:srgbClr val="000000"/>
              </a:solidFill>
              <a:effectLst/>
              <a:latin typeface="Arial"/>
            </a:endParaRPr>
          </a:p>
          <a:p>
            <a:pPr marL="0" lvl="0" indent="0" algn="l" defTabSz="381000" rtl="0" eaLnBrk="1" fontAlgn="base" hangingPunct="1">
              <a:lnSpc>
                <a:spcPct val="100000"/>
              </a:lnSpc>
              <a:spcBef>
                <a:spcPct val="20000"/>
              </a:spcBef>
              <a:spcAft>
                <a:spcPct val="0"/>
              </a:spcAft>
              <a:buClr>
                <a:schemeClr val="bg1"/>
              </a:buClr>
              <a:buSzTx/>
              <a:buFontTx/>
              <a:buNone/>
            </a:pPr>
            <a:r>
              <a:rPr kumimoji="0" sz="1800" baseline="0" dirty="0">
                <a:solidFill>
                  <a:srgbClr val="000000"/>
                </a:solidFill>
                <a:effectLst/>
                <a:latin typeface="Arial"/>
              </a:rPr>
              <a:t>and any others you wish to name, either silently or aloud</a:t>
            </a:r>
            <a:r>
              <a:rPr kumimoji="0" lang="en-CA" sz="1800" baseline="0" dirty="0">
                <a:solidFill>
                  <a:srgbClr val="000000"/>
                </a:solidFill>
                <a:effectLst/>
                <a:latin typeface="Arial"/>
              </a:rPr>
              <a:t>…</a:t>
            </a:r>
          </a:p>
          <a:p>
            <a:pPr marL="0" lvl="0" indent="0" algn="l" defTabSz="381000" rtl="0" eaLnBrk="1" fontAlgn="base" hangingPunct="1">
              <a:lnSpc>
                <a:spcPct val="100000"/>
              </a:lnSpc>
              <a:spcBef>
                <a:spcPct val="20000"/>
              </a:spcBef>
              <a:spcAft>
                <a:spcPct val="0"/>
              </a:spcAft>
              <a:buClr>
                <a:schemeClr val="bg1"/>
              </a:buClr>
              <a:buSzTx/>
              <a:buFontTx/>
              <a:buNone/>
            </a:pPr>
            <a:r>
              <a:rPr kumimoji="0" sz="1800" baseline="0" dirty="0">
                <a:solidFill>
                  <a:srgbClr val="000000"/>
                </a:solidFill>
                <a:effectLst/>
                <a:latin typeface="Arial"/>
              </a:rPr>
              <a:t>God of Love, </a:t>
            </a:r>
            <a:r>
              <a:rPr kumimoji="0" sz="1800" b="1" baseline="0" dirty="0">
                <a:solidFill>
                  <a:srgbClr val="000000"/>
                </a:solidFill>
                <a:effectLst/>
                <a:latin typeface="Arial"/>
              </a:rPr>
              <a:t>Hear our prayers</a:t>
            </a:r>
            <a:r>
              <a:rPr kumimoji="0" sz="1800" baseline="0" dirty="0">
                <a:solidFill>
                  <a:srgbClr val="000000"/>
                </a:solidFill>
                <a:effectLst/>
                <a:latin typeface="Arial"/>
              </a:rPr>
              <a:t>.</a:t>
            </a:r>
          </a:p>
          <a:p>
            <a:pPr marL="0" lvl="0" indent="0" algn="l" defTabSz="381000" rtl="0" eaLnBrk="1" fontAlgn="base" hangingPunct="1">
              <a:lnSpc>
                <a:spcPct val="100000"/>
              </a:lnSpc>
              <a:spcBef>
                <a:spcPct val="20000"/>
              </a:spcBef>
              <a:spcAft>
                <a:spcPct val="0"/>
              </a:spcAft>
              <a:buClr>
                <a:schemeClr val="bg1"/>
              </a:buClr>
              <a:buSzTx/>
              <a:buFontTx/>
              <a:buNone/>
            </a:pPr>
            <a:endParaRPr kumimoji="0" sz="1800" baseline="0" dirty="0">
              <a:solidFill>
                <a:srgbClr val="000000"/>
              </a:solidFill>
              <a:effectLst/>
              <a:latin typeface="Arial"/>
            </a:endParaRPr>
          </a:p>
          <a:p>
            <a:pPr marL="0" lvl="0" indent="0" algn="l" defTabSz="381000" rtl="0" eaLnBrk="1" fontAlgn="base" hangingPunct="1">
              <a:lnSpc>
                <a:spcPct val="100000"/>
              </a:lnSpc>
              <a:spcBef>
                <a:spcPct val="20000"/>
              </a:spcBef>
              <a:spcAft>
                <a:spcPct val="0"/>
              </a:spcAft>
              <a:buClr>
                <a:schemeClr val="bg1"/>
              </a:buClr>
              <a:buSzTx/>
              <a:buFontTx/>
              <a:buNone/>
            </a:pPr>
            <a:r>
              <a:rPr kumimoji="0" sz="1800" baseline="0" dirty="0">
                <a:solidFill>
                  <a:srgbClr val="000000"/>
                </a:solidFill>
                <a:effectLst/>
                <a:latin typeface="Arial"/>
              </a:rPr>
              <a:t>Grant that these prayers, O God, may be enfleshed by our commitment not only to pray them, but also to live them in your Son’s name.</a:t>
            </a:r>
            <a:endParaRPr kumimoji="0" sz="1800" b="1" baseline="0" dirty="0">
              <a:solidFill>
                <a:srgbClr val="000000"/>
              </a:solidFill>
              <a:effectLst/>
              <a:latin typeface="Arial"/>
            </a:endParaRPr>
          </a:p>
          <a:p>
            <a:pPr marL="0" lvl="0" indent="0" algn="l" defTabSz="381000" rtl="0" eaLnBrk="1" fontAlgn="base" hangingPunct="1">
              <a:lnSpc>
                <a:spcPct val="100000"/>
              </a:lnSpc>
              <a:spcBef>
                <a:spcPct val="20000"/>
              </a:spcBef>
              <a:spcAft>
                <a:spcPct val="0"/>
              </a:spcAft>
              <a:buClr>
                <a:schemeClr val="bg1"/>
              </a:buClr>
              <a:buSzTx/>
              <a:buFontTx/>
              <a:buNone/>
            </a:pPr>
            <a:r>
              <a:rPr kumimoji="0" sz="1800" b="1" baseline="0" dirty="0">
                <a:solidFill>
                  <a:srgbClr val="000000"/>
                </a:solidFill>
                <a:effectLst/>
                <a:latin typeface="Arial"/>
              </a:rPr>
              <a:t>Amen.</a:t>
            </a:r>
          </a:p>
        </p:txBody>
      </p:sp>
    </p:spTree>
  </p:cSld>
  <p:clrMapOvr>
    <a:masterClrMapping/>
  </p:clrMapOvr>
  <mc:AlternateContent xmlns:mc="http://schemas.openxmlformats.org/markup-compatibility/2006" xmlns:p14="http://schemas.microsoft.com/office/powerpoint/2010/main">
    <mc:Choice Requires="p14">
      <p:transition p14:dur="100" advClick="0">
        <p:cut/>
      </p:transition>
    </mc:Choice>
    <mc:Fallback xmlns="" xmlns:m="http://schemas.openxmlformats.org/officeDocument/2006/math" xmlns:w="http://schemas.openxmlformats.org/wordprocessingml/2006/main" xmlns:wp="http://schemas.openxmlformats.org/drawingml/2006/wordprocessingDrawing" xmlns:a14="http://schemas.microsoft.com/office/drawing/2010/main" xmlns:p15="http://schemas.microsoft.com/office/powerpoint/2012/main" xmlns:p159="http://schemas.microsoft.com/office/powerpoint/2015/09/main">
      <p:transition spd="slow" advClick="0">
        <p:cu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4337"/>
          <p:cNvSpPr/>
          <p:nvPr/>
        </p:nvSpPr>
        <p:spPr>
          <a:xfrm>
            <a:off x="0" y="6346825"/>
            <a:ext cx="11885613" cy="504825"/>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14339" name="Rectangle 14338"/>
          <p:cNvSpPr/>
          <p:nvPr/>
        </p:nvSpPr>
        <p:spPr>
          <a:xfrm>
            <a:off x="0" y="6350"/>
            <a:ext cx="11991975" cy="503238"/>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14340" name="Rectangle 14339"/>
          <p:cNvSpPr/>
          <p:nvPr/>
        </p:nvSpPr>
        <p:spPr>
          <a:xfrm>
            <a:off x="919163" y="849313"/>
            <a:ext cx="3689350" cy="441325"/>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3200" baseline="0">
                <a:solidFill>
                  <a:srgbClr val="993366"/>
                </a:solidFill>
                <a:effectLst/>
                <a:latin typeface="Arial"/>
              </a:rPr>
              <a:t>The Collect</a:t>
            </a:r>
          </a:p>
        </p:txBody>
      </p:sp>
      <p:sp>
        <p:nvSpPr>
          <p:cNvPr id="14341" name="Rectangle 14340"/>
          <p:cNvSpPr/>
          <p:nvPr/>
        </p:nvSpPr>
        <p:spPr>
          <a:xfrm>
            <a:off x="5913438" y="671513"/>
            <a:ext cx="860425" cy="220662"/>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1600" b="1" i="1" baseline="0">
                <a:solidFill>
                  <a:srgbClr val="993366"/>
                </a:solidFill>
                <a:effectLst/>
                <a:latin typeface="Arial"/>
              </a:rPr>
              <a:t>Officiant</a:t>
            </a:r>
          </a:p>
        </p:txBody>
      </p:sp>
      <p:sp>
        <p:nvSpPr>
          <p:cNvPr id="14342" name="Rectangle 14341"/>
          <p:cNvSpPr/>
          <p:nvPr/>
        </p:nvSpPr>
        <p:spPr>
          <a:xfrm>
            <a:off x="3203848" y="1179513"/>
            <a:ext cx="5940152" cy="1803571"/>
          </a:xfrm>
          <a:prstGeom prst="rect">
            <a:avLst/>
          </a:prstGeom>
          <a:noFill/>
          <a:ln>
            <a:noFill/>
            <a:miter lim="800000"/>
          </a:ln>
        </p:spPr>
        <p:txBody>
          <a:bodyPr wrap="square"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lvl="0" defTabSz="381000">
              <a:spcBef>
                <a:spcPct val="20000"/>
              </a:spcBef>
              <a:buClr>
                <a:schemeClr val="bg1"/>
              </a:buClr>
            </a:pPr>
            <a:r>
              <a:rPr lang="en-US" altLang="en-US" sz="1600" dirty="0"/>
              <a:t>Almighty God, your Son our Saviour Jesus Christ is the light of the world. May your people, illumined by your word and sacraments, shine with the radiance of his glory, that he may be known, worshipped, and obeyed to the ends of the earth; who lives and reigns with you and the Holy Spirit, one God, now and for ever.</a:t>
            </a:r>
            <a:endParaRPr kumimoji="0" sz="1600" baseline="0" dirty="0">
              <a:solidFill>
                <a:srgbClr val="000000"/>
              </a:solidFill>
              <a:effectLst/>
              <a:latin typeface="Arial"/>
            </a:endParaRPr>
          </a:p>
          <a:p>
            <a:pPr marL="0" lvl="0" indent="0" algn="l" defTabSz="381000" rtl="0" eaLnBrk="1" fontAlgn="base" hangingPunct="1">
              <a:lnSpc>
                <a:spcPct val="100000"/>
              </a:lnSpc>
              <a:spcBef>
                <a:spcPct val="20000"/>
              </a:spcBef>
              <a:spcAft>
                <a:spcPct val="0"/>
              </a:spcAft>
              <a:buClr>
                <a:schemeClr val="bg1"/>
              </a:buClr>
              <a:buSzTx/>
              <a:buFontTx/>
              <a:buNone/>
            </a:pPr>
            <a:r>
              <a:rPr kumimoji="0" sz="1600" b="1" baseline="0" dirty="0">
                <a:solidFill>
                  <a:srgbClr val="000000"/>
                </a:solidFill>
                <a:effectLst/>
                <a:latin typeface="Arial"/>
              </a:rPr>
              <a:t>Amen.</a:t>
            </a:r>
          </a:p>
        </p:txBody>
      </p:sp>
    </p:spTree>
  </p:cSld>
  <p:clrMapOvr>
    <a:masterClrMapping/>
  </p:clrMapOvr>
  <mc:AlternateContent xmlns:mc="http://schemas.openxmlformats.org/markup-compatibility/2006" xmlns:p14="http://schemas.microsoft.com/office/powerpoint/2010/main">
    <mc:Choice Requires="p14">
      <p:transition p14:dur="100" advClick="0">
        <p:cut/>
      </p:transition>
    </mc:Choice>
    <mc:Fallback xmlns="" xmlns:m="http://schemas.openxmlformats.org/officeDocument/2006/math" xmlns:w="http://schemas.openxmlformats.org/wordprocessingml/2006/main" xmlns:wp="http://schemas.openxmlformats.org/drawingml/2006/wordprocessingDrawing" xmlns:a14="http://schemas.microsoft.com/office/drawing/2010/main" xmlns:p15="http://schemas.microsoft.com/office/powerpoint/2012/main" xmlns:p159="http://schemas.microsoft.com/office/powerpoint/2015/09/main">
      <p:transition spd="slow" advClick="0">
        <p:cu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5361"/>
          <p:cNvSpPr/>
          <p:nvPr/>
        </p:nvSpPr>
        <p:spPr>
          <a:xfrm>
            <a:off x="0" y="6346825"/>
            <a:ext cx="11885613" cy="504825"/>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15363" name="Rectangle 15362"/>
          <p:cNvSpPr/>
          <p:nvPr/>
        </p:nvSpPr>
        <p:spPr>
          <a:xfrm>
            <a:off x="0" y="6350"/>
            <a:ext cx="11991975" cy="503238"/>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15364" name="Rectangle 15363"/>
          <p:cNvSpPr/>
          <p:nvPr/>
        </p:nvSpPr>
        <p:spPr>
          <a:xfrm>
            <a:off x="919163" y="849313"/>
            <a:ext cx="3689350" cy="876300"/>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3200" baseline="0">
                <a:solidFill>
                  <a:srgbClr val="993366"/>
                </a:solidFill>
                <a:effectLst/>
                <a:latin typeface="Arial"/>
              </a:rPr>
              <a:t>The Lord’s Prayer</a:t>
            </a:r>
          </a:p>
          <a:p>
            <a:pPr marL="0" lvl="0" indent="0" algn="l" defTabSz="381000" rtl="0" eaLnBrk="1" fontAlgn="base" hangingPunct="1">
              <a:lnSpc>
                <a:spcPct val="100000"/>
              </a:lnSpc>
              <a:spcBef>
                <a:spcPct val="20000"/>
              </a:spcBef>
              <a:spcAft>
                <a:spcPct val="0"/>
              </a:spcAft>
              <a:buClr>
                <a:schemeClr val="bg1"/>
              </a:buClr>
              <a:buSzTx/>
              <a:buFontTx/>
              <a:buNone/>
            </a:pPr>
            <a:endParaRPr kumimoji="0" sz="3200" baseline="0">
              <a:solidFill>
                <a:srgbClr val="993366"/>
              </a:solidFill>
              <a:effectLst/>
              <a:latin typeface="Arial"/>
            </a:endParaRPr>
          </a:p>
        </p:txBody>
      </p:sp>
      <p:sp>
        <p:nvSpPr>
          <p:cNvPr id="15365" name="Rectangle 15364"/>
          <p:cNvSpPr/>
          <p:nvPr/>
        </p:nvSpPr>
        <p:spPr>
          <a:xfrm>
            <a:off x="5913438" y="671513"/>
            <a:ext cx="860425" cy="211137"/>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1600" b="1" i="1" baseline="0">
                <a:solidFill>
                  <a:srgbClr val="993366"/>
                </a:solidFill>
                <a:effectLst/>
                <a:latin typeface="Arial"/>
              </a:rPr>
              <a:t>Officiant</a:t>
            </a:r>
          </a:p>
        </p:txBody>
      </p:sp>
      <p:sp>
        <p:nvSpPr>
          <p:cNvPr id="15366" name="Rectangle 15365"/>
          <p:cNvSpPr/>
          <p:nvPr/>
        </p:nvSpPr>
        <p:spPr>
          <a:xfrm>
            <a:off x="4211960" y="1030288"/>
            <a:ext cx="7626028" cy="4782848"/>
          </a:xfrm>
          <a:prstGeom prst="rect">
            <a:avLst/>
          </a:prstGeom>
          <a:noFill/>
          <a:ln>
            <a:noFill/>
            <a:miter lim="800000"/>
          </a:ln>
        </p:spPr>
        <p:txBody>
          <a:bodyPr wrap="square"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1800" baseline="0" dirty="0">
                <a:solidFill>
                  <a:srgbClr val="000000"/>
                </a:solidFill>
                <a:effectLst/>
                <a:latin typeface="Arial"/>
              </a:rPr>
              <a:t>Believing in the promises of God, as our Saviour taught us, so we pray:</a:t>
            </a:r>
          </a:p>
          <a:p>
            <a:pPr marL="0" lvl="0" indent="0" algn="l" defTabSz="381000" rtl="0" eaLnBrk="1" fontAlgn="base" hangingPunct="1">
              <a:lnSpc>
                <a:spcPct val="100000"/>
              </a:lnSpc>
              <a:spcBef>
                <a:spcPct val="20000"/>
              </a:spcBef>
              <a:spcAft>
                <a:spcPct val="0"/>
              </a:spcAft>
              <a:buClr>
                <a:schemeClr val="bg1"/>
              </a:buClr>
              <a:buSzTx/>
              <a:buFontTx/>
              <a:buNone/>
            </a:pPr>
            <a:endParaRPr kumimoji="0" sz="1800" baseline="0" dirty="0">
              <a:solidFill>
                <a:srgbClr val="000000"/>
              </a:solidFill>
              <a:effectLst/>
              <a:latin typeface="Arial"/>
            </a:endParaRPr>
          </a:p>
          <a:p>
            <a:pPr marL="0" lvl="0" indent="0" algn="l" defTabSz="381000" rtl="0" eaLnBrk="1" fontAlgn="base" hangingPunct="1">
              <a:lnSpc>
                <a:spcPct val="100000"/>
              </a:lnSpc>
              <a:spcBef>
                <a:spcPct val="20000"/>
              </a:spcBef>
              <a:spcAft>
                <a:spcPct val="0"/>
              </a:spcAft>
              <a:buClr>
                <a:schemeClr val="bg1"/>
              </a:buClr>
              <a:buSzTx/>
              <a:buFontTx/>
              <a:buNone/>
            </a:pPr>
            <a:r>
              <a:rPr kumimoji="0" sz="1600" b="1" baseline="0" dirty="0">
                <a:solidFill>
                  <a:srgbClr val="000000"/>
                </a:solidFill>
                <a:effectLst/>
                <a:latin typeface="Arial"/>
              </a:rPr>
              <a:t>Our Father in heaven,</a:t>
            </a:r>
          </a:p>
          <a:p>
            <a:pPr marL="0" lvl="0" indent="0" algn="l" defTabSz="381000" rtl="0" eaLnBrk="1" fontAlgn="base" hangingPunct="1">
              <a:lnSpc>
                <a:spcPct val="100000"/>
              </a:lnSpc>
              <a:spcBef>
                <a:spcPct val="20000"/>
              </a:spcBef>
              <a:spcAft>
                <a:spcPct val="0"/>
              </a:spcAft>
              <a:buClr>
                <a:schemeClr val="bg1"/>
              </a:buClr>
              <a:buSzTx/>
              <a:buFontTx/>
              <a:buNone/>
            </a:pPr>
            <a:r>
              <a:rPr kumimoji="0" sz="1600" b="1" baseline="0" dirty="0">
                <a:solidFill>
                  <a:srgbClr val="000000"/>
                </a:solidFill>
                <a:effectLst/>
                <a:latin typeface="Arial"/>
              </a:rPr>
              <a:t>hallowed be your name,</a:t>
            </a:r>
          </a:p>
          <a:p>
            <a:pPr marL="0" lvl="0" indent="0" algn="l" defTabSz="381000" rtl="0" eaLnBrk="1" fontAlgn="base" hangingPunct="1">
              <a:lnSpc>
                <a:spcPct val="100000"/>
              </a:lnSpc>
              <a:spcBef>
                <a:spcPct val="20000"/>
              </a:spcBef>
              <a:spcAft>
                <a:spcPct val="0"/>
              </a:spcAft>
              <a:buClr>
                <a:schemeClr val="bg1"/>
              </a:buClr>
              <a:buSzTx/>
              <a:buFontTx/>
              <a:buNone/>
            </a:pPr>
            <a:r>
              <a:rPr kumimoji="0" sz="1600" b="1" baseline="0" dirty="0">
                <a:solidFill>
                  <a:srgbClr val="000000"/>
                </a:solidFill>
                <a:effectLst/>
                <a:latin typeface="Arial"/>
              </a:rPr>
              <a:t>your kingdom come,</a:t>
            </a:r>
          </a:p>
          <a:p>
            <a:pPr marL="0" lvl="0" indent="0" algn="l" defTabSz="381000" rtl="0" eaLnBrk="1" fontAlgn="base" hangingPunct="1">
              <a:lnSpc>
                <a:spcPct val="100000"/>
              </a:lnSpc>
              <a:spcBef>
                <a:spcPct val="20000"/>
              </a:spcBef>
              <a:spcAft>
                <a:spcPct val="0"/>
              </a:spcAft>
              <a:buClr>
                <a:schemeClr val="bg1"/>
              </a:buClr>
              <a:buSzTx/>
              <a:buFontTx/>
              <a:buNone/>
            </a:pPr>
            <a:r>
              <a:rPr kumimoji="0" sz="1600" b="1" baseline="0" dirty="0">
                <a:solidFill>
                  <a:srgbClr val="000000"/>
                </a:solidFill>
                <a:effectLst/>
                <a:latin typeface="Arial"/>
              </a:rPr>
              <a:t>your will be done,</a:t>
            </a:r>
          </a:p>
          <a:p>
            <a:pPr marL="0" lvl="0" indent="0" algn="l" defTabSz="381000" rtl="0" eaLnBrk="1" fontAlgn="base" hangingPunct="1">
              <a:lnSpc>
                <a:spcPct val="100000"/>
              </a:lnSpc>
              <a:spcBef>
                <a:spcPct val="20000"/>
              </a:spcBef>
              <a:spcAft>
                <a:spcPct val="0"/>
              </a:spcAft>
              <a:buClr>
                <a:schemeClr val="bg1"/>
              </a:buClr>
              <a:buSzTx/>
              <a:buFontTx/>
              <a:buNone/>
            </a:pPr>
            <a:r>
              <a:rPr kumimoji="0" sz="1600" b="1" baseline="0" dirty="0">
                <a:solidFill>
                  <a:srgbClr val="000000"/>
                </a:solidFill>
                <a:effectLst/>
                <a:latin typeface="Arial"/>
              </a:rPr>
              <a:t>on earth as in heaven.</a:t>
            </a:r>
          </a:p>
          <a:p>
            <a:pPr marL="0" lvl="0" indent="0" algn="l" defTabSz="381000" rtl="0" eaLnBrk="1" fontAlgn="base" hangingPunct="1">
              <a:lnSpc>
                <a:spcPct val="100000"/>
              </a:lnSpc>
              <a:spcBef>
                <a:spcPct val="20000"/>
              </a:spcBef>
              <a:spcAft>
                <a:spcPct val="0"/>
              </a:spcAft>
              <a:buClr>
                <a:schemeClr val="bg1"/>
              </a:buClr>
              <a:buSzTx/>
              <a:buFontTx/>
              <a:buNone/>
            </a:pPr>
            <a:r>
              <a:rPr kumimoji="0" sz="1600" b="1" baseline="0" dirty="0">
                <a:solidFill>
                  <a:srgbClr val="000000"/>
                </a:solidFill>
                <a:effectLst/>
                <a:latin typeface="Arial"/>
              </a:rPr>
              <a:t>Give us today our daily bread,</a:t>
            </a:r>
          </a:p>
          <a:p>
            <a:pPr marL="0" lvl="0" indent="0" algn="l" defTabSz="381000" rtl="0" eaLnBrk="1" fontAlgn="base" hangingPunct="1">
              <a:lnSpc>
                <a:spcPct val="100000"/>
              </a:lnSpc>
              <a:spcBef>
                <a:spcPct val="20000"/>
              </a:spcBef>
              <a:spcAft>
                <a:spcPct val="0"/>
              </a:spcAft>
              <a:buClr>
                <a:schemeClr val="bg1"/>
              </a:buClr>
              <a:buSzTx/>
              <a:buFontTx/>
              <a:buNone/>
            </a:pPr>
            <a:r>
              <a:rPr kumimoji="0" sz="1600" b="1" baseline="0" dirty="0">
                <a:solidFill>
                  <a:srgbClr val="000000"/>
                </a:solidFill>
                <a:effectLst/>
                <a:latin typeface="Arial"/>
              </a:rPr>
              <a:t>and forgive us our sins,</a:t>
            </a:r>
          </a:p>
          <a:p>
            <a:pPr marL="0" lvl="0" indent="0" algn="l" defTabSz="381000" rtl="0" eaLnBrk="1" fontAlgn="base" hangingPunct="1">
              <a:lnSpc>
                <a:spcPct val="100000"/>
              </a:lnSpc>
              <a:spcBef>
                <a:spcPct val="20000"/>
              </a:spcBef>
              <a:spcAft>
                <a:spcPct val="0"/>
              </a:spcAft>
              <a:buClr>
                <a:schemeClr val="bg1"/>
              </a:buClr>
              <a:buSzTx/>
              <a:buFontTx/>
              <a:buNone/>
            </a:pPr>
            <a:r>
              <a:rPr kumimoji="0" sz="1600" b="1" baseline="0" dirty="0">
                <a:solidFill>
                  <a:srgbClr val="000000"/>
                </a:solidFill>
                <a:effectLst/>
                <a:latin typeface="Arial"/>
              </a:rPr>
              <a:t>as we forgive those who sin against us.</a:t>
            </a:r>
          </a:p>
          <a:p>
            <a:pPr marL="0" lvl="0" indent="0" algn="l" defTabSz="381000" rtl="0" eaLnBrk="1" fontAlgn="base" hangingPunct="1">
              <a:lnSpc>
                <a:spcPct val="100000"/>
              </a:lnSpc>
              <a:spcBef>
                <a:spcPct val="20000"/>
              </a:spcBef>
              <a:spcAft>
                <a:spcPct val="0"/>
              </a:spcAft>
              <a:buClr>
                <a:schemeClr val="bg1"/>
              </a:buClr>
              <a:buSzTx/>
              <a:buFontTx/>
              <a:buNone/>
            </a:pPr>
            <a:r>
              <a:rPr kumimoji="0" sz="1600" b="1" baseline="0" dirty="0">
                <a:solidFill>
                  <a:srgbClr val="000000"/>
                </a:solidFill>
                <a:effectLst/>
                <a:latin typeface="Arial"/>
              </a:rPr>
              <a:t>Save us from the time of trial,</a:t>
            </a:r>
          </a:p>
          <a:p>
            <a:pPr marL="0" lvl="0" indent="0" algn="l" defTabSz="381000" rtl="0" eaLnBrk="1" fontAlgn="base" hangingPunct="1">
              <a:lnSpc>
                <a:spcPct val="100000"/>
              </a:lnSpc>
              <a:spcBef>
                <a:spcPct val="20000"/>
              </a:spcBef>
              <a:spcAft>
                <a:spcPct val="0"/>
              </a:spcAft>
              <a:buClr>
                <a:schemeClr val="bg1"/>
              </a:buClr>
              <a:buSzTx/>
              <a:buFontTx/>
              <a:buNone/>
            </a:pPr>
            <a:r>
              <a:rPr kumimoji="0" sz="1600" b="1" baseline="0" dirty="0">
                <a:solidFill>
                  <a:srgbClr val="000000"/>
                </a:solidFill>
                <a:effectLst/>
                <a:latin typeface="Arial"/>
              </a:rPr>
              <a:t>and deliver us from evil.</a:t>
            </a:r>
          </a:p>
          <a:p>
            <a:pPr marL="0" lvl="0" indent="0" algn="l" defTabSz="381000" rtl="0" eaLnBrk="1" fontAlgn="base" hangingPunct="1">
              <a:lnSpc>
                <a:spcPct val="100000"/>
              </a:lnSpc>
              <a:spcBef>
                <a:spcPct val="20000"/>
              </a:spcBef>
              <a:spcAft>
                <a:spcPct val="0"/>
              </a:spcAft>
              <a:buClr>
                <a:schemeClr val="bg1"/>
              </a:buClr>
              <a:buSzTx/>
              <a:buFontTx/>
              <a:buNone/>
            </a:pPr>
            <a:r>
              <a:rPr kumimoji="0" sz="1600" b="1" baseline="0" dirty="0">
                <a:solidFill>
                  <a:srgbClr val="000000"/>
                </a:solidFill>
                <a:effectLst/>
                <a:latin typeface="Arial"/>
              </a:rPr>
              <a:t>For the kingdom, the power,</a:t>
            </a:r>
          </a:p>
          <a:p>
            <a:pPr marL="0" lvl="0" indent="0" algn="l" defTabSz="381000" rtl="0" eaLnBrk="1" fontAlgn="base" hangingPunct="1">
              <a:lnSpc>
                <a:spcPct val="100000"/>
              </a:lnSpc>
              <a:spcBef>
                <a:spcPct val="20000"/>
              </a:spcBef>
              <a:spcAft>
                <a:spcPct val="0"/>
              </a:spcAft>
              <a:buClr>
                <a:schemeClr val="bg1"/>
              </a:buClr>
              <a:buSzTx/>
              <a:buFontTx/>
              <a:buNone/>
            </a:pPr>
            <a:r>
              <a:rPr kumimoji="0" sz="1600" b="1" baseline="0" dirty="0">
                <a:solidFill>
                  <a:srgbClr val="000000"/>
                </a:solidFill>
                <a:effectLst/>
                <a:latin typeface="Arial"/>
              </a:rPr>
              <a:t>and the glory are yours,</a:t>
            </a:r>
          </a:p>
          <a:p>
            <a:pPr marL="0" lvl="0" indent="0" algn="l" defTabSz="381000" rtl="0" eaLnBrk="1" fontAlgn="base" hangingPunct="1">
              <a:lnSpc>
                <a:spcPct val="100000"/>
              </a:lnSpc>
              <a:spcBef>
                <a:spcPct val="20000"/>
              </a:spcBef>
              <a:spcAft>
                <a:spcPct val="0"/>
              </a:spcAft>
              <a:buClr>
                <a:schemeClr val="bg1"/>
              </a:buClr>
              <a:buSzTx/>
              <a:buFontTx/>
              <a:buNone/>
            </a:pPr>
            <a:r>
              <a:rPr kumimoji="0" sz="1600" b="1" baseline="0" dirty="0">
                <a:solidFill>
                  <a:srgbClr val="000000"/>
                </a:solidFill>
                <a:effectLst/>
                <a:latin typeface="Arial"/>
              </a:rPr>
              <a:t>now and forever.</a:t>
            </a:r>
          </a:p>
          <a:p>
            <a:pPr marL="0" lvl="0" indent="0" algn="l" defTabSz="381000" rtl="0" eaLnBrk="1" fontAlgn="base" hangingPunct="1">
              <a:lnSpc>
                <a:spcPct val="100000"/>
              </a:lnSpc>
              <a:spcBef>
                <a:spcPct val="20000"/>
              </a:spcBef>
              <a:spcAft>
                <a:spcPct val="0"/>
              </a:spcAft>
              <a:buClr>
                <a:schemeClr val="bg1"/>
              </a:buClr>
              <a:buSzTx/>
              <a:buFontTx/>
              <a:buNone/>
            </a:pPr>
            <a:r>
              <a:rPr kumimoji="0" sz="1800" b="1" baseline="0" dirty="0">
                <a:solidFill>
                  <a:srgbClr val="000000"/>
                </a:solidFill>
                <a:effectLst/>
                <a:latin typeface="Arial"/>
              </a:rPr>
              <a:t>Amen.</a:t>
            </a:r>
          </a:p>
        </p:txBody>
      </p:sp>
    </p:spTree>
  </p:cSld>
  <p:clrMapOvr>
    <a:masterClrMapping/>
  </p:clrMapOvr>
  <mc:AlternateContent xmlns:mc="http://schemas.openxmlformats.org/markup-compatibility/2006" xmlns:p14="http://schemas.microsoft.com/office/powerpoint/2010/main">
    <mc:Choice Requires="p14">
      <p:transition p14:dur="100" advClick="0">
        <p:cut/>
      </p:transition>
    </mc:Choice>
    <mc:Fallback xmlns="" xmlns:m="http://schemas.openxmlformats.org/officeDocument/2006/math" xmlns:w="http://schemas.openxmlformats.org/wordprocessingml/2006/main" xmlns:wp="http://schemas.openxmlformats.org/drawingml/2006/wordprocessingDrawing" xmlns:a14="http://schemas.microsoft.com/office/drawing/2010/main" xmlns:p15="http://schemas.microsoft.com/office/powerpoint/2012/main" xmlns:p159="http://schemas.microsoft.com/office/powerpoint/2015/09/main">
      <p:transition spd="slow" advClick="0">
        <p:cu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6385"/>
          <p:cNvSpPr/>
          <p:nvPr/>
        </p:nvSpPr>
        <p:spPr>
          <a:xfrm>
            <a:off x="0" y="6345238"/>
            <a:ext cx="11885613" cy="504825"/>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16387" name="Rectangle 16386"/>
          <p:cNvSpPr/>
          <p:nvPr/>
        </p:nvSpPr>
        <p:spPr>
          <a:xfrm>
            <a:off x="0" y="6350"/>
            <a:ext cx="11991975" cy="503238"/>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16388" name="Rectangle 16387"/>
          <p:cNvSpPr/>
          <p:nvPr/>
        </p:nvSpPr>
        <p:spPr>
          <a:xfrm>
            <a:off x="919163" y="850900"/>
            <a:ext cx="3482975" cy="441325"/>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3200" baseline="0">
                <a:solidFill>
                  <a:srgbClr val="993366"/>
                </a:solidFill>
                <a:effectLst/>
                <a:latin typeface="Arial"/>
              </a:rPr>
              <a:t>The Sending Forth</a:t>
            </a:r>
          </a:p>
        </p:txBody>
      </p:sp>
      <p:sp>
        <p:nvSpPr>
          <p:cNvPr id="16389" name="Rectangle 16388"/>
          <p:cNvSpPr/>
          <p:nvPr/>
        </p:nvSpPr>
        <p:spPr>
          <a:xfrm>
            <a:off x="3707904" y="1748415"/>
            <a:ext cx="7910885" cy="1274195"/>
          </a:xfrm>
          <a:prstGeom prst="rect">
            <a:avLst/>
          </a:prstGeom>
          <a:noFill/>
          <a:ln>
            <a:noFill/>
            <a:miter lim="800000"/>
          </a:ln>
        </p:spPr>
        <p:txBody>
          <a:bodyPr wrap="square"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1800" baseline="0" dirty="0">
                <a:solidFill>
                  <a:srgbClr val="000000"/>
                </a:solidFill>
                <a:effectLst/>
                <a:latin typeface="Arial"/>
              </a:rPr>
              <a:t>Let us go forth into the night, rejoicing</a:t>
            </a:r>
          </a:p>
          <a:p>
            <a:pPr marL="0" lvl="0" indent="0" algn="l" defTabSz="381000" rtl="0" eaLnBrk="1" fontAlgn="base" hangingPunct="1">
              <a:lnSpc>
                <a:spcPct val="100000"/>
              </a:lnSpc>
              <a:spcBef>
                <a:spcPct val="20000"/>
              </a:spcBef>
              <a:spcAft>
                <a:spcPct val="0"/>
              </a:spcAft>
              <a:buClr>
                <a:schemeClr val="bg1"/>
              </a:buClr>
              <a:buSzTx/>
              <a:buFontTx/>
              <a:buNone/>
            </a:pPr>
            <a:r>
              <a:rPr kumimoji="0" sz="1800" baseline="0" dirty="0">
                <a:solidFill>
                  <a:srgbClr val="000000"/>
                </a:solidFill>
                <a:effectLst/>
                <a:latin typeface="Arial"/>
              </a:rPr>
              <a:t>in the power of the Spirit.</a:t>
            </a:r>
          </a:p>
          <a:p>
            <a:pPr marL="0" lvl="0" indent="0" algn="l" defTabSz="381000" rtl="0" eaLnBrk="1" fontAlgn="base" hangingPunct="1">
              <a:lnSpc>
                <a:spcPct val="100000"/>
              </a:lnSpc>
              <a:spcBef>
                <a:spcPct val="20000"/>
              </a:spcBef>
              <a:spcAft>
                <a:spcPct val="0"/>
              </a:spcAft>
              <a:buClr>
                <a:schemeClr val="bg1"/>
              </a:buClr>
              <a:buSzTx/>
              <a:buFontTx/>
              <a:buNone/>
            </a:pPr>
            <a:endParaRPr kumimoji="0" sz="1800" b="1" baseline="0" dirty="0">
              <a:solidFill>
                <a:srgbClr val="000000"/>
              </a:solidFill>
              <a:effectLst/>
              <a:latin typeface="Arial"/>
            </a:endParaRPr>
          </a:p>
          <a:p>
            <a:pPr marL="0" lvl="0" indent="0" algn="l" defTabSz="381000" rtl="0" eaLnBrk="1" fontAlgn="base" hangingPunct="1">
              <a:lnSpc>
                <a:spcPct val="100000"/>
              </a:lnSpc>
              <a:spcBef>
                <a:spcPct val="20000"/>
              </a:spcBef>
              <a:spcAft>
                <a:spcPct val="0"/>
              </a:spcAft>
              <a:buClr>
                <a:schemeClr val="bg1"/>
              </a:buClr>
              <a:buSzTx/>
              <a:buFontTx/>
              <a:buNone/>
            </a:pPr>
            <a:r>
              <a:rPr kumimoji="0" sz="1800" b="1" baseline="0" dirty="0">
                <a:solidFill>
                  <a:srgbClr val="000000"/>
                </a:solidFill>
                <a:effectLst/>
                <a:latin typeface="Arial"/>
              </a:rPr>
              <a:t>Thanks be to God.</a:t>
            </a:r>
          </a:p>
        </p:txBody>
      </p:sp>
      <p:sp>
        <p:nvSpPr>
          <p:cNvPr id="16390" name="Rectangle 16389"/>
          <p:cNvSpPr/>
          <p:nvPr/>
        </p:nvSpPr>
        <p:spPr>
          <a:xfrm>
            <a:off x="5805488" y="1354200"/>
            <a:ext cx="2212975" cy="211137"/>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1600" b="1" i="1" baseline="0" dirty="0">
                <a:solidFill>
                  <a:srgbClr val="993366"/>
                </a:solidFill>
                <a:effectLst/>
                <a:latin typeface="Arial"/>
              </a:rPr>
              <a:t>Deacon (or Officiant)</a:t>
            </a:r>
          </a:p>
        </p:txBody>
      </p:sp>
      <p:sp>
        <p:nvSpPr>
          <p:cNvPr id="16391" name="Rectangle 16390"/>
          <p:cNvSpPr/>
          <p:nvPr/>
        </p:nvSpPr>
        <p:spPr>
          <a:xfrm>
            <a:off x="3707905" y="3514951"/>
            <a:ext cx="5184576" cy="1495794"/>
          </a:xfrm>
          <a:prstGeom prst="rect">
            <a:avLst/>
          </a:prstGeom>
          <a:noFill/>
          <a:ln>
            <a:noFill/>
            <a:miter lim="800000"/>
          </a:ln>
        </p:spPr>
        <p:txBody>
          <a:bodyPr wrap="square"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1800" baseline="0" dirty="0">
                <a:solidFill>
                  <a:srgbClr val="000000"/>
                </a:solidFill>
                <a:effectLst/>
                <a:latin typeface="Arial"/>
              </a:rPr>
              <a:t>The grace of our Lord Jesus Christ, and the love of God, and the fellowship if the Holy Spirit, be with us all, evermore.</a:t>
            </a:r>
          </a:p>
          <a:p>
            <a:pPr marL="0" lvl="0" indent="0" algn="l" defTabSz="381000" rtl="0" eaLnBrk="1" fontAlgn="base" hangingPunct="1">
              <a:lnSpc>
                <a:spcPct val="100000"/>
              </a:lnSpc>
              <a:spcBef>
                <a:spcPct val="20000"/>
              </a:spcBef>
              <a:spcAft>
                <a:spcPct val="0"/>
              </a:spcAft>
              <a:buClr>
                <a:schemeClr val="bg1"/>
              </a:buClr>
              <a:buSzTx/>
              <a:buFontTx/>
              <a:buNone/>
            </a:pPr>
            <a:endParaRPr kumimoji="0" sz="1800" b="1" baseline="0" dirty="0">
              <a:solidFill>
                <a:srgbClr val="000000"/>
              </a:solidFill>
              <a:effectLst/>
              <a:latin typeface="Arial"/>
            </a:endParaRPr>
          </a:p>
          <a:p>
            <a:pPr marL="0" lvl="0" indent="0" algn="l" defTabSz="381000" rtl="0" eaLnBrk="1" fontAlgn="base" hangingPunct="1">
              <a:lnSpc>
                <a:spcPct val="100000"/>
              </a:lnSpc>
              <a:spcBef>
                <a:spcPct val="20000"/>
              </a:spcBef>
              <a:spcAft>
                <a:spcPct val="0"/>
              </a:spcAft>
              <a:buClr>
                <a:schemeClr val="bg1"/>
              </a:buClr>
              <a:buSzTx/>
              <a:buFontTx/>
              <a:buNone/>
            </a:pPr>
            <a:r>
              <a:rPr kumimoji="0" sz="1800" b="1" baseline="0" dirty="0">
                <a:solidFill>
                  <a:srgbClr val="000000"/>
                </a:solidFill>
                <a:effectLst/>
                <a:latin typeface="Arial"/>
              </a:rPr>
              <a:t>Amen</a:t>
            </a:r>
            <a:r>
              <a:rPr kumimoji="0" sz="1800" baseline="0" dirty="0">
                <a:solidFill>
                  <a:srgbClr val="000000"/>
                </a:solidFill>
                <a:effectLst/>
                <a:latin typeface="Arial"/>
              </a:rPr>
              <a:t>.</a:t>
            </a:r>
          </a:p>
        </p:txBody>
      </p:sp>
      <p:sp>
        <p:nvSpPr>
          <p:cNvPr id="16392" name="Rectangle 16391"/>
          <p:cNvSpPr/>
          <p:nvPr/>
        </p:nvSpPr>
        <p:spPr>
          <a:xfrm>
            <a:off x="5805488" y="3131912"/>
            <a:ext cx="2319337" cy="211137"/>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1600" b="1" i="1" baseline="0" dirty="0">
                <a:solidFill>
                  <a:srgbClr val="993366"/>
                </a:solidFill>
                <a:effectLst/>
                <a:latin typeface="Arial"/>
              </a:rPr>
              <a:t>Officiant</a:t>
            </a:r>
          </a:p>
        </p:txBody>
      </p:sp>
    </p:spTree>
  </p:cSld>
  <p:clrMapOvr>
    <a:masterClrMapping/>
  </p:clrMapOvr>
  <mc:AlternateContent xmlns:mc="http://schemas.openxmlformats.org/markup-compatibility/2006" xmlns:p14="http://schemas.microsoft.com/office/powerpoint/2010/main">
    <mc:Choice Requires="p14">
      <p:transition p14:dur="100" advClick="0">
        <p:cut/>
      </p:transition>
    </mc:Choice>
    <mc:Fallback xmlns="" xmlns:m="http://schemas.openxmlformats.org/officeDocument/2006/math" xmlns:w="http://schemas.openxmlformats.org/wordprocessingml/2006/main" xmlns:wp="http://schemas.openxmlformats.org/drawingml/2006/wordprocessingDrawing" xmlns:a14="http://schemas.microsoft.com/office/drawing/2010/main" xmlns:p15="http://schemas.microsoft.com/office/powerpoint/2012/main" xmlns:p159="http://schemas.microsoft.com/office/powerpoint/2015/09/main">
      <p:transition spd="slow" advClick="0">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097"/>
          <p:cNvSpPr/>
          <p:nvPr/>
        </p:nvSpPr>
        <p:spPr>
          <a:xfrm>
            <a:off x="0" y="6346825"/>
            <a:ext cx="11885613" cy="504825"/>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4099" name="Rectangle 4098"/>
          <p:cNvSpPr/>
          <p:nvPr/>
        </p:nvSpPr>
        <p:spPr>
          <a:xfrm>
            <a:off x="0" y="6350"/>
            <a:ext cx="11920538" cy="503238"/>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4100" name="Rectangle 4099"/>
          <p:cNvSpPr/>
          <p:nvPr/>
        </p:nvSpPr>
        <p:spPr>
          <a:xfrm>
            <a:off x="917575" y="855663"/>
            <a:ext cx="3287713" cy="439737"/>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3200" baseline="0">
                <a:solidFill>
                  <a:srgbClr val="993366"/>
                </a:solidFill>
                <a:effectLst/>
                <a:latin typeface="Arial"/>
              </a:rPr>
              <a:t>The Preparation</a:t>
            </a:r>
          </a:p>
        </p:txBody>
      </p:sp>
      <p:sp>
        <p:nvSpPr>
          <p:cNvPr id="4101" name="Rectangle 4100"/>
          <p:cNvSpPr/>
          <p:nvPr/>
        </p:nvSpPr>
        <p:spPr>
          <a:xfrm>
            <a:off x="4535488" y="671513"/>
            <a:ext cx="2236787" cy="220662"/>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1600" b="1" i="1" baseline="0">
                <a:solidFill>
                  <a:srgbClr val="993366"/>
                </a:solidFill>
                <a:effectLst/>
                <a:latin typeface="Arial"/>
              </a:rPr>
              <a:t>Officiant</a:t>
            </a:r>
          </a:p>
        </p:txBody>
      </p:sp>
      <p:sp>
        <p:nvSpPr>
          <p:cNvPr id="4102" name="Rectangle 4101"/>
          <p:cNvSpPr/>
          <p:nvPr/>
        </p:nvSpPr>
        <p:spPr>
          <a:xfrm>
            <a:off x="4549775" y="1033463"/>
            <a:ext cx="4486721" cy="4672048"/>
          </a:xfrm>
          <a:prstGeom prst="rect">
            <a:avLst/>
          </a:prstGeom>
          <a:noFill/>
          <a:ln>
            <a:noFill/>
            <a:miter lim="800000"/>
          </a:ln>
        </p:spPr>
        <p:txBody>
          <a:bodyPr wrap="square"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r>
              <a:rPr lang="en-US" sz="1600" b="1" dirty="0"/>
              <a:t>Commemoration of Richard Meux Benson (1824–1915)</a:t>
            </a:r>
          </a:p>
          <a:p>
            <a:r>
              <a:rPr lang="en-US" sz="1400" dirty="0"/>
              <a:t>In the Anglican tradition, January 15 is the feast day of Richard Meux Benson, an English priest and founder of the Society of St. John the Evangelist (SSJE)—the first stable religious order for men in the Anglican Communion since the Reformation.</a:t>
            </a:r>
          </a:p>
          <a:p>
            <a:r>
              <a:rPr lang="en-US" sz="1600" dirty="0"/>
              <a:t>✨ Why Benson Matters</a:t>
            </a:r>
          </a:p>
          <a:p>
            <a:r>
              <a:rPr lang="en-US" sz="1400" dirty="0"/>
              <a:t>He helped revive monastic life within Anglicanism during the 19th‑century Catholic revival.</a:t>
            </a:r>
          </a:p>
          <a:p>
            <a:r>
              <a:rPr lang="en-US" sz="1400" dirty="0"/>
              <a:t>His spirituality blended deep contemplation with active mission, shaping Anglican religious life across the world.</a:t>
            </a:r>
          </a:p>
          <a:p>
            <a:r>
              <a:rPr lang="en-US" sz="1400" dirty="0"/>
              <a:t>SSJE became a model for later Anglican communities, emphasizing prayer, sacrament, and service.</a:t>
            </a:r>
          </a:p>
          <a:p>
            <a:r>
              <a:rPr lang="en-US" sz="1600" dirty="0"/>
              <a:t>🕊 A Brief Portrait</a:t>
            </a:r>
          </a:p>
          <a:p>
            <a:r>
              <a:rPr lang="en-US" sz="1400" dirty="0"/>
              <a:t>Benson served as a parish priest in Oxford, where his intense life of prayer and disciplined asceticism drew others who sought a deeper spiritual path.</a:t>
            </a:r>
            <a:br>
              <a:rPr lang="en-US" sz="1400" dirty="0"/>
            </a:br>
            <a:r>
              <a:rPr lang="en-US" sz="1400" dirty="0"/>
              <a:t>In 1866 he formally founded SSJE, which soon expanded to the United States, India, and South Africa.</a:t>
            </a:r>
            <a:endParaRPr kumimoji="0" lang="en-US" sz="1400" baseline="0" dirty="0">
              <a:solidFill>
                <a:srgbClr val="000000"/>
              </a:solidFill>
              <a:effectLst/>
              <a:latin typeface="Palatino-Roman"/>
            </a:endParaRPr>
          </a:p>
          <a:p>
            <a:pPr marL="0" lvl="0" indent="0" algn="l" defTabSz="381000" rtl="0" eaLnBrk="1" fontAlgn="base" hangingPunct="1">
              <a:lnSpc>
                <a:spcPct val="100000"/>
              </a:lnSpc>
              <a:spcBef>
                <a:spcPct val="20000"/>
              </a:spcBef>
              <a:spcAft>
                <a:spcPct val="0"/>
              </a:spcAft>
              <a:buClr>
                <a:schemeClr val="bg1"/>
              </a:buClr>
              <a:buSzTx/>
              <a:buFontTx/>
              <a:buNone/>
            </a:pPr>
            <a:r>
              <a:rPr kumimoji="0" lang="en-US" sz="1300" baseline="0" dirty="0">
                <a:solidFill>
                  <a:srgbClr val="000000"/>
                </a:solidFill>
                <a:effectLst/>
                <a:latin typeface="Arial"/>
              </a:rPr>
              <a:t>Adapted from </a:t>
            </a:r>
            <a:r>
              <a:rPr lang="en-US" sz="1300" dirty="0">
                <a:solidFill>
                  <a:srgbClr val="000000"/>
                </a:solidFill>
              </a:rPr>
              <a:t>Co-Pilot</a:t>
            </a:r>
            <a:endParaRPr kumimoji="0" sz="1300" baseline="0" dirty="0">
              <a:solidFill>
                <a:srgbClr val="000000"/>
              </a:solidFill>
              <a:effectLst/>
              <a:latin typeface="Arial"/>
            </a:endParaRPr>
          </a:p>
        </p:txBody>
      </p:sp>
      <p:pic>
        <p:nvPicPr>
          <p:cNvPr id="3" name="Picture 2">
            <a:extLst>
              <a:ext uri="{FF2B5EF4-FFF2-40B4-BE49-F238E27FC236}">
                <a16:creationId xmlns:a16="http://schemas.microsoft.com/office/drawing/2014/main" id="{C7101C83-8BD3-9987-84E1-7FD93ED44B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600" y="1412748"/>
            <a:ext cx="2013059" cy="3168380"/>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0" advClick="0">
        <p:cut/>
      </p:transition>
    </mc:Choice>
    <mc:Fallback xmlns="" xmlns:m="http://schemas.openxmlformats.org/officeDocument/2006/math" xmlns:w="http://schemas.openxmlformats.org/wordprocessingml/2006/main" xmlns:wp="http://schemas.openxmlformats.org/drawingml/2006/wordprocessingDrawing" xmlns:a14="http://schemas.microsoft.com/office/drawing/2010/main" xmlns:p15="http://schemas.microsoft.com/office/powerpoint/2012/main" xmlns:p159="http://schemas.microsoft.com/office/powerpoint/2015/09/main">
      <p:transition spd="slow" advClick="0">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121"/>
          <p:cNvSpPr/>
          <p:nvPr/>
        </p:nvSpPr>
        <p:spPr>
          <a:xfrm>
            <a:off x="917575" y="855663"/>
            <a:ext cx="3287713" cy="439737"/>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3200" baseline="0">
                <a:solidFill>
                  <a:srgbClr val="993366"/>
                </a:solidFill>
                <a:effectLst/>
                <a:latin typeface="Arial"/>
              </a:rPr>
              <a:t>The Preparation</a:t>
            </a:r>
          </a:p>
        </p:txBody>
      </p:sp>
      <p:sp>
        <p:nvSpPr>
          <p:cNvPr id="5123" name="Rectangle 5122"/>
          <p:cNvSpPr/>
          <p:nvPr/>
        </p:nvSpPr>
        <p:spPr>
          <a:xfrm>
            <a:off x="5913438" y="671513"/>
            <a:ext cx="860425" cy="211137"/>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1600" b="1" i="1" baseline="0">
                <a:solidFill>
                  <a:srgbClr val="993366"/>
                </a:solidFill>
                <a:effectLst/>
                <a:latin typeface="Arial"/>
              </a:rPr>
              <a:t>Officiant</a:t>
            </a:r>
          </a:p>
        </p:txBody>
      </p:sp>
      <p:sp>
        <p:nvSpPr>
          <p:cNvPr id="5124" name="Rectangle 5123"/>
          <p:cNvSpPr/>
          <p:nvPr/>
        </p:nvSpPr>
        <p:spPr>
          <a:xfrm>
            <a:off x="0" y="6345238"/>
            <a:ext cx="11885613" cy="504825"/>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5125" name="Rectangle 5124"/>
          <p:cNvSpPr/>
          <p:nvPr/>
        </p:nvSpPr>
        <p:spPr>
          <a:xfrm>
            <a:off x="0" y="6350"/>
            <a:ext cx="11920538" cy="503238"/>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5126" name="Rectangle 5125"/>
          <p:cNvSpPr/>
          <p:nvPr/>
        </p:nvSpPr>
        <p:spPr>
          <a:xfrm>
            <a:off x="2339752" y="1844824"/>
            <a:ext cx="6516217" cy="3268587"/>
          </a:xfrm>
          <a:prstGeom prst="rect">
            <a:avLst/>
          </a:prstGeom>
          <a:noFill/>
          <a:ln>
            <a:noFill/>
            <a:miter lim="800000"/>
          </a:ln>
        </p:spPr>
        <p:txBody>
          <a:bodyPr wrap="square"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1800" baseline="0" dirty="0">
                <a:solidFill>
                  <a:srgbClr val="000000"/>
                </a:solidFill>
                <a:effectLst/>
                <a:latin typeface="Arial"/>
              </a:rPr>
              <a:t>O God, make speed to save us,</a:t>
            </a:r>
          </a:p>
          <a:p>
            <a:pPr marL="0" lvl="0" indent="0" algn="l" defTabSz="381000" rtl="0" eaLnBrk="1" fontAlgn="base" hangingPunct="1">
              <a:lnSpc>
                <a:spcPct val="100000"/>
              </a:lnSpc>
              <a:spcBef>
                <a:spcPct val="20000"/>
              </a:spcBef>
              <a:spcAft>
                <a:spcPct val="0"/>
              </a:spcAft>
              <a:buClr>
                <a:schemeClr val="bg1"/>
              </a:buClr>
              <a:buSzTx/>
              <a:buFontTx/>
              <a:buNone/>
            </a:pPr>
            <a:r>
              <a:rPr kumimoji="0" sz="1800" b="1" baseline="0" dirty="0">
                <a:solidFill>
                  <a:srgbClr val="000000"/>
                </a:solidFill>
                <a:effectLst/>
                <a:latin typeface="Arial"/>
              </a:rPr>
              <a:t>O Lord, make haste to help us.</a:t>
            </a:r>
            <a:endParaRPr kumimoji="0" sz="1800" baseline="0" dirty="0">
              <a:solidFill>
                <a:srgbClr val="000000"/>
              </a:solidFill>
              <a:effectLst/>
              <a:latin typeface="Arial"/>
            </a:endParaRPr>
          </a:p>
          <a:p>
            <a:pPr marL="0" lvl="0" indent="0" algn="l" defTabSz="381000" rtl="0" eaLnBrk="1" fontAlgn="base" hangingPunct="1">
              <a:lnSpc>
                <a:spcPct val="100000"/>
              </a:lnSpc>
              <a:spcBef>
                <a:spcPct val="20000"/>
              </a:spcBef>
              <a:spcAft>
                <a:spcPct val="0"/>
              </a:spcAft>
              <a:buClr>
                <a:schemeClr val="bg1"/>
              </a:buClr>
              <a:buSzTx/>
              <a:buFontTx/>
              <a:buNone/>
            </a:pPr>
            <a:endParaRPr kumimoji="0" sz="1800" baseline="0" dirty="0">
              <a:solidFill>
                <a:srgbClr val="000000"/>
              </a:solidFill>
              <a:effectLst/>
              <a:latin typeface="Arial"/>
            </a:endParaRPr>
          </a:p>
          <a:p>
            <a:pPr marL="0" lvl="0" indent="0" algn="l" defTabSz="381000" rtl="0" eaLnBrk="1" fontAlgn="base" hangingPunct="1">
              <a:lnSpc>
                <a:spcPct val="100000"/>
              </a:lnSpc>
              <a:spcBef>
                <a:spcPct val="20000"/>
              </a:spcBef>
              <a:spcAft>
                <a:spcPct val="0"/>
              </a:spcAft>
              <a:buClr>
                <a:schemeClr val="bg1"/>
              </a:buClr>
              <a:buSzTx/>
              <a:buFontTx/>
              <a:buNone/>
            </a:pPr>
            <a:r>
              <a:rPr kumimoji="0" sz="1800" baseline="0" dirty="0">
                <a:solidFill>
                  <a:srgbClr val="000000"/>
                </a:solidFill>
                <a:effectLst/>
                <a:latin typeface="Arial"/>
              </a:rPr>
              <a:t>From the rising of the Sun to its setting</a:t>
            </a:r>
          </a:p>
          <a:p>
            <a:pPr marL="0" lvl="0" indent="0" algn="l" defTabSz="381000" rtl="0" eaLnBrk="1" fontAlgn="base" hangingPunct="1">
              <a:lnSpc>
                <a:spcPct val="100000"/>
              </a:lnSpc>
              <a:spcBef>
                <a:spcPct val="20000"/>
              </a:spcBef>
              <a:spcAft>
                <a:spcPct val="0"/>
              </a:spcAft>
              <a:buClr>
                <a:schemeClr val="bg1"/>
              </a:buClr>
              <a:buSzTx/>
              <a:buFontTx/>
              <a:buNone/>
            </a:pPr>
            <a:r>
              <a:rPr kumimoji="0" sz="1800" b="1" baseline="0" dirty="0">
                <a:solidFill>
                  <a:srgbClr val="000000"/>
                </a:solidFill>
                <a:effectLst/>
                <a:latin typeface="Arial"/>
              </a:rPr>
              <a:t>your glory is proclaimed in all the world.</a:t>
            </a:r>
            <a:endParaRPr kumimoji="0" sz="1800" baseline="0" dirty="0">
              <a:solidFill>
                <a:srgbClr val="000000"/>
              </a:solidFill>
              <a:effectLst/>
              <a:latin typeface="Arial"/>
            </a:endParaRPr>
          </a:p>
          <a:p>
            <a:pPr marL="0" lvl="0" indent="0" algn="l" defTabSz="381000" rtl="0" eaLnBrk="1" fontAlgn="base" hangingPunct="1">
              <a:lnSpc>
                <a:spcPct val="100000"/>
              </a:lnSpc>
              <a:spcBef>
                <a:spcPct val="20000"/>
              </a:spcBef>
              <a:spcAft>
                <a:spcPct val="0"/>
              </a:spcAft>
              <a:buClr>
                <a:schemeClr val="bg1"/>
              </a:buClr>
              <a:buSzTx/>
              <a:buFontTx/>
              <a:buNone/>
            </a:pPr>
            <a:endParaRPr kumimoji="0" sz="1800" baseline="0" dirty="0">
              <a:solidFill>
                <a:srgbClr val="000000"/>
              </a:solidFill>
              <a:effectLst/>
              <a:latin typeface="Arial"/>
            </a:endParaRPr>
          </a:p>
          <a:p>
            <a:pPr marL="0" lvl="0" indent="0" algn="l" defTabSz="381000" rtl="0" eaLnBrk="1" fontAlgn="base" hangingPunct="1">
              <a:lnSpc>
                <a:spcPct val="100000"/>
              </a:lnSpc>
              <a:spcBef>
                <a:spcPct val="20000"/>
              </a:spcBef>
              <a:spcAft>
                <a:spcPct val="0"/>
              </a:spcAft>
              <a:buClr>
                <a:schemeClr val="bg1"/>
              </a:buClr>
              <a:buSzTx/>
              <a:buFontTx/>
              <a:buNone/>
            </a:pPr>
            <a:r>
              <a:rPr kumimoji="0" sz="1800" baseline="0" dirty="0">
                <a:solidFill>
                  <a:srgbClr val="000000"/>
                </a:solidFill>
                <a:effectLst/>
                <a:latin typeface="Arial"/>
              </a:rPr>
              <a:t>Glory to the holy and undivided Trinity, one God:</a:t>
            </a:r>
          </a:p>
          <a:p>
            <a:pPr marL="0" lvl="0" indent="0" algn="l" defTabSz="381000" rtl="0" eaLnBrk="1" fontAlgn="base" hangingPunct="1">
              <a:lnSpc>
                <a:spcPct val="100000"/>
              </a:lnSpc>
              <a:spcBef>
                <a:spcPct val="20000"/>
              </a:spcBef>
              <a:spcAft>
                <a:spcPct val="0"/>
              </a:spcAft>
              <a:buClr>
                <a:schemeClr val="bg1"/>
              </a:buClr>
              <a:buSzTx/>
              <a:buFontTx/>
              <a:buNone/>
            </a:pPr>
            <a:r>
              <a:rPr kumimoji="0" sz="1800" b="1" baseline="0" dirty="0">
                <a:solidFill>
                  <a:srgbClr val="000000"/>
                </a:solidFill>
                <a:effectLst/>
                <a:latin typeface="Arial"/>
              </a:rPr>
              <a:t>as it was in the beginning, is now and will be forever.</a:t>
            </a:r>
          </a:p>
          <a:p>
            <a:pPr marL="0" lvl="0" indent="0" algn="l" defTabSz="381000" rtl="0" eaLnBrk="1" fontAlgn="base" hangingPunct="1">
              <a:lnSpc>
                <a:spcPct val="100000"/>
              </a:lnSpc>
              <a:spcBef>
                <a:spcPct val="20000"/>
              </a:spcBef>
              <a:spcAft>
                <a:spcPct val="0"/>
              </a:spcAft>
              <a:buClr>
                <a:schemeClr val="bg1"/>
              </a:buClr>
              <a:buSzTx/>
              <a:buFontTx/>
              <a:buNone/>
            </a:pPr>
            <a:r>
              <a:rPr kumimoji="0" sz="1800" b="1" baseline="0" dirty="0">
                <a:solidFill>
                  <a:srgbClr val="000000"/>
                </a:solidFill>
                <a:effectLst/>
                <a:latin typeface="Arial"/>
              </a:rPr>
              <a:t>Amen. </a:t>
            </a:r>
            <a:endParaRPr kumimoji="0" sz="1800" baseline="0" dirty="0">
              <a:solidFill>
                <a:srgbClr val="000000"/>
              </a:solidFill>
              <a:effectLst/>
              <a:latin typeface="Arial"/>
            </a:endParaRPr>
          </a:p>
          <a:p>
            <a:pPr marL="0" lvl="0" indent="0" algn="l" defTabSz="381000" rtl="0" eaLnBrk="1" fontAlgn="base" hangingPunct="1">
              <a:lnSpc>
                <a:spcPct val="100000"/>
              </a:lnSpc>
              <a:spcBef>
                <a:spcPct val="20000"/>
              </a:spcBef>
              <a:spcAft>
                <a:spcPct val="0"/>
              </a:spcAft>
              <a:buClr>
                <a:schemeClr val="bg1"/>
              </a:buClr>
              <a:buSzTx/>
              <a:buFontTx/>
              <a:buNone/>
            </a:pPr>
            <a:endParaRPr kumimoji="0" sz="1800" baseline="0" dirty="0">
              <a:solidFill>
                <a:srgbClr val="000000"/>
              </a:solidFill>
              <a:effectLst/>
              <a:latin typeface="Arial"/>
            </a:endParaRPr>
          </a:p>
        </p:txBody>
      </p:sp>
    </p:spTree>
  </p:cSld>
  <p:clrMapOvr>
    <a:masterClrMapping/>
  </p:clrMapOvr>
  <mc:AlternateContent xmlns:mc="http://schemas.openxmlformats.org/markup-compatibility/2006" xmlns:p14="http://schemas.microsoft.com/office/powerpoint/2010/main">
    <mc:Choice Requires="p14">
      <p:transition p14:dur="100" advClick="0">
        <p:cut/>
      </p:transition>
    </mc:Choice>
    <mc:Fallback xmlns="" xmlns:m="http://schemas.openxmlformats.org/officeDocument/2006/math" xmlns:w="http://schemas.openxmlformats.org/wordprocessingml/2006/main" xmlns:wp="http://schemas.openxmlformats.org/drawingml/2006/wordprocessingDrawing" xmlns:a14="http://schemas.microsoft.com/office/drawing/2010/main" xmlns:p15="http://schemas.microsoft.com/office/powerpoint/2012/main" xmlns:p159="http://schemas.microsoft.com/office/powerpoint/2015/09/main">
      <p:transition spd="slow" advClick="0">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145"/>
          <p:cNvSpPr/>
          <p:nvPr/>
        </p:nvSpPr>
        <p:spPr>
          <a:xfrm>
            <a:off x="0" y="6346825"/>
            <a:ext cx="11885613" cy="504825"/>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6147" name="Rectangle 6146"/>
          <p:cNvSpPr/>
          <p:nvPr/>
        </p:nvSpPr>
        <p:spPr>
          <a:xfrm>
            <a:off x="0" y="6350"/>
            <a:ext cx="11991975" cy="503238"/>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6148" name="Rectangle 6147"/>
          <p:cNvSpPr/>
          <p:nvPr/>
        </p:nvSpPr>
        <p:spPr>
          <a:xfrm>
            <a:off x="919163" y="850900"/>
            <a:ext cx="2589212" cy="441325"/>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3200" baseline="0">
                <a:solidFill>
                  <a:srgbClr val="993366"/>
                </a:solidFill>
                <a:effectLst/>
                <a:latin typeface="Arial"/>
              </a:rPr>
              <a:t>Act of Praise</a:t>
            </a:r>
          </a:p>
        </p:txBody>
      </p:sp>
      <p:sp>
        <p:nvSpPr>
          <p:cNvPr id="6149" name="Rectangle 6148"/>
          <p:cNvSpPr/>
          <p:nvPr/>
        </p:nvSpPr>
        <p:spPr>
          <a:xfrm>
            <a:off x="5913438" y="671513"/>
            <a:ext cx="1855787" cy="211137"/>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1600" b="1" i="1" baseline="0">
                <a:solidFill>
                  <a:srgbClr val="993366"/>
                </a:solidFill>
                <a:effectLst/>
                <a:latin typeface="Arial"/>
              </a:rPr>
              <a:t>Cantor or Officiant</a:t>
            </a:r>
          </a:p>
        </p:txBody>
      </p:sp>
      <p:sp>
        <p:nvSpPr>
          <p:cNvPr id="6150" name="Rectangle 6149"/>
          <p:cNvSpPr/>
          <p:nvPr/>
        </p:nvSpPr>
        <p:spPr>
          <a:xfrm>
            <a:off x="915989" y="1333500"/>
            <a:ext cx="3007940" cy="689420"/>
          </a:xfrm>
          <a:prstGeom prst="rect">
            <a:avLst/>
          </a:prstGeom>
          <a:noFill/>
          <a:ln>
            <a:noFill/>
            <a:miter lim="800000"/>
          </a:ln>
        </p:spPr>
        <p:txBody>
          <a:bodyPr wrap="square"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lang="en-US" sz="2200" dirty="0">
                <a:solidFill>
                  <a:srgbClr val="993366"/>
                </a:solidFill>
              </a:rPr>
              <a:t>Amazing Grace</a:t>
            </a:r>
          </a:p>
          <a:p>
            <a:pPr marL="0" lvl="0" indent="0" algn="l" defTabSz="381000" rtl="0" eaLnBrk="1" fontAlgn="base" hangingPunct="1">
              <a:lnSpc>
                <a:spcPct val="100000"/>
              </a:lnSpc>
              <a:spcBef>
                <a:spcPct val="20000"/>
              </a:spcBef>
              <a:spcAft>
                <a:spcPct val="0"/>
              </a:spcAft>
              <a:buClr>
                <a:schemeClr val="bg1"/>
              </a:buClr>
              <a:buSzTx/>
              <a:buFontTx/>
              <a:buNone/>
            </a:pPr>
            <a:r>
              <a:rPr kumimoji="0" lang="en-US" sz="1900" baseline="0" dirty="0">
                <a:solidFill>
                  <a:srgbClr val="993366"/>
                </a:solidFill>
                <a:effectLst/>
                <a:latin typeface="Arial"/>
              </a:rPr>
              <a:t>Hymnary.org</a:t>
            </a:r>
            <a:endParaRPr kumimoji="0" sz="1900" baseline="0" dirty="0">
              <a:solidFill>
                <a:srgbClr val="993366"/>
              </a:solidFill>
              <a:effectLst/>
              <a:latin typeface="Arial"/>
            </a:endParaRPr>
          </a:p>
        </p:txBody>
      </p:sp>
      <p:sp>
        <p:nvSpPr>
          <p:cNvPr id="6151" name="Rectangle 6150"/>
          <p:cNvSpPr/>
          <p:nvPr/>
        </p:nvSpPr>
        <p:spPr>
          <a:xfrm>
            <a:off x="4283969" y="1168400"/>
            <a:ext cx="4541838" cy="4093428"/>
          </a:xfrm>
          <a:prstGeom prst="rect">
            <a:avLst/>
          </a:prstGeom>
          <a:noFill/>
          <a:ln>
            <a:noFill/>
            <a:miter lim="800000"/>
          </a:ln>
        </p:spPr>
        <p:txBody>
          <a:bodyPr wrap="square"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r>
              <a:rPr lang="en-US" altLang="en-US" sz="1400" dirty="0"/>
              <a:t>Amazing grace (how sweet the sound)</a:t>
            </a:r>
            <a:br>
              <a:rPr lang="en-US" altLang="en-US" sz="1400" dirty="0"/>
            </a:br>
            <a:r>
              <a:rPr lang="en-US" altLang="en-US" sz="1400" dirty="0"/>
              <a:t>that saved a wretch like me!</a:t>
            </a:r>
            <a:br>
              <a:rPr lang="en-US" altLang="en-US" sz="1400" dirty="0"/>
            </a:br>
            <a:r>
              <a:rPr lang="en-US" altLang="en-US" sz="1400" dirty="0"/>
              <a:t>I once was lost, but now am found,</a:t>
            </a:r>
            <a:br>
              <a:rPr lang="en-US" altLang="en-US" sz="1400" dirty="0"/>
            </a:br>
            <a:r>
              <a:rPr lang="en-US" altLang="en-US" sz="1400" dirty="0"/>
              <a:t>was blind, but now I see.</a:t>
            </a:r>
            <a:br>
              <a:rPr lang="en-US" altLang="en-US" sz="1400" dirty="0"/>
            </a:br>
            <a:endParaRPr lang="en-US" altLang="en-US" sz="1400" dirty="0"/>
          </a:p>
          <a:p>
            <a:r>
              <a:rPr lang="en-US" altLang="en-US" sz="1400" dirty="0" err="1"/>
              <a:t>'Twas</a:t>
            </a:r>
            <a:r>
              <a:rPr lang="en-US" altLang="en-US" sz="1400" dirty="0"/>
              <a:t> grace that taught my heart to fear,</a:t>
            </a:r>
            <a:br>
              <a:rPr lang="en-US" altLang="en-US" sz="1400" dirty="0"/>
            </a:br>
            <a:r>
              <a:rPr lang="en-US" altLang="en-US" sz="1400" dirty="0"/>
              <a:t>and grace my fears relieved;</a:t>
            </a:r>
            <a:br>
              <a:rPr lang="en-US" altLang="en-US" sz="1400" dirty="0"/>
            </a:br>
            <a:r>
              <a:rPr lang="en-US" altLang="en-US" sz="1400" dirty="0"/>
              <a:t>how precious did that grace appear</a:t>
            </a:r>
            <a:br>
              <a:rPr lang="en-US" altLang="en-US" sz="1400" dirty="0"/>
            </a:br>
            <a:r>
              <a:rPr lang="en-US" altLang="en-US" sz="1400" dirty="0"/>
              <a:t>the hour I first believed!</a:t>
            </a:r>
            <a:br>
              <a:rPr lang="en-US" altLang="en-US" sz="1400" dirty="0"/>
            </a:br>
            <a:endParaRPr lang="en-US" altLang="en-US" sz="1400" dirty="0"/>
          </a:p>
          <a:p>
            <a:r>
              <a:rPr lang="en-US" altLang="en-US" sz="1400" dirty="0"/>
              <a:t>Through many dangers, toils and snares</a:t>
            </a:r>
            <a:br>
              <a:rPr lang="en-US" altLang="en-US" sz="1400" dirty="0"/>
            </a:br>
            <a:r>
              <a:rPr lang="en-US" altLang="en-US" sz="1400" dirty="0"/>
              <a:t>I have already come:</a:t>
            </a:r>
            <a:br>
              <a:rPr lang="en-US" altLang="en-US" sz="1400" dirty="0"/>
            </a:br>
            <a:r>
              <a:rPr lang="en-US" altLang="en-US" sz="1400" dirty="0"/>
              <a:t>'tis grace has brought me safe thus far,</a:t>
            </a:r>
            <a:br>
              <a:rPr lang="en-US" altLang="en-US" sz="1400" dirty="0"/>
            </a:br>
            <a:r>
              <a:rPr lang="en-US" altLang="en-US" sz="1400" dirty="0"/>
              <a:t>and grace will lead me home.</a:t>
            </a:r>
            <a:br>
              <a:rPr lang="en-US" altLang="en-US" sz="1400" dirty="0"/>
            </a:br>
            <a:endParaRPr lang="en-US" altLang="en-US" sz="1400" dirty="0"/>
          </a:p>
          <a:p>
            <a:r>
              <a:rPr lang="en-US" altLang="en-US" sz="1400" dirty="0"/>
              <a:t>The Lord has promised good to me,</a:t>
            </a:r>
            <a:br>
              <a:rPr lang="en-US" altLang="en-US" sz="1400" dirty="0"/>
            </a:br>
            <a:r>
              <a:rPr lang="en-US" altLang="en-US" sz="1400" dirty="0"/>
              <a:t>his word my hope secures;</a:t>
            </a:r>
            <a:br>
              <a:rPr lang="en-US" altLang="en-US" sz="1400" dirty="0"/>
            </a:br>
            <a:r>
              <a:rPr lang="en-US" altLang="en-US" sz="1400" dirty="0"/>
              <a:t>he will my shield and portion be</a:t>
            </a:r>
            <a:br>
              <a:rPr lang="en-US" altLang="en-US" sz="1400" dirty="0"/>
            </a:br>
            <a:r>
              <a:rPr lang="en-US" altLang="en-US" sz="1400" dirty="0"/>
              <a:t>as long as life endures.</a:t>
            </a:r>
            <a:endParaRPr kumimoji="0" sz="1800" baseline="0" dirty="0">
              <a:solidFill>
                <a:srgbClr val="000000"/>
              </a:solidFill>
              <a:effectLst/>
              <a:latin typeface="Arial"/>
            </a:endParaRPr>
          </a:p>
        </p:txBody>
      </p:sp>
    </p:spTree>
  </p:cSld>
  <p:clrMapOvr>
    <a:masterClrMapping/>
  </p:clrMapOvr>
  <mc:AlternateContent xmlns:mc="http://schemas.openxmlformats.org/markup-compatibility/2006" xmlns:p14="http://schemas.microsoft.com/office/powerpoint/2010/main">
    <mc:Choice Requires="p14">
      <p:transition p14:dur="100" advClick="0">
        <p:cut/>
      </p:transition>
    </mc:Choice>
    <mc:Fallback xmlns="" xmlns:m="http://schemas.openxmlformats.org/officeDocument/2006/math" xmlns:w="http://schemas.openxmlformats.org/wordprocessingml/2006/main" xmlns:wp="http://schemas.openxmlformats.org/drawingml/2006/wordprocessingDrawing" xmlns:a14="http://schemas.microsoft.com/office/drawing/2010/main" xmlns:p15="http://schemas.microsoft.com/office/powerpoint/2012/main" xmlns:p159="http://schemas.microsoft.com/office/powerpoint/2015/09/main">
      <p:transition spd="slow" advClick="0">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169"/>
          <p:cNvSpPr/>
          <p:nvPr/>
        </p:nvSpPr>
        <p:spPr>
          <a:xfrm>
            <a:off x="0" y="6346825"/>
            <a:ext cx="11885613" cy="504825"/>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7171" name="Rectangle 7170"/>
          <p:cNvSpPr/>
          <p:nvPr/>
        </p:nvSpPr>
        <p:spPr>
          <a:xfrm>
            <a:off x="0" y="6350"/>
            <a:ext cx="11991975" cy="503238"/>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7172" name="Rectangle 7171"/>
          <p:cNvSpPr/>
          <p:nvPr/>
        </p:nvSpPr>
        <p:spPr>
          <a:xfrm>
            <a:off x="919163" y="850900"/>
            <a:ext cx="2187575" cy="441325"/>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3200" baseline="0">
                <a:solidFill>
                  <a:srgbClr val="993366"/>
                </a:solidFill>
                <a:effectLst/>
                <a:latin typeface="Arial"/>
              </a:rPr>
              <a:t>The Psalm</a:t>
            </a:r>
          </a:p>
        </p:txBody>
      </p:sp>
      <p:sp>
        <p:nvSpPr>
          <p:cNvPr id="7173" name="Rectangle 7172"/>
          <p:cNvSpPr/>
          <p:nvPr/>
        </p:nvSpPr>
        <p:spPr>
          <a:xfrm>
            <a:off x="5549900" y="671513"/>
            <a:ext cx="1325563" cy="220662"/>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1600" b="1" i="1" baseline="0">
                <a:solidFill>
                  <a:srgbClr val="993366"/>
                </a:solidFill>
                <a:effectLst/>
                <a:latin typeface="Arial"/>
              </a:rPr>
              <a:t>Psalmist</a:t>
            </a:r>
          </a:p>
        </p:txBody>
      </p:sp>
      <p:sp>
        <p:nvSpPr>
          <p:cNvPr id="7174" name="Rectangle 7173"/>
          <p:cNvSpPr/>
          <p:nvPr/>
        </p:nvSpPr>
        <p:spPr>
          <a:xfrm>
            <a:off x="3275856" y="1120015"/>
            <a:ext cx="7850808" cy="5847755"/>
          </a:xfrm>
          <a:prstGeom prst="rect">
            <a:avLst/>
          </a:prstGeom>
          <a:noFill/>
          <a:ln>
            <a:noFill/>
            <a:miter lim="800000"/>
          </a:ln>
        </p:spPr>
        <p:txBody>
          <a:bodyPr wrap="square"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r>
              <a:rPr lang="en-US" altLang="en-US" sz="1600" b="1" baseline="30000" dirty="0">
                <a:latin typeface="+mn-lt"/>
              </a:rPr>
              <a:t>21 </a:t>
            </a:r>
            <a:r>
              <a:rPr lang="en-US" altLang="en-US" sz="1600" dirty="0">
                <a:latin typeface="+mn-lt"/>
              </a:rPr>
              <a:t>For I have kept the ways of the </a:t>
            </a:r>
            <a:r>
              <a:rPr lang="en-US" altLang="en-US" sz="1600" cap="small" dirty="0">
                <a:latin typeface="+mn-lt"/>
              </a:rPr>
              <a:t>Lord</a:t>
            </a:r>
            <a:r>
              <a:rPr lang="en-US" altLang="en-US" sz="1600" dirty="0">
                <a:latin typeface="+mn-lt"/>
              </a:rPr>
              <a:t>;</a:t>
            </a:r>
            <a:br>
              <a:rPr lang="en-US" altLang="en-US" sz="1600" dirty="0">
                <a:latin typeface="+mn-lt"/>
              </a:rPr>
            </a:br>
            <a:r>
              <a:rPr lang="en-US" altLang="en-US" sz="1600" dirty="0">
                <a:latin typeface="+mn-lt"/>
              </a:rPr>
              <a:t>    </a:t>
            </a:r>
            <a:r>
              <a:rPr lang="en-US" altLang="en-US" sz="1600" b="1" dirty="0">
                <a:latin typeface="+mn-lt"/>
              </a:rPr>
              <a:t>I am not guilty of turning from my God</a:t>
            </a:r>
            <a:r>
              <a:rPr lang="en-US" altLang="en-US" sz="1600" dirty="0">
                <a:latin typeface="+mn-lt"/>
              </a:rPr>
              <a:t>.</a:t>
            </a:r>
            <a:br>
              <a:rPr lang="en-US" altLang="en-US" sz="1600" dirty="0">
                <a:latin typeface="+mn-lt"/>
              </a:rPr>
            </a:br>
            <a:r>
              <a:rPr lang="en-US" altLang="en-US" sz="1600" b="1" baseline="30000" dirty="0">
                <a:latin typeface="+mn-lt"/>
              </a:rPr>
              <a:t>22 </a:t>
            </a:r>
            <a:r>
              <a:rPr lang="en-US" altLang="en-US" sz="1600" dirty="0">
                <a:latin typeface="+mn-lt"/>
              </a:rPr>
              <a:t>All his laws are before me;</a:t>
            </a:r>
            <a:br>
              <a:rPr lang="en-US" altLang="en-US" sz="1600" dirty="0">
                <a:latin typeface="+mn-lt"/>
              </a:rPr>
            </a:br>
            <a:r>
              <a:rPr lang="en-US" altLang="en-US" sz="1600" dirty="0">
                <a:latin typeface="+mn-lt"/>
              </a:rPr>
              <a:t>   </a:t>
            </a:r>
            <a:r>
              <a:rPr lang="en-US" altLang="en-US" sz="1600" b="1" dirty="0">
                <a:latin typeface="+mn-lt"/>
              </a:rPr>
              <a:t> I have not turned away from his decrees</a:t>
            </a:r>
            <a:r>
              <a:rPr lang="en-US" altLang="en-US" sz="1600" dirty="0">
                <a:latin typeface="+mn-lt"/>
              </a:rPr>
              <a:t>.</a:t>
            </a:r>
            <a:br>
              <a:rPr lang="en-US" altLang="en-US" sz="1600" dirty="0">
                <a:latin typeface="+mn-lt"/>
              </a:rPr>
            </a:br>
            <a:r>
              <a:rPr lang="en-US" altLang="en-US" sz="1600" b="1" baseline="30000" dirty="0">
                <a:latin typeface="+mn-lt"/>
              </a:rPr>
              <a:t>23 </a:t>
            </a:r>
            <a:r>
              <a:rPr lang="en-US" altLang="en-US" sz="1600" dirty="0">
                <a:latin typeface="+mn-lt"/>
              </a:rPr>
              <a:t>I have been blameless before him</a:t>
            </a:r>
            <a:br>
              <a:rPr lang="en-US" altLang="en-US" sz="1600" dirty="0">
                <a:latin typeface="+mn-lt"/>
              </a:rPr>
            </a:br>
            <a:r>
              <a:rPr lang="en-US" altLang="en-US" sz="1600" dirty="0">
                <a:latin typeface="+mn-lt"/>
              </a:rPr>
              <a:t>   </a:t>
            </a:r>
            <a:r>
              <a:rPr lang="en-US" altLang="en-US" sz="1600" b="1" dirty="0">
                <a:latin typeface="+mn-lt"/>
              </a:rPr>
              <a:t> and have kept myself from sin.</a:t>
            </a:r>
            <a:br>
              <a:rPr lang="en-US" altLang="en-US" sz="1600" dirty="0">
                <a:latin typeface="+mn-lt"/>
              </a:rPr>
            </a:br>
            <a:r>
              <a:rPr lang="en-US" altLang="en-US" sz="1600" b="1" baseline="30000" dirty="0">
                <a:latin typeface="+mn-lt"/>
              </a:rPr>
              <a:t>24 </a:t>
            </a:r>
            <a:r>
              <a:rPr lang="en-US" altLang="en-US" sz="1600" dirty="0">
                <a:latin typeface="+mn-lt"/>
              </a:rPr>
              <a:t>The </a:t>
            </a:r>
            <a:r>
              <a:rPr lang="en-US" altLang="en-US" sz="1600" cap="small" dirty="0">
                <a:latin typeface="+mn-lt"/>
              </a:rPr>
              <a:t>Lord</a:t>
            </a:r>
            <a:r>
              <a:rPr lang="en-US" altLang="en-US" sz="1600" dirty="0">
                <a:latin typeface="+mn-lt"/>
              </a:rPr>
              <a:t> has rewarded me according to my righteousness,</a:t>
            </a:r>
            <a:br>
              <a:rPr lang="en-US" altLang="en-US" sz="1600" dirty="0">
                <a:latin typeface="+mn-lt"/>
              </a:rPr>
            </a:br>
            <a:r>
              <a:rPr lang="en-US" altLang="en-US" sz="1600" dirty="0">
                <a:latin typeface="+mn-lt"/>
              </a:rPr>
              <a:t>    </a:t>
            </a:r>
            <a:r>
              <a:rPr lang="en-US" altLang="en-US" sz="1600" b="1" dirty="0">
                <a:latin typeface="+mn-lt"/>
              </a:rPr>
              <a:t>according to the cleanness of my hands in his sight.</a:t>
            </a:r>
          </a:p>
          <a:p>
            <a:r>
              <a:rPr lang="en-US" altLang="en-US" sz="1600" b="1" baseline="30000" dirty="0">
                <a:latin typeface="+mn-lt"/>
              </a:rPr>
              <a:t>25 </a:t>
            </a:r>
            <a:r>
              <a:rPr lang="en-US" altLang="en-US" sz="1600" dirty="0">
                <a:latin typeface="+mn-lt"/>
              </a:rPr>
              <a:t>To the faithful you show yourself faithful,</a:t>
            </a:r>
            <a:br>
              <a:rPr lang="en-US" altLang="en-US" sz="1600" dirty="0">
                <a:latin typeface="+mn-lt"/>
              </a:rPr>
            </a:br>
            <a:r>
              <a:rPr lang="en-US" altLang="en-US" sz="1600" dirty="0">
                <a:latin typeface="+mn-lt"/>
              </a:rPr>
              <a:t>    </a:t>
            </a:r>
            <a:r>
              <a:rPr lang="en-US" altLang="en-US" sz="1600" b="1" dirty="0">
                <a:latin typeface="+mn-lt"/>
              </a:rPr>
              <a:t>to the blameless you show yourself blameless,</a:t>
            </a:r>
            <a:br>
              <a:rPr lang="en-US" altLang="en-US" sz="1600" dirty="0">
                <a:latin typeface="+mn-lt"/>
              </a:rPr>
            </a:br>
            <a:r>
              <a:rPr lang="en-US" altLang="en-US" sz="1600" b="1" baseline="30000" dirty="0">
                <a:latin typeface="+mn-lt"/>
              </a:rPr>
              <a:t>26 </a:t>
            </a:r>
            <a:r>
              <a:rPr lang="en-US" altLang="en-US" sz="1600" dirty="0">
                <a:latin typeface="+mn-lt"/>
              </a:rPr>
              <a:t>to the pure you show yourself pure,</a:t>
            </a:r>
            <a:br>
              <a:rPr lang="en-US" altLang="en-US" sz="1600" dirty="0">
                <a:latin typeface="+mn-lt"/>
              </a:rPr>
            </a:br>
            <a:r>
              <a:rPr lang="en-US" altLang="en-US" sz="1600" dirty="0">
                <a:latin typeface="+mn-lt"/>
              </a:rPr>
              <a:t>    </a:t>
            </a:r>
            <a:r>
              <a:rPr lang="en-US" altLang="en-US" sz="1600" b="1" dirty="0">
                <a:latin typeface="+mn-lt"/>
              </a:rPr>
              <a:t>but to the devious you show yourself shrewd.</a:t>
            </a:r>
            <a:br>
              <a:rPr lang="en-US" altLang="en-US" sz="1600" dirty="0">
                <a:latin typeface="+mn-lt"/>
              </a:rPr>
            </a:br>
            <a:r>
              <a:rPr lang="en-US" altLang="en-US" sz="1600" b="1" baseline="30000" dirty="0">
                <a:latin typeface="+mn-lt"/>
              </a:rPr>
              <a:t>27 </a:t>
            </a:r>
            <a:r>
              <a:rPr lang="en-US" altLang="en-US" sz="1600" dirty="0">
                <a:latin typeface="+mn-lt"/>
              </a:rPr>
              <a:t>You save the humble</a:t>
            </a:r>
            <a:br>
              <a:rPr lang="en-US" altLang="en-US" sz="1600" dirty="0">
                <a:latin typeface="+mn-lt"/>
              </a:rPr>
            </a:br>
            <a:r>
              <a:rPr lang="en-US" altLang="en-US" sz="1600" dirty="0">
                <a:latin typeface="+mn-lt"/>
              </a:rPr>
              <a:t>    </a:t>
            </a:r>
            <a:r>
              <a:rPr lang="en-US" altLang="en-US" sz="1600" b="1" dirty="0">
                <a:latin typeface="+mn-lt"/>
              </a:rPr>
              <a:t>but bring low those whose eyes are haughty.</a:t>
            </a:r>
            <a:br>
              <a:rPr lang="en-US" altLang="en-US" sz="1600" dirty="0">
                <a:latin typeface="+mn-lt"/>
              </a:rPr>
            </a:br>
            <a:r>
              <a:rPr lang="en-US" altLang="en-US" sz="1600" b="1" baseline="30000" dirty="0">
                <a:latin typeface="+mn-lt"/>
              </a:rPr>
              <a:t>28 </a:t>
            </a:r>
            <a:r>
              <a:rPr lang="en-US" altLang="en-US" sz="1600" dirty="0">
                <a:latin typeface="+mn-lt"/>
              </a:rPr>
              <a:t>You, </a:t>
            </a:r>
            <a:r>
              <a:rPr lang="en-US" altLang="en-US" sz="1600" cap="small" dirty="0">
                <a:latin typeface="+mn-lt"/>
              </a:rPr>
              <a:t>Lord</a:t>
            </a:r>
            <a:r>
              <a:rPr lang="en-US" altLang="en-US" sz="1600" dirty="0">
                <a:latin typeface="+mn-lt"/>
              </a:rPr>
              <a:t>, keep my lamp burning;</a:t>
            </a:r>
            <a:br>
              <a:rPr lang="en-US" altLang="en-US" sz="1600" dirty="0">
                <a:latin typeface="+mn-lt"/>
              </a:rPr>
            </a:br>
            <a:r>
              <a:rPr lang="en-US" altLang="en-US" sz="1600" dirty="0">
                <a:latin typeface="+mn-lt"/>
              </a:rPr>
              <a:t>    </a:t>
            </a:r>
            <a:r>
              <a:rPr lang="en-US" altLang="en-US" sz="1600" b="1" dirty="0">
                <a:latin typeface="+mn-lt"/>
              </a:rPr>
              <a:t>my God turns my darkness into light.</a:t>
            </a:r>
            <a:br>
              <a:rPr lang="en-US" altLang="en-US" sz="1600" dirty="0">
                <a:latin typeface="+mn-lt"/>
              </a:rPr>
            </a:br>
            <a:r>
              <a:rPr lang="en-US" altLang="en-US" sz="1600" b="1" baseline="30000" dirty="0">
                <a:latin typeface="+mn-lt"/>
              </a:rPr>
              <a:t>29 </a:t>
            </a:r>
            <a:r>
              <a:rPr lang="en-US" altLang="en-US" sz="1600" dirty="0">
                <a:latin typeface="+mn-lt"/>
              </a:rPr>
              <a:t>With your help I can advance against a troop</a:t>
            </a:r>
            <a:r>
              <a:rPr lang="en-US" altLang="en-US" sz="1600" baseline="30000" dirty="0">
                <a:latin typeface="+mn-lt"/>
              </a:rPr>
              <a:t>[</a:t>
            </a:r>
            <a:r>
              <a:rPr lang="en-US" altLang="en-US" sz="1600" baseline="30000" dirty="0">
                <a:latin typeface="+mn-lt"/>
                <a:hlinkClick r:id="rId2" tooltip="See footnote a"/>
              </a:rPr>
              <a:t>a</a:t>
            </a:r>
            <a:r>
              <a:rPr lang="en-US" altLang="en-US" sz="1600" baseline="30000" dirty="0">
                <a:latin typeface="+mn-lt"/>
              </a:rPr>
              <a:t>]</a:t>
            </a:r>
            <a:r>
              <a:rPr lang="en-US" altLang="en-US" sz="1600" dirty="0">
                <a:latin typeface="+mn-lt"/>
              </a:rPr>
              <a:t>;</a:t>
            </a:r>
            <a:br>
              <a:rPr lang="en-US" altLang="en-US" sz="1600" dirty="0">
                <a:latin typeface="+mn-lt"/>
              </a:rPr>
            </a:br>
            <a:r>
              <a:rPr lang="en-US" altLang="en-US" sz="1600" dirty="0">
                <a:latin typeface="+mn-lt"/>
              </a:rPr>
              <a:t>    </a:t>
            </a:r>
            <a:r>
              <a:rPr lang="en-US" altLang="en-US" sz="1600" b="1" dirty="0">
                <a:latin typeface="+mn-lt"/>
              </a:rPr>
              <a:t>with my God I can scale a wall.</a:t>
            </a:r>
            <a:r>
              <a:rPr kumimoji="0" sz="1600" b="1" baseline="0" dirty="0">
                <a:solidFill>
                  <a:srgbClr val="000000"/>
                </a:solidFill>
                <a:effectLst/>
                <a:latin typeface="+mn-lt"/>
              </a:rPr>
              <a:t> </a:t>
            </a:r>
          </a:p>
          <a:p>
            <a:r>
              <a:rPr lang="en-US" sz="1600" b="1" baseline="30000" dirty="0"/>
              <a:t>30</a:t>
            </a:r>
            <a:r>
              <a:rPr lang="en-CA" sz="1600" dirty="0"/>
              <a:t> </a:t>
            </a:r>
            <a:r>
              <a:rPr lang="en-US" sz="1600" dirty="0"/>
              <a:t>As for God, his way is perfect:</a:t>
            </a:r>
            <a:br>
              <a:rPr lang="en-US" sz="1600" dirty="0"/>
            </a:br>
            <a:r>
              <a:rPr lang="en-US" sz="1600" dirty="0"/>
              <a:t>    </a:t>
            </a:r>
            <a:r>
              <a:rPr lang="en-US" sz="1600" b="1" dirty="0"/>
              <a:t>The </a:t>
            </a:r>
            <a:r>
              <a:rPr lang="en-US" sz="1600" b="1" cap="small" dirty="0"/>
              <a:t>Lord</a:t>
            </a:r>
            <a:r>
              <a:rPr lang="en-US" sz="1600" b="1" dirty="0"/>
              <a:t>’s word is flawless;</a:t>
            </a:r>
            <a:br>
              <a:rPr lang="en-US" sz="1600" b="1" dirty="0"/>
            </a:br>
            <a:r>
              <a:rPr lang="en-US" sz="1600" b="1" dirty="0"/>
              <a:t>    he shields all who take refuge in him.</a:t>
            </a:r>
            <a:br>
              <a:rPr lang="en-US" sz="1600" dirty="0"/>
            </a:br>
            <a:br>
              <a:rPr lang="en-US" sz="1600" dirty="0"/>
            </a:br>
            <a:endParaRPr kumimoji="0" sz="1600" baseline="0" dirty="0">
              <a:solidFill>
                <a:srgbClr val="000000"/>
              </a:solidFill>
              <a:effectLst/>
              <a:latin typeface="+mn-lt"/>
            </a:endParaRPr>
          </a:p>
          <a:p>
            <a:pPr marL="0" lvl="0" indent="0" algn="l" defTabSz="381000" rtl="0" eaLnBrk="1" fontAlgn="base" hangingPunct="1">
              <a:lnSpc>
                <a:spcPct val="100000"/>
              </a:lnSpc>
              <a:spcBef>
                <a:spcPct val="20000"/>
              </a:spcBef>
              <a:spcAft>
                <a:spcPct val="0"/>
              </a:spcAft>
              <a:buClr>
                <a:schemeClr val="bg1"/>
              </a:buClr>
              <a:buSzTx/>
              <a:buFontTx/>
              <a:buNone/>
            </a:pPr>
            <a:endParaRPr kumimoji="0" sz="1000" baseline="0" dirty="0">
              <a:solidFill>
                <a:srgbClr val="000000"/>
              </a:solidFill>
              <a:effectLst/>
              <a:latin typeface="Palatino-Roman"/>
            </a:endParaRPr>
          </a:p>
        </p:txBody>
      </p:sp>
      <p:sp>
        <p:nvSpPr>
          <p:cNvPr id="7175" name="Rectangle 7174"/>
          <p:cNvSpPr/>
          <p:nvPr/>
        </p:nvSpPr>
        <p:spPr>
          <a:xfrm>
            <a:off x="984250" y="1330325"/>
            <a:ext cx="3189288" cy="307777"/>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lvl="0" defTabSz="381000">
              <a:spcBef>
                <a:spcPct val="20000"/>
              </a:spcBef>
              <a:buClr>
                <a:schemeClr val="bg1"/>
              </a:buClr>
            </a:pPr>
            <a:r>
              <a:rPr kumimoji="0" sz="2000" baseline="0" dirty="0">
                <a:solidFill>
                  <a:srgbClr val="993366"/>
                </a:solidFill>
                <a:effectLst/>
                <a:latin typeface="Arial"/>
              </a:rPr>
              <a:t>Psalm </a:t>
            </a:r>
            <a:r>
              <a:rPr kumimoji="0" lang="en-US" sz="2000" baseline="0" dirty="0">
                <a:solidFill>
                  <a:srgbClr val="993366"/>
                </a:solidFill>
                <a:effectLst/>
                <a:latin typeface="Arial"/>
              </a:rPr>
              <a:t># </a:t>
            </a:r>
            <a:r>
              <a:rPr kumimoji="0" lang="en-CA" sz="2000" baseline="0" dirty="0">
                <a:solidFill>
                  <a:srgbClr val="993366"/>
                </a:solidFill>
                <a:effectLst/>
                <a:latin typeface="Arial"/>
              </a:rPr>
              <a:t>1</a:t>
            </a:r>
            <a:r>
              <a:rPr lang="en-CA" altLang="en-US" dirty="0"/>
              <a:t>8:21-50;</a:t>
            </a:r>
            <a:endParaRPr kumimoji="0" sz="2000" baseline="0" dirty="0">
              <a:solidFill>
                <a:srgbClr val="993366"/>
              </a:solidFill>
              <a:effectLst/>
              <a:latin typeface="Arial"/>
            </a:endParaRPr>
          </a:p>
        </p:txBody>
      </p:sp>
    </p:spTree>
  </p:cSld>
  <p:clrMapOvr>
    <a:masterClrMapping/>
  </p:clrMapOvr>
  <mc:AlternateContent xmlns:mc="http://schemas.openxmlformats.org/markup-compatibility/2006" xmlns:p14="http://schemas.microsoft.com/office/powerpoint/2010/main">
    <mc:Choice Requires="p14">
      <p:transition p14:dur="100" advClick="0">
        <p:cut/>
      </p:transition>
    </mc:Choice>
    <mc:Fallback xmlns="" xmlns:m="http://schemas.openxmlformats.org/officeDocument/2006/math" xmlns:w="http://schemas.openxmlformats.org/wordprocessingml/2006/main" xmlns:wp="http://schemas.openxmlformats.org/drawingml/2006/wordprocessingDrawing" xmlns:a14="http://schemas.microsoft.com/office/drawing/2010/main" xmlns:p15="http://schemas.microsoft.com/office/powerpoint/2012/main" xmlns:p159="http://schemas.microsoft.com/office/powerpoint/2015/09/main">
      <p:transition spd="slow" advClick="0">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8193"/>
          <p:cNvSpPr/>
          <p:nvPr/>
        </p:nvSpPr>
        <p:spPr>
          <a:xfrm>
            <a:off x="0" y="6346825"/>
            <a:ext cx="11885613" cy="504825"/>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8195" name="Rectangle 8194"/>
          <p:cNvSpPr/>
          <p:nvPr/>
        </p:nvSpPr>
        <p:spPr>
          <a:xfrm>
            <a:off x="0" y="6350"/>
            <a:ext cx="11991975" cy="503238"/>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2" name="TextBox 1">
            <a:extLst>
              <a:ext uri="{FF2B5EF4-FFF2-40B4-BE49-F238E27FC236}">
                <a16:creationId xmlns:a16="http://schemas.microsoft.com/office/drawing/2014/main" id="{36D908DE-11B6-27D2-5FB2-39F1FF9D700D}"/>
              </a:ext>
            </a:extLst>
          </p:cNvPr>
          <p:cNvSpPr txBox="1"/>
          <p:nvPr/>
        </p:nvSpPr>
        <p:spPr>
          <a:xfrm>
            <a:off x="1603935" y="692696"/>
            <a:ext cx="7596336" cy="5570756"/>
          </a:xfrm>
          <a:prstGeom prst="rect">
            <a:avLst/>
          </a:prstGeom>
          <a:noFill/>
        </p:spPr>
        <p:txBody>
          <a:bodyPr wrap="square" rtlCol="0">
            <a:spAutoFit/>
          </a:bodyPr>
          <a:lstStyle/>
          <a:p>
            <a:r>
              <a:rPr lang="en-US" sz="1600" b="1" baseline="30000" dirty="0"/>
              <a:t>31 </a:t>
            </a:r>
            <a:r>
              <a:rPr lang="en-US" sz="1600" dirty="0"/>
              <a:t>For who is God besides the </a:t>
            </a:r>
            <a:r>
              <a:rPr lang="en-US" sz="1600" cap="small" dirty="0"/>
              <a:t>Lord</a:t>
            </a:r>
            <a:r>
              <a:rPr lang="en-US" sz="1600" dirty="0"/>
              <a:t>?</a:t>
            </a:r>
            <a:br>
              <a:rPr lang="en-US" sz="1600" dirty="0"/>
            </a:br>
            <a:r>
              <a:rPr lang="en-US" sz="1600" b="1" dirty="0"/>
              <a:t>    And who is the Rock except our God? </a:t>
            </a:r>
          </a:p>
          <a:p>
            <a:r>
              <a:rPr lang="en-US" sz="1600" b="1" baseline="30000" dirty="0"/>
              <a:t>32 </a:t>
            </a:r>
            <a:r>
              <a:rPr lang="en-US" sz="1600" dirty="0"/>
              <a:t>It is God who arms me with strength</a:t>
            </a:r>
            <a:br>
              <a:rPr lang="en-US" sz="1600" dirty="0"/>
            </a:br>
            <a:r>
              <a:rPr lang="en-US" sz="1600" dirty="0"/>
              <a:t>  </a:t>
            </a:r>
            <a:r>
              <a:rPr lang="en-US" sz="1600" b="1" dirty="0"/>
              <a:t>  and keeps my way secure.</a:t>
            </a:r>
            <a:br>
              <a:rPr lang="en-US" sz="1600" dirty="0"/>
            </a:br>
            <a:r>
              <a:rPr lang="en-US" sz="1600" b="1" baseline="30000" dirty="0"/>
              <a:t>33 </a:t>
            </a:r>
            <a:r>
              <a:rPr lang="en-US" sz="1600" dirty="0"/>
              <a:t>He makes my feet like the feet of a deer;</a:t>
            </a:r>
            <a:br>
              <a:rPr lang="en-US" sz="1600" dirty="0"/>
            </a:br>
            <a:r>
              <a:rPr lang="en-US" sz="1600" dirty="0"/>
              <a:t>    </a:t>
            </a:r>
            <a:r>
              <a:rPr lang="en-US" sz="1600" b="1" dirty="0"/>
              <a:t>he causes me to stand on the heights.</a:t>
            </a:r>
            <a:br>
              <a:rPr lang="en-US" sz="1600" dirty="0"/>
            </a:br>
            <a:r>
              <a:rPr lang="en-US" sz="1600" b="1" baseline="30000" dirty="0"/>
              <a:t>34 </a:t>
            </a:r>
            <a:r>
              <a:rPr lang="en-US" sz="1600" dirty="0"/>
              <a:t>He trains my hands for battle;</a:t>
            </a:r>
            <a:br>
              <a:rPr lang="en-US" sz="1600" dirty="0"/>
            </a:br>
            <a:r>
              <a:rPr lang="en-US" sz="1600" dirty="0"/>
              <a:t>    </a:t>
            </a:r>
            <a:r>
              <a:rPr lang="en-US" sz="1600" b="1" dirty="0"/>
              <a:t>my arms can bend a bow of bronze.</a:t>
            </a:r>
            <a:br>
              <a:rPr lang="en-US" sz="1600" dirty="0"/>
            </a:br>
            <a:r>
              <a:rPr lang="en-US" sz="1600" b="1" baseline="30000" dirty="0"/>
              <a:t>35 </a:t>
            </a:r>
            <a:r>
              <a:rPr lang="en-US" sz="1600" dirty="0"/>
              <a:t>You make your saving help my shield,</a:t>
            </a:r>
            <a:br>
              <a:rPr lang="en-US" sz="1600" dirty="0"/>
            </a:br>
            <a:r>
              <a:rPr lang="en-US" sz="1600" dirty="0"/>
              <a:t>    </a:t>
            </a:r>
            <a:r>
              <a:rPr lang="en-US" sz="1600" b="1" dirty="0"/>
              <a:t>and your right hand sustains me;</a:t>
            </a:r>
            <a:br>
              <a:rPr lang="en-US" sz="1600" b="1" dirty="0"/>
            </a:br>
            <a:r>
              <a:rPr lang="en-US" sz="1600" b="1" dirty="0"/>
              <a:t>    your help has made me great.</a:t>
            </a:r>
            <a:br>
              <a:rPr lang="en-US" sz="1600" dirty="0"/>
            </a:br>
            <a:r>
              <a:rPr lang="en-US" sz="1600" b="1" baseline="30000" dirty="0"/>
              <a:t>36 </a:t>
            </a:r>
            <a:r>
              <a:rPr lang="en-US" sz="1600" dirty="0"/>
              <a:t>You provide a broad path for my feet,</a:t>
            </a:r>
            <a:br>
              <a:rPr lang="en-US" sz="1600" dirty="0"/>
            </a:br>
            <a:r>
              <a:rPr lang="en-US" sz="1600" dirty="0"/>
              <a:t>    </a:t>
            </a:r>
            <a:r>
              <a:rPr lang="en-US" sz="1600" b="1" dirty="0"/>
              <a:t>so that my ankles do not give way.</a:t>
            </a:r>
            <a:endParaRPr lang="en-CA" sz="1600" b="1" dirty="0"/>
          </a:p>
          <a:p>
            <a:r>
              <a:rPr lang="en-US" sz="1600" b="1" baseline="30000" dirty="0"/>
              <a:t>37 </a:t>
            </a:r>
            <a:r>
              <a:rPr lang="en-US" sz="1600" dirty="0"/>
              <a:t>I pursued my enemies and overtook them;</a:t>
            </a:r>
            <a:br>
              <a:rPr lang="en-US" sz="1600" dirty="0"/>
            </a:br>
            <a:r>
              <a:rPr lang="en-US" sz="1600" dirty="0"/>
              <a:t>    </a:t>
            </a:r>
            <a:r>
              <a:rPr lang="en-US" sz="1600" b="1" dirty="0"/>
              <a:t>I did not turn back till they were destroyed.</a:t>
            </a:r>
            <a:br>
              <a:rPr lang="en-US" sz="1600" dirty="0"/>
            </a:br>
            <a:r>
              <a:rPr lang="en-US" sz="1600" b="1" baseline="30000" dirty="0"/>
              <a:t>38 </a:t>
            </a:r>
            <a:r>
              <a:rPr lang="en-US" sz="1600" dirty="0"/>
              <a:t>I crushed them so that they could not rise;</a:t>
            </a:r>
            <a:br>
              <a:rPr lang="en-US" sz="1600" dirty="0"/>
            </a:br>
            <a:r>
              <a:rPr lang="en-US" sz="1600" dirty="0"/>
              <a:t>    </a:t>
            </a:r>
            <a:r>
              <a:rPr lang="en-US" sz="1600" b="1" dirty="0"/>
              <a:t>they fell beneath my feet</a:t>
            </a:r>
            <a:r>
              <a:rPr lang="en-US" sz="1600" dirty="0"/>
              <a:t>.</a:t>
            </a:r>
            <a:br>
              <a:rPr lang="en-US" sz="1600" dirty="0"/>
            </a:br>
            <a:r>
              <a:rPr lang="en-US" sz="1600" b="1" baseline="30000" dirty="0"/>
              <a:t>39 </a:t>
            </a:r>
            <a:r>
              <a:rPr lang="en-US" sz="1600" dirty="0"/>
              <a:t>You armed me with strength for battle;</a:t>
            </a:r>
            <a:br>
              <a:rPr lang="en-US" sz="1600" dirty="0"/>
            </a:br>
            <a:r>
              <a:rPr lang="en-US" sz="1600" dirty="0"/>
              <a:t>    </a:t>
            </a:r>
            <a:r>
              <a:rPr lang="en-US" sz="1600" b="1" dirty="0"/>
              <a:t>you humbled my adversaries before me.</a:t>
            </a:r>
            <a:br>
              <a:rPr lang="en-US" sz="1600" dirty="0"/>
            </a:br>
            <a:r>
              <a:rPr lang="en-US" sz="1600" b="1" baseline="30000" dirty="0"/>
              <a:t>40 </a:t>
            </a:r>
            <a:r>
              <a:rPr lang="en-US" sz="1600" dirty="0"/>
              <a:t>You made my enemies turn their backs in flight,</a:t>
            </a:r>
            <a:br>
              <a:rPr lang="en-US" sz="1600" dirty="0"/>
            </a:br>
            <a:r>
              <a:rPr lang="en-US" sz="1600" dirty="0"/>
              <a:t>    </a:t>
            </a:r>
            <a:r>
              <a:rPr lang="en-US" sz="1600" b="1" dirty="0"/>
              <a:t>and I destroyed my foes.</a:t>
            </a:r>
            <a:br>
              <a:rPr lang="en-US" sz="1600" dirty="0"/>
            </a:br>
            <a:endParaRPr lang="en-CA" sz="1600" dirty="0"/>
          </a:p>
        </p:txBody>
      </p:sp>
    </p:spTree>
  </p:cSld>
  <p:clrMapOvr>
    <a:masterClrMapping/>
  </p:clrMapOvr>
  <mc:AlternateContent xmlns:mc="http://schemas.openxmlformats.org/markup-compatibility/2006" xmlns:p14="http://schemas.microsoft.com/office/powerpoint/2010/main">
    <mc:Choice Requires="p14">
      <p:transition p14:dur="100" advClick="0">
        <p:cut/>
      </p:transition>
    </mc:Choice>
    <mc:Fallback xmlns="" xmlns:m="http://schemas.openxmlformats.org/officeDocument/2006/math" xmlns:w="http://schemas.openxmlformats.org/wordprocessingml/2006/main" xmlns:wp="http://schemas.openxmlformats.org/drawingml/2006/wordprocessingDrawing" xmlns:a14="http://schemas.microsoft.com/office/drawing/2010/main" xmlns:p15="http://schemas.microsoft.com/office/powerpoint/2012/main" xmlns:p159="http://schemas.microsoft.com/office/powerpoint/2015/09/main">
      <p:transition spd="slow" advClick="0">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75C88C-B66C-2329-6CE7-E1CB899C82E8}"/>
            </a:ext>
          </a:extLst>
        </p:cNvPr>
        <p:cNvGrpSpPr/>
        <p:nvPr/>
      </p:nvGrpSpPr>
      <p:grpSpPr>
        <a:xfrm>
          <a:off x="0" y="0"/>
          <a:ext cx="0" cy="0"/>
          <a:chOff x="0" y="0"/>
          <a:chExt cx="0" cy="0"/>
        </a:xfrm>
      </p:grpSpPr>
      <p:sp>
        <p:nvSpPr>
          <p:cNvPr id="8194" name="Rectangle 8193">
            <a:extLst>
              <a:ext uri="{FF2B5EF4-FFF2-40B4-BE49-F238E27FC236}">
                <a16:creationId xmlns:a16="http://schemas.microsoft.com/office/drawing/2014/main" id="{7FECA796-4A55-B9A4-72BE-AD55ED983C25}"/>
              </a:ext>
            </a:extLst>
          </p:cNvPr>
          <p:cNvSpPr/>
          <p:nvPr/>
        </p:nvSpPr>
        <p:spPr>
          <a:xfrm>
            <a:off x="0" y="6346825"/>
            <a:ext cx="11885613" cy="504825"/>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8195" name="Rectangle 8194">
            <a:extLst>
              <a:ext uri="{FF2B5EF4-FFF2-40B4-BE49-F238E27FC236}">
                <a16:creationId xmlns:a16="http://schemas.microsoft.com/office/drawing/2014/main" id="{F95E4096-6673-3D9D-CE2C-92BB2C32DEA9}"/>
              </a:ext>
            </a:extLst>
          </p:cNvPr>
          <p:cNvSpPr/>
          <p:nvPr/>
        </p:nvSpPr>
        <p:spPr>
          <a:xfrm>
            <a:off x="0" y="6350"/>
            <a:ext cx="11991975" cy="503238"/>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2" name="TextBox 1">
            <a:extLst>
              <a:ext uri="{FF2B5EF4-FFF2-40B4-BE49-F238E27FC236}">
                <a16:creationId xmlns:a16="http://schemas.microsoft.com/office/drawing/2014/main" id="{B202B56A-27A9-E4F0-3447-5D50B8B5D44E}"/>
              </a:ext>
            </a:extLst>
          </p:cNvPr>
          <p:cNvSpPr txBox="1"/>
          <p:nvPr/>
        </p:nvSpPr>
        <p:spPr>
          <a:xfrm>
            <a:off x="1603935" y="692696"/>
            <a:ext cx="7596336" cy="6001643"/>
          </a:xfrm>
          <a:prstGeom prst="rect">
            <a:avLst/>
          </a:prstGeom>
          <a:noFill/>
        </p:spPr>
        <p:txBody>
          <a:bodyPr wrap="square" rtlCol="0">
            <a:spAutoFit/>
          </a:bodyPr>
          <a:lstStyle/>
          <a:p>
            <a:r>
              <a:rPr lang="en-US" sz="1600" b="1" baseline="30000" dirty="0"/>
              <a:t>41 </a:t>
            </a:r>
            <a:r>
              <a:rPr lang="en-US" sz="1600" dirty="0"/>
              <a:t>They cried for help, but there was no one to save them—</a:t>
            </a:r>
            <a:br>
              <a:rPr lang="en-US" sz="1600" dirty="0"/>
            </a:br>
            <a:r>
              <a:rPr lang="en-US" sz="1600" b="1" dirty="0"/>
              <a:t>    to the </a:t>
            </a:r>
            <a:r>
              <a:rPr lang="en-US" sz="1600" b="1" cap="small" dirty="0"/>
              <a:t>Lord</a:t>
            </a:r>
            <a:r>
              <a:rPr lang="en-US" sz="1600" b="1" dirty="0"/>
              <a:t>, but he did not answer.</a:t>
            </a:r>
            <a:br>
              <a:rPr lang="en-US" sz="1600" dirty="0"/>
            </a:br>
            <a:r>
              <a:rPr lang="en-US" sz="1600" b="1" baseline="30000" dirty="0"/>
              <a:t>42 </a:t>
            </a:r>
            <a:r>
              <a:rPr lang="en-US" sz="1600" dirty="0"/>
              <a:t>I beat them as fine as windblown dust;</a:t>
            </a:r>
            <a:br>
              <a:rPr lang="en-US" sz="1600" dirty="0"/>
            </a:br>
            <a:r>
              <a:rPr lang="en-US" sz="1600" b="1" dirty="0"/>
              <a:t>    I trampled them</a:t>
            </a:r>
            <a:r>
              <a:rPr lang="en-US" sz="1600" b="1" baseline="30000" dirty="0"/>
              <a:t>[</a:t>
            </a:r>
            <a:r>
              <a:rPr lang="en-US" sz="1600" b="1" baseline="30000" dirty="0">
                <a:hlinkClick r:id="rId2"/>
              </a:rPr>
              <a:t>b</a:t>
            </a:r>
            <a:r>
              <a:rPr lang="en-US" sz="1600" b="1" baseline="30000" dirty="0"/>
              <a:t>]</a:t>
            </a:r>
            <a:r>
              <a:rPr lang="en-US" sz="1600" b="1" dirty="0"/>
              <a:t> like mud in the streets.</a:t>
            </a:r>
            <a:br>
              <a:rPr lang="en-US" sz="1600" dirty="0"/>
            </a:br>
            <a:r>
              <a:rPr lang="en-US" sz="1600" b="1" baseline="30000" dirty="0"/>
              <a:t>43 </a:t>
            </a:r>
            <a:r>
              <a:rPr lang="en-US" sz="1600" dirty="0"/>
              <a:t>You have delivered me from the attacks of the people;</a:t>
            </a:r>
            <a:br>
              <a:rPr lang="en-US" sz="1600" dirty="0"/>
            </a:br>
            <a:r>
              <a:rPr lang="en-US" sz="1600" dirty="0"/>
              <a:t>  </a:t>
            </a:r>
            <a:r>
              <a:rPr lang="en-US" sz="1600" b="1" dirty="0"/>
              <a:t>  you have made me the head of nations.</a:t>
            </a:r>
            <a:br>
              <a:rPr lang="en-US" sz="1600" dirty="0"/>
            </a:br>
            <a:r>
              <a:rPr lang="en-US" sz="1600" dirty="0"/>
              <a:t>People I did not know now serve me,</a:t>
            </a:r>
            <a:br>
              <a:rPr lang="en-US" sz="1600" dirty="0"/>
            </a:br>
            <a:r>
              <a:rPr lang="en-US" sz="1600" b="1" baseline="30000" dirty="0"/>
              <a:t>44 </a:t>
            </a:r>
            <a:r>
              <a:rPr lang="en-US" sz="1600" dirty="0"/>
              <a:t>    </a:t>
            </a:r>
            <a:r>
              <a:rPr lang="en-US" sz="1600" b="1" dirty="0"/>
              <a:t>foreigners cower before me;</a:t>
            </a:r>
            <a:br>
              <a:rPr lang="en-US" sz="1600" b="1" dirty="0"/>
            </a:br>
            <a:r>
              <a:rPr lang="en-US" sz="1600" b="1" dirty="0"/>
              <a:t>    as soon as they hear of me, they obey me.</a:t>
            </a:r>
            <a:br>
              <a:rPr lang="en-US" sz="1600" dirty="0"/>
            </a:br>
            <a:r>
              <a:rPr lang="en-US" sz="1600" b="1" baseline="30000" dirty="0"/>
              <a:t>45 </a:t>
            </a:r>
            <a:r>
              <a:rPr lang="en-US" sz="1600" dirty="0"/>
              <a:t>They all lose heart;</a:t>
            </a:r>
            <a:br>
              <a:rPr lang="en-US" sz="1600" dirty="0"/>
            </a:br>
            <a:r>
              <a:rPr lang="en-US" sz="1600" dirty="0"/>
              <a:t>    </a:t>
            </a:r>
            <a:r>
              <a:rPr lang="en-US" sz="1600" b="1" dirty="0"/>
              <a:t>they come trembling from their strongholds.</a:t>
            </a:r>
            <a:endParaRPr lang="en-CA" sz="1600" b="1" dirty="0"/>
          </a:p>
          <a:p>
            <a:r>
              <a:rPr lang="en-US" sz="1600" b="1" baseline="30000" dirty="0"/>
              <a:t>46 </a:t>
            </a:r>
            <a:r>
              <a:rPr lang="en-US" sz="1600" dirty="0"/>
              <a:t>The </a:t>
            </a:r>
            <a:r>
              <a:rPr lang="en-US" sz="1600" cap="small" dirty="0"/>
              <a:t>Lord</a:t>
            </a:r>
            <a:r>
              <a:rPr lang="en-US" sz="1600" dirty="0"/>
              <a:t> lives! Praise be to my Rock!</a:t>
            </a:r>
            <a:br>
              <a:rPr lang="en-US" sz="1600" dirty="0"/>
            </a:br>
            <a:r>
              <a:rPr lang="en-US" sz="1600" dirty="0"/>
              <a:t>    </a:t>
            </a:r>
            <a:r>
              <a:rPr lang="en-US" sz="1600" b="1" dirty="0"/>
              <a:t>Exalted be God my Savior!</a:t>
            </a:r>
            <a:br>
              <a:rPr lang="en-US" sz="1600" dirty="0"/>
            </a:br>
            <a:r>
              <a:rPr lang="en-US" sz="1600" b="1" baseline="30000" dirty="0"/>
              <a:t>47 </a:t>
            </a:r>
            <a:r>
              <a:rPr lang="en-US" sz="1600" dirty="0"/>
              <a:t>He is the God who avenges me,</a:t>
            </a:r>
            <a:br>
              <a:rPr lang="en-US" sz="1600" dirty="0"/>
            </a:br>
            <a:r>
              <a:rPr lang="en-US" sz="1600" dirty="0"/>
              <a:t>   </a:t>
            </a:r>
            <a:r>
              <a:rPr lang="en-US" sz="1600" b="1" dirty="0"/>
              <a:t> who subdues nations under me,</a:t>
            </a:r>
            <a:br>
              <a:rPr lang="en-US" sz="1600" dirty="0"/>
            </a:br>
            <a:r>
              <a:rPr lang="en-US" sz="1600" b="1" baseline="30000" dirty="0"/>
              <a:t>48 </a:t>
            </a:r>
            <a:r>
              <a:rPr lang="en-US" sz="1600" dirty="0"/>
              <a:t>    who saves me from my enemies.</a:t>
            </a:r>
            <a:br>
              <a:rPr lang="en-US" sz="1600" dirty="0"/>
            </a:br>
            <a:r>
              <a:rPr lang="en-US" sz="1600" b="1" dirty="0"/>
              <a:t>You exalted me above my foes;</a:t>
            </a:r>
            <a:br>
              <a:rPr lang="en-US" sz="1600" b="1" dirty="0"/>
            </a:br>
            <a:r>
              <a:rPr lang="en-US" sz="1600" b="1" dirty="0"/>
              <a:t>    from a violent man you rescued me.</a:t>
            </a:r>
            <a:br>
              <a:rPr lang="en-US" sz="1600" dirty="0"/>
            </a:br>
            <a:r>
              <a:rPr lang="en-US" sz="1600" b="1" baseline="30000" dirty="0"/>
              <a:t>49 </a:t>
            </a:r>
            <a:r>
              <a:rPr lang="en-US" sz="1600" dirty="0"/>
              <a:t>Therefore I will praise you, </a:t>
            </a:r>
            <a:r>
              <a:rPr lang="en-US" sz="1600" cap="small" dirty="0"/>
              <a:t>Lord</a:t>
            </a:r>
            <a:r>
              <a:rPr lang="en-US" sz="1600" dirty="0"/>
              <a:t>, among the nations;</a:t>
            </a:r>
            <a:br>
              <a:rPr lang="en-US" sz="1600" dirty="0"/>
            </a:br>
            <a:r>
              <a:rPr lang="en-US" sz="1600" dirty="0"/>
              <a:t>   </a:t>
            </a:r>
            <a:r>
              <a:rPr lang="en-US" sz="1600" b="1" dirty="0"/>
              <a:t> I will sing the praises of your name.</a:t>
            </a:r>
            <a:endParaRPr lang="en-CA" sz="1600" b="1" dirty="0"/>
          </a:p>
          <a:p>
            <a:r>
              <a:rPr lang="en-US" sz="1600" b="1" baseline="30000" dirty="0"/>
              <a:t>50 </a:t>
            </a:r>
            <a:r>
              <a:rPr lang="en-US" sz="1600" dirty="0"/>
              <a:t>He gives his king great victories;</a:t>
            </a:r>
            <a:br>
              <a:rPr lang="en-US" sz="1600" dirty="0"/>
            </a:br>
            <a:r>
              <a:rPr lang="en-US" sz="1600" dirty="0"/>
              <a:t>    </a:t>
            </a:r>
            <a:r>
              <a:rPr lang="en-US" sz="1600" b="1" dirty="0"/>
              <a:t>he shows unfailing love to his anointed,</a:t>
            </a:r>
            <a:br>
              <a:rPr lang="en-US" sz="1600" b="1" dirty="0"/>
            </a:br>
            <a:r>
              <a:rPr lang="en-US" sz="1600" b="1" dirty="0"/>
              <a:t>    to David and to his descendants forever</a:t>
            </a:r>
            <a:endParaRPr lang="en-CA" sz="1600" b="1" dirty="0"/>
          </a:p>
          <a:p>
            <a:endParaRPr lang="en-CA" sz="1600" dirty="0"/>
          </a:p>
        </p:txBody>
      </p:sp>
    </p:spTree>
    <p:extLst>
      <p:ext uri="{BB962C8B-B14F-4D97-AF65-F5344CB8AC3E}">
        <p14:creationId xmlns:p14="http://schemas.microsoft.com/office/powerpoint/2010/main" val="3665345623"/>
      </p:ext>
    </p:extLst>
  </p:cSld>
  <p:clrMapOvr>
    <a:masterClrMapping/>
  </p:clrMapOvr>
  <mc:AlternateContent xmlns:mc="http://schemas.openxmlformats.org/markup-compatibility/2006">
    <mc:Choice xmlns:p14="http://schemas.microsoft.com/office/powerpoint/2010/main" Requires="p14">
      <p:transition p14:dur="100" advClick="0">
        <p:cut/>
      </p:transition>
    </mc:Choice>
    <mc:Fallback>
      <p:transition advClick="0">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89A53C-2F2D-0E09-1CC4-ECCCB50F4D38}"/>
            </a:ext>
          </a:extLst>
        </p:cNvPr>
        <p:cNvGrpSpPr/>
        <p:nvPr/>
      </p:nvGrpSpPr>
      <p:grpSpPr>
        <a:xfrm>
          <a:off x="0" y="0"/>
          <a:ext cx="0" cy="0"/>
          <a:chOff x="0" y="0"/>
          <a:chExt cx="0" cy="0"/>
        </a:xfrm>
      </p:grpSpPr>
      <p:sp>
        <p:nvSpPr>
          <p:cNvPr id="8194" name="Rectangle 8193">
            <a:extLst>
              <a:ext uri="{FF2B5EF4-FFF2-40B4-BE49-F238E27FC236}">
                <a16:creationId xmlns:a16="http://schemas.microsoft.com/office/drawing/2014/main" id="{64A44CD9-D737-75FB-8E8F-5EC4C0F313A3}"/>
              </a:ext>
            </a:extLst>
          </p:cNvPr>
          <p:cNvSpPr/>
          <p:nvPr/>
        </p:nvSpPr>
        <p:spPr>
          <a:xfrm>
            <a:off x="0" y="6346825"/>
            <a:ext cx="11885613" cy="504825"/>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8195" name="Rectangle 8194">
            <a:extLst>
              <a:ext uri="{FF2B5EF4-FFF2-40B4-BE49-F238E27FC236}">
                <a16:creationId xmlns:a16="http://schemas.microsoft.com/office/drawing/2014/main" id="{CF006956-DA53-9346-072B-D09A3C4D69EF}"/>
              </a:ext>
            </a:extLst>
          </p:cNvPr>
          <p:cNvSpPr/>
          <p:nvPr/>
        </p:nvSpPr>
        <p:spPr>
          <a:xfrm>
            <a:off x="0" y="6350"/>
            <a:ext cx="11991975" cy="503238"/>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8196" name="Rectangle 8195">
            <a:extLst>
              <a:ext uri="{FF2B5EF4-FFF2-40B4-BE49-F238E27FC236}">
                <a16:creationId xmlns:a16="http://schemas.microsoft.com/office/drawing/2014/main" id="{0C001EB8-D2E1-4891-F0E0-CBE1A0C0E218}"/>
              </a:ext>
            </a:extLst>
          </p:cNvPr>
          <p:cNvSpPr/>
          <p:nvPr/>
        </p:nvSpPr>
        <p:spPr>
          <a:xfrm>
            <a:off x="917575" y="993775"/>
            <a:ext cx="3943350" cy="431800"/>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3200" baseline="0">
                <a:solidFill>
                  <a:srgbClr val="993366"/>
                </a:solidFill>
                <a:effectLst/>
                <a:latin typeface="Arial"/>
              </a:rPr>
              <a:t>The Psalm Prayer</a:t>
            </a:r>
          </a:p>
        </p:txBody>
      </p:sp>
      <p:sp>
        <p:nvSpPr>
          <p:cNvPr id="8197" name="Rectangle 8196">
            <a:extLst>
              <a:ext uri="{FF2B5EF4-FFF2-40B4-BE49-F238E27FC236}">
                <a16:creationId xmlns:a16="http://schemas.microsoft.com/office/drawing/2014/main" id="{31FA7433-B71B-1293-5585-F65B4A3BC868}"/>
              </a:ext>
            </a:extLst>
          </p:cNvPr>
          <p:cNvSpPr/>
          <p:nvPr/>
        </p:nvSpPr>
        <p:spPr>
          <a:xfrm>
            <a:off x="917574" y="1628800"/>
            <a:ext cx="7758881" cy="4678204"/>
          </a:xfrm>
          <a:prstGeom prst="rect">
            <a:avLst/>
          </a:prstGeom>
          <a:noFill/>
          <a:ln>
            <a:noFill/>
            <a:miter lim="800000"/>
          </a:ln>
        </p:spPr>
        <p:txBody>
          <a:bodyPr wrap="square"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lvl="0" defTabSz="381000">
              <a:spcBef>
                <a:spcPct val="20000"/>
              </a:spcBef>
              <a:buClr>
                <a:schemeClr val="bg1"/>
              </a:buClr>
            </a:pPr>
            <a:r>
              <a:rPr lang="en-US" sz="1600" b="1" dirty="0">
                <a:solidFill>
                  <a:srgbClr val="000000"/>
                </a:solidFill>
              </a:rPr>
              <a:t>Holy God,</a:t>
            </a:r>
          </a:p>
          <a:p>
            <a:pPr lvl="0" defTabSz="381000">
              <a:spcBef>
                <a:spcPct val="20000"/>
              </a:spcBef>
              <a:buClr>
                <a:schemeClr val="bg1"/>
              </a:buClr>
            </a:pPr>
            <a:endParaRPr lang="en-US" sz="1600" b="1" dirty="0">
              <a:solidFill>
                <a:srgbClr val="000000"/>
              </a:solidFill>
            </a:endParaRPr>
          </a:p>
          <a:p>
            <a:pPr lvl="0" defTabSz="381000">
              <a:spcBef>
                <a:spcPct val="20000"/>
              </a:spcBef>
              <a:buClr>
                <a:schemeClr val="bg1"/>
              </a:buClr>
            </a:pPr>
            <a:r>
              <a:rPr lang="en-US" sz="1600" dirty="0">
                <a:solidFill>
                  <a:srgbClr val="000000"/>
                </a:solidFill>
              </a:rPr>
              <a:t>On this new day You’ve given, I pause to breathe in Your presence.</a:t>
            </a:r>
          </a:p>
          <a:p>
            <a:pPr lvl="0" defTabSz="381000">
              <a:spcBef>
                <a:spcPct val="20000"/>
              </a:spcBef>
              <a:buClr>
                <a:schemeClr val="bg1"/>
              </a:buClr>
            </a:pPr>
            <a:r>
              <a:rPr lang="en-US" sz="1600" dirty="0">
                <a:solidFill>
                  <a:srgbClr val="000000"/>
                </a:solidFill>
              </a:rPr>
              <a:t>Let Your light steady my thoughts, guide my steps, and shape my desires.</a:t>
            </a:r>
          </a:p>
          <a:p>
            <a:pPr lvl="0" defTabSz="381000">
              <a:spcBef>
                <a:spcPct val="20000"/>
              </a:spcBef>
              <a:buClr>
                <a:schemeClr val="bg1"/>
              </a:buClr>
            </a:pPr>
            <a:r>
              <a:rPr lang="en-US" sz="1600" dirty="0">
                <a:solidFill>
                  <a:srgbClr val="000000"/>
                </a:solidFill>
              </a:rPr>
              <a:t>Grant me the grace to walk with humility, the courage to choose what is right,</a:t>
            </a:r>
          </a:p>
          <a:p>
            <a:pPr lvl="0" defTabSz="381000">
              <a:spcBef>
                <a:spcPct val="20000"/>
              </a:spcBef>
              <a:buClr>
                <a:schemeClr val="bg1"/>
              </a:buClr>
            </a:pPr>
            <a:r>
              <a:rPr lang="en-US" sz="1600" dirty="0">
                <a:solidFill>
                  <a:srgbClr val="000000"/>
                </a:solidFill>
              </a:rPr>
              <a:t>and the patience to love others as You have loved me.</a:t>
            </a:r>
          </a:p>
          <a:p>
            <a:pPr lvl="0" defTabSz="381000">
              <a:spcBef>
                <a:spcPct val="20000"/>
              </a:spcBef>
              <a:buClr>
                <a:schemeClr val="bg1"/>
              </a:buClr>
            </a:pPr>
            <a:r>
              <a:rPr lang="en-US" sz="1600" dirty="0">
                <a:solidFill>
                  <a:srgbClr val="000000"/>
                </a:solidFill>
              </a:rPr>
              <a:t>Where I feel stretched, strengthen me.</a:t>
            </a:r>
          </a:p>
          <a:p>
            <a:pPr lvl="0" defTabSz="381000">
              <a:spcBef>
                <a:spcPct val="20000"/>
              </a:spcBef>
              <a:buClr>
                <a:schemeClr val="bg1"/>
              </a:buClr>
            </a:pPr>
            <a:r>
              <a:rPr lang="en-US" sz="1600" dirty="0">
                <a:solidFill>
                  <a:srgbClr val="000000"/>
                </a:solidFill>
              </a:rPr>
              <a:t>Where I feel uncertain, anchor me.</a:t>
            </a:r>
          </a:p>
          <a:p>
            <a:pPr lvl="0" defTabSz="381000">
              <a:spcBef>
                <a:spcPct val="20000"/>
              </a:spcBef>
              <a:buClr>
                <a:schemeClr val="bg1"/>
              </a:buClr>
            </a:pPr>
            <a:r>
              <a:rPr lang="en-US" sz="1600" dirty="0">
                <a:solidFill>
                  <a:srgbClr val="000000"/>
                </a:solidFill>
              </a:rPr>
              <a:t>Where I feel weary, renew me.</a:t>
            </a:r>
          </a:p>
          <a:p>
            <a:pPr lvl="0" defTabSz="381000">
              <a:spcBef>
                <a:spcPct val="20000"/>
              </a:spcBef>
              <a:buClr>
                <a:schemeClr val="bg1"/>
              </a:buClr>
            </a:pPr>
            <a:r>
              <a:rPr lang="en-US" sz="1600" dirty="0">
                <a:solidFill>
                  <a:srgbClr val="000000"/>
                </a:solidFill>
              </a:rPr>
              <a:t>Fill this day with Your wisdom—</a:t>
            </a:r>
          </a:p>
          <a:p>
            <a:pPr lvl="0" defTabSz="381000">
              <a:spcBef>
                <a:spcPct val="20000"/>
              </a:spcBef>
              <a:buClr>
                <a:schemeClr val="bg1"/>
              </a:buClr>
            </a:pPr>
            <a:r>
              <a:rPr lang="en-US" sz="1600" dirty="0">
                <a:solidFill>
                  <a:srgbClr val="000000"/>
                </a:solidFill>
              </a:rPr>
              <a:t>in my conversations, my decisions, and the quiet moments no one else sees.</a:t>
            </a:r>
          </a:p>
          <a:p>
            <a:pPr lvl="0" defTabSz="381000">
              <a:spcBef>
                <a:spcPct val="20000"/>
              </a:spcBef>
              <a:buClr>
                <a:schemeClr val="bg1"/>
              </a:buClr>
            </a:pPr>
            <a:r>
              <a:rPr lang="en-US" sz="1600" dirty="0">
                <a:solidFill>
                  <a:srgbClr val="000000"/>
                </a:solidFill>
              </a:rPr>
              <a:t>Teach me to notice Your goodness, to trust Your timing, and to rest in Your peace.</a:t>
            </a:r>
          </a:p>
          <a:p>
            <a:pPr lvl="0" defTabSz="381000">
              <a:spcBef>
                <a:spcPct val="20000"/>
              </a:spcBef>
              <a:buClr>
                <a:schemeClr val="bg1"/>
              </a:buClr>
            </a:pPr>
            <a:r>
              <a:rPr lang="en-US" sz="1600" dirty="0">
                <a:solidFill>
                  <a:srgbClr val="000000"/>
                </a:solidFill>
              </a:rPr>
              <a:t>May everything, I do today reflect Your hope,</a:t>
            </a:r>
          </a:p>
          <a:p>
            <a:pPr lvl="0" defTabSz="381000">
              <a:spcBef>
                <a:spcPct val="20000"/>
              </a:spcBef>
              <a:buClr>
                <a:schemeClr val="bg1"/>
              </a:buClr>
            </a:pPr>
            <a:r>
              <a:rPr lang="en-US" sz="1600" dirty="0">
                <a:solidFill>
                  <a:srgbClr val="000000"/>
                </a:solidFill>
              </a:rPr>
              <a:t>Your peace, Your joy, and Your love.</a:t>
            </a:r>
          </a:p>
          <a:p>
            <a:pPr marL="0" lvl="0" indent="0" algn="l" defTabSz="381000" rtl="0" eaLnBrk="1" fontAlgn="base" hangingPunct="1">
              <a:lnSpc>
                <a:spcPct val="100000"/>
              </a:lnSpc>
              <a:spcBef>
                <a:spcPct val="20000"/>
              </a:spcBef>
              <a:spcAft>
                <a:spcPct val="0"/>
              </a:spcAft>
              <a:buClr>
                <a:schemeClr val="bg1"/>
              </a:buClr>
              <a:buSzTx/>
              <a:buFontTx/>
              <a:buNone/>
            </a:pPr>
            <a:endParaRPr kumimoji="0" sz="1600" baseline="0" dirty="0">
              <a:solidFill>
                <a:srgbClr val="000000"/>
              </a:solidFill>
              <a:effectLst/>
              <a:latin typeface="Arial"/>
            </a:endParaRPr>
          </a:p>
          <a:p>
            <a:pPr marL="0" lvl="0" indent="0" algn="l" defTabSz="381000" rtl="0" eaLnBrk="1" fontAlgn="base" hangingPunct="1">
              <a:lnSpc>
                <a:spcPct val="100000"/>
              </a:lnSpc>
              <a:spcBef>
                <a:spcPct val="20000"/>
              </a:spcBef>
              <a:spcAft>
                <a:spcPct val="0"/>
              </a:spcAft>
              <a:buClr>
                <a:schemeClr val="bg1"/>
              </a:buClr>
              <a:buSzTx/>
              <a:buFontTx/>
              <a:buNone/>
            </a:pPr>
            <a:r>
              <a:rPr kumimoji="0" sz="1600" b="1" baseline="0" dirty="0">
                <a:solidFill>
                  <a:srgbClr val="000000"/>
                </a:solidFill>
                <a:effectLst/>
                <a:latin typeface="Arial"/>
              </a:rPr>
              <a:t>Amen.</a:t>
            </a:r>
            <a:endParaRPr kumimoji="0" sz="1000" baseline="0" dirty="0">
              <a:solidFill>
                <a:srgbClr val="000000"/>
              </a:solidFill>
              <a:effectLst/>
              <a:latin typeface="Palatino-Roman"/>
            </a:endParaRPr>
          </a:p>
        </p:txBody>
      </p:sp>
    </p:spTree>
    <p:extLst>
      <p:ext uri="{BB962C8B-B14F-4D97-AF65-F5344CB8AC3E}">
        <p14:creationId xmlns:p14="http://schemas.microsoft.com/office/powerpoint/2010/main" val="1687941381"/>
      </p:ext>
    </p:extLst>
  </p:cSld>
  <p:clrMapOvr>
    <a:masterClrMapping/>
  </p:clrMapOvr>
  <mc:AlternateContent xmlns:mc="http://schemas.openxmlformats.org/markup-compatibility/2006">
    <mc:Choice xmlns:p14="http://schemas.microsoft.com/office/powerpoint/2010/main" Requires="p14">
      <p:transition p14:dur="100" advClick="0">
        <p:cut/>
      </p:transition>
    </mc:Choice>
    <mc:Fallback>
      <p:transition advClick="0">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9217"/>
          <p:cNvSpPr/>
          <p:nvPr/>
        </p:nvSpPr>
        <p:spPr>
          <a:xfrm>
            <a:off x="0" y="6346825"/>
            <a:ext cx="11885613" cy="504825"/>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9219" name="Rectangle 9218"/>
          <p:cNvSpPr/>
          <p:nvPr/>
        </p:nvSpPr>
        <p:spPr>
          <a:xfrm>
            <a:off x="0" y="6350"/>
            <a:ext cx="11991975" cy="503238"/>
          </a:xfrm>
          <a:prstGeom prst="rect">
            <a:avLst/>
          </a:prstGeom>
          <a:gradFill rotWithShape="0">
            <a:gsLst>
              <a:gs pos="0">
                <a:srgbClr val="9999FF"/>
              </a:gs>
              <a:gs pos="100000">
                <a:srgbClr val="9999FF"/>
              </a:gs>
            </a:gsLst>
            <a:lin ang="2700000" scaled="1"/>
          </a:gradFill>
          <a:ln w="0">
            <a:solidFill>
              <a:srgbClr val="000080"/>
            </a:solidFill>
            <a:prstDash val="solid"/>
            <a:miter lim="800000"/>
          </a:ln>
        </p:spPr>
        <p:txBody>
          <a:bodyPr/>
          <a:lstStyle/>
          <a:p>
            <a:endParaRPr lang="en-US"/>
          </a:p>
        </p:txBody>
      </p:sp>
      <p:sp>
        <p:nvSpPr>
          <p:cNvPr id="9220" name="Rectangle 9219"/>
          <p:cNvSpPr/>
          <p:nvPr/>
        </p:nvSpPr>
        <p:spPr>
          <a:xfrm>
            <a:off x="915988" y="847725"/>
            <a:ext cx="3692525" cy="935641"/>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3200" baseline="0" dirty="0">
                <a:solidFill>
                  <a:srgbClr val="993366"/>
                </a:solidFill>
                <a:effectLst/>
                <a:latin typeface="Arial"/>
              </a:rPr>
              <a:t>The Reading</a:t>
            </a:r>
          </a:p>
          <a:p>
            <a:pPr marL="0" lvl="0" indent="0" algn="l" defTabSz="381000" rtl="0" eaLnBrk="1" fontAlgn="base" hangingPunct="1">
              <a:lnSpc>
                <a:spcPct val="100000"/>
              </a:lnSpc>
              <a:spcBef>
                <a:spcPct val="20000"/>
              </a:spcBef>
              <a:spcAft>
                <a:spcPct val="0"/>
              </a:spcAft>
              <a:buClr>
                <a:schemeClr val="bg1"/>
              </a:buClr>
              <a:buSzTx/>
              <a:buFontTx/>
              <a:buNone/>
            </a:pPr>
            <a:r>
              <a:rPr kumimoji="0" lang="en-US" sz="2400" baseline="0" dirty="0">
                <a:solidFill>
                  <a:srgbClr val="993366"/>
                </a:solidFill>
                <a:effectLst/>
                <a:latin typeface="Arial"/>
              </a:rPr>
              <a:t>Gospel of day</a:t>
            </a:r>
            <a:endParaRPr kumimoji="0" sz="1800" baseline="0" dirty="0">
              <a:solidFill>
                <a:srgbClr val="000000"/>
              </a:solidFill>
              <a:effectLst/>
              <a:latin typeface="Arial"/>
            </a:endParaRPr>
          </a:p>
        </p:txBody>
      </p:sp>
      <p:sp>
        <p:nvSpPr>
          <p:cNvPr id="9221" name="Rectangle 9220"/>
          <p:cNvSpPr/>
          <p:nvPr/>
        </p:nvSpPr>
        <p:spPr>
          <a:xfrm>
            <a:off x="5913438" y="671513"/>
            <a:ext cx="863600" cy="220662"/>
          </a:xfrm>
          <a:prstGeom prst="rect">
            <a:avLst/>
          </a:prstGeom>
          <a:noFill/>
          <a:ln>
            <a:noFill/>
            <a:miter lim="800000"/>
          </a:ln>
        </p:spPr>
        <p:txBody>
          <a:bodyPr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marL="0" lvl="0" indent="0" algn="l" defTabSz="381000" rtl="0" eaLnBrk="1" fontAlgn="base" hangingPunct="1">
              <a:lnSpc>
                <a:spcPct val="100000"/>
              </a:lnSpc>
              <a:spcBef>
                <a:spcPct val="20000"/>
              </a:spcBef>
              <a:spcAft>
                <a:spcPct val="0"/>
              </a:spcAft>
              <a:buClr>
                <a:schemeClr val="bg1"/>
              </a:buClr>
              <a:buSzTx/>
              <a:buFontTx/>
              <a:buNone/>
            </a:pPr>
            <a:r>
              <a:rPr kumimoji="0" sz="1600" b="1" i="1" baseline="0">
                <a:solidFill>
                  <a:srgbClr val="993366"/>
                </a:solidFill>
                <a:effectLst/>
                <a:latin typeface="Arial"/>
              </a:rPr>
              <a:t>Reader</a:t>
            </a:r>
          </a:p>
        </p:txBody>
      </p:sp>
      <p:sp>
        <p:nvSpPr>
          <p:cNvPr id="9222" name="Rectangle 9221"/>
          <p:cNvSpPr/>
          <p:nvPr/>
        </p:nvSpPr>
        <p:spPr>
          <a:xfrm>
            <a:off x="3635896" y="1035050"/>
            <a:ext cx="8016354" cy="4708981"/>
          </a:xfrm>
          <a:prstGeom prst="rect">
            <a:avLst/>
          </a:prstGeom>
          <a:noFill/>
          <a:ln>
            <a:noFill/>
            <a:miter lim="800000"/>
          </a:ln>
        </p:spPr>
        <p:txBody>
          <a:bodyPr wrap="square" lIns="0" tIns="0" rIns="0" bIns="0">
            <a:spAutoFit/>
          </a:bodyPr>
          <a:lstStyle>
            <a:defPPr>
              <a:defRPr lang="en-US"/>
            </a:defPPr>
            <a:lvl1pPr marL="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1pPr>
            <a:lvl2pPr marL="4572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2pPr>
            <a:lvl3pPr marL="9144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3pPr>
            <a:lvl4pPr marL="13716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4pPr>
            <a:lvl5pPr marL="1828800" indent="0" algn="l" defTabSz="914400" rtl="0" eaLnBrk="1" fontAlgn="base" hangingPunct="1">
              <a:lnSpc>
                <a:spcPct val="100000"/>
              </a:lnSpc>
              <a:spcBef>
                <a:spcPct val="0"/>
              </a:spcBef>
              <a:spcAft>
                <a:spcPct val="0"/>
              </a:spcAft>
              <a:buSzTx/>
              <a:buFont typeface="Arial"/>
              <a:buNone/>
              <a:defRPr kumimoji="0" lang="en-US" altLang="en-US" sz="1800" b="0" i="0" u="none" baseline="0">
                <a:solidFill>
                  <a:schemeClr val="tx1"/>
                </a:solidFill>
                <a:effectLst/>
                <a:latin typeface="Arial"/>
              </a:defRPr>
            </a:lvl5pPr>
          </a:lstStyle>
          <a:p>
            <a:pPr lvl="0" defTabSz="381000">
              <a:spcBef>
                <a:spcPct val="20000"/>
              </a:spcBef>
              <a:buClr>
                <a:schemeClr val="bg1"/>
              </a:buClr>
            </a:pPr>
            <a:r>
              <a:rPr lang="en-US" dirty="0">
                <a:solidFill>
                  <a:srgbClr val="000000"/>
                </a:solidFill>
              </a:rPr>
              <a:t>John 1:19–28 (NRS): </a:t>
            </a:r>
          </a:p>
          <a:p>
            <a:pPr lvl="0" defTabSz="381000">
              <a:spcBef>
                <a:spcPct val="20000"/>
              </a:spcBef>
              <a:buClr>
                <a:schemeClr val="bg1"/>
              </a:buClr>
            </a:pPr>
            <a:r>
              <a:rPr lang="en-US" dirty="0">
                <a:solidFill>
                  <a:srgbClr val="000000"/>
                </a:solidFill>
              </a:rPr>
              <a:t>19 This is the testimony given by John when the Jews sent priests and Levites from Jerusalem to ask him, “Who are you?” 20 He confessed and did not deny it, but he confessed, “I am not the Messiah.” 21 And they asked him, “What then? Are you Elijah?” He said, “I am not.” “Are you the prophet?” He answered, “No.” 22 Then they said to him, “Who are you? Let us have an answer for those who sent us. What do you say about yourself?” 23 He said, </a:t>
            </a:r>
          </a:p>
          <a:p>
            <a:pPr lvl="0" defTabSz="381000">
              <a:spcBef>
                <a:spcPct val="20000"/>
              </a:spcBef>
              <a:buClr>
                <a:schemeClr val="bg1"/>
              </a:buClr>
            </a:pPr>
            <a:r>
              <a:rPr lang="en-US" i="1" dirty="0">
                <a:solidFill>
                  <a:srgbClr val="000000"/>
                </a:solidFill>
              </a:rPr>
              <a:t>    “I am the voice of one crying out in the wilderness, </a:t>
            </a:r>
          </a:p>
          <a:p>
            <a:pPr lvl="0" defTabSz="381000">
              <a:spcBef>
                <a:spcPct val="20000"/>
              </a:spcBef>
              <a:buClr>
                <a:schemeClr val="bg1"/>
              </a:buClr>
            </a:pPr>
            <a:r>
              <a:rPr lang="en-US" i="1" dirty="0">
                <a:solidFill>
                  <a:srgbClr val="000000"/>
                </a:solidFill>
              </a:rPr>
              <a:t>    ‘Make straight the way of the Lord,’ ” </a:t>
            </a:r>
          </a:p>
          <a:p>
            <a:pPr lvl="0" defTabSz="381000">
              <a:spcBef>
                <a:spcPct val="20000"/>
              </a:spcBef>
              <a:buClr>
                <a:schemeClr val="bg1"/>
              </a:buClr>
            </a:pPr>
            <a:r>
              <a:rPr lang="en-US" i="1" dirty="0">
                <a:solidFill>
                  <a:srgbClr val="000000"/>
                </a:solidFill>
              </a:rPr>
              <a:t>     as the prophet Isaiah said. </a:t>
            </a:r>
          </a:p>
          <a:p>
            <a:pPr lvl="0" defTabSz="381000">
              <a:spcBef>
                <a:spcPct val="20000"/>
              </a:spcBef>
              <a:buClr>
                <a:schemeClr val="bg1"/>
              </a:buClr>
            </a:pPr>
            <a:r>
              <a:rPr lang="en-US" dirty="0">
                <a:solidFill>
                  <a:srgbClr val="000000"/>
                </a:solidFill>
              </a:rPr>
              <a:t>24 Now they had been sent from the Pharisees. 25 They asked him, “Why, then, are you baptizing if you are neither the Messiah, nor Elijah, nor the prophet?” 26 John answered them, “I baptize with water. Among you stands one whom you do not know, 27 the one who is coming after me; I am not worthy to untie the strap of his sandal.” 28 This took place in Bethany across the Jordan where John was baptizing.</a:t>
            </a:r>
            <a:endParaRPr kumimoji="0" sz="1800" baseline="0" dirty="0">
              <a:solidFill>
                <a:srgbClr val="000000"/>
              </a:solidFill>
              <a:effectLst/>
              <a:latin typeface="Arial"/>
            </a:endParaRPr>
          </a:p>
        </p:txBody>
      </p:sp>
    </p:spTree>
  </p:cSld>
  <p:clrMapOvr>
    <a:masterClrMapping/>
  </p:clrMapOvr>
  <mc:AlternateContent xmlns:mc="http://schemas.openxmlformats.org/markup-compatibility/2006" xmlns:p14="http://schemas.microsoft.com/office/powerpoint/2010/main">
    <mc:Choice Requires="p14">
      <p:transition p14:dur="100" advClick="0">
        <p:cut/>
      </p:transition>
    </mc:Choice>
    <mc:Fallback xmlns="" xmlns:m="http://schemas.openxmlformats.org/officeDocument/2006/math" xmlns:w="http://schemas.openxmlformats.org/wordprocessingml/2006/main" xmlns:wp="http://schemas.openxmlformats.org/drawingml/2006/wordprocessingDrawing" xmlns:a14="http://schemas.microsoft.com/office/drawing/2010/main" xmlns:p15="http://schemas.microsoft.com/office/powerpoint/2012/main" xmlns:p159="http://schemas.microsoft.com/office/powerpoint/2015/09/main">
      <p:transition spd="slow" advClick="0">
        <p:cut/>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21.01.14"/>
  <p:tag name="AS_TITLE" val="Aspose.Slides for .NET 4.0"/>
  <p:tag name="AS_VERSION" val="21.1"/>
</p:tagLst>
</file>

<file path=ppt/theme/theme1.xml><?xml version="1.0" encoding="utf-8"?>
<a:theme xmlns:a="http://schemas.openxmlformats.org/drawingml/2006/main">
  <a:themeElements>
    <a:clrScheme name=" 1">
      <a:dk1>
        <a:srgbClr val="000000"/>
      </a:dk1>
      <a:lt1>
        <a:srgbClr val="FFFFFF"/>
      </a:lt1>
      <a:dk2>
        <a:srgbClr val="000000"/>
      </a:dk2>
      <a:lt2>
        <a:srgbClr val="808080"/>
      </a:lt2>
      <a:accent1>
        <a:srgbClr val="BBE0E3"/>
      </a:accent1>
      <a:accent2>
        <a:srgbClr val="333399"/>
      </a:accent2>
      <a:accent3>
        <a:srgbClr val="9BBB59"/>
      </a:accent3>
      <a:accent4>
        <a:srgbClr val="8064A2"/>
      </a:accent4>
      <a:accent5>
        <a:srgbClr val="4BACC6"/>
      </a:accent5>
      <a:accent6>
        <a:srgbClr val="F79646"/>
      </a:accent6>
      <a:hlink>
        <a:srgbClr val="009999"/>
      </a:hlink>
      <a:folHlink>
        <a:srgbClr val="99CC00"/>
      </a:folHlink>
    </a:clrScheme>
    <a:fontScheme name="">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prstClr val="black">
                <a:alpha val="38000"/>
              </a:prstClr>
            </a:outerShdw>
          </a:effectLst>
        </a:effectStyle>
        <a:effectStyle>
          <a:effectLst>
            <a:outerShdw blurRad="40000" dist="23000" dir="5400000" rotWithShape="0">
              <a:prstClr val="black">
                <a:alpha val="35000"/>
              </a:prstClr>
            </a:outerShdw>
          </a:effectLst>
        </a:effectStyle>
        <a:effectStyle>
          <a:effectLst>
            <a:outerShdw blurRad="40000" dist="23000" dir="5400000" rotWithShape="0">
              <a:prstClr val="black">
                <a:alpha val="35000"/>
              </a:prst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 1">
      <a:dk1>
        <a:srgbClr val="000000"/>
      </a:dk1>
      <a:lt1>
        <a:srgbClr val="FFFFFF"/>
      </a:lt1>
      <a:dk2>
        <a:srgbClr val="000000"/>
      </a:dk2>
      <a:lt2>
        <a:srgbClr val="808080"/>
      </a:lt2>
      <a:accent1>
        <a:srgbClr val="BBE0E3"/>
      </a:accent1>
      <a:accent2>
        <a:srgbClr val="333399"/>
      </a:accent2>
      <a:accent3>
        <a:srgbClr val="9BBB59"/>
      </a:accent3>
      <a:accent4>
        <a:srgbClr val="8064A2"/>
      </a:accent4>
      <a:accent5>
        <a:srgbClr val="4BACC6"/>
      </a:accent5>
      <a:accent6>
        <a:srgbClr val="F79646"/>
      </a:accent6>
      <a:hlink>
        <a:srgbClr val="009999"/>
      </a:hlink>
      <a:folHlink>
        <a:srgbClr val="99CC00"/>
      </a:folHlink>
    </a:clrScheme>
    <a:fontScheme name="">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prstClr val="black">
                <a:alpha val="38000"/>
              </a:prstClr>
            </a:outerShdw>
          </a:effectLst>
        </a:effectStyle>
        <a:effectStyle>
          <a:effectLst>
            <a:outerShdw blurRad="40000" dist="23000" dir="5400000" rotWithShape="0">
              <a:prstClr val="black">
                <a:alpha val="35000"/>
              </a:prstClr>
            </a:outerShdw>
          </a:effectLst>
        </a:effectStyle>
        <a:effectStyle>
          <a:effectLst>
            <a:outerShdw blurRad="40000" dist="23000" dir="5400000" rotWithShape="0">
              <a:prstClr val="black">
                <a:alpha val="35000"/>
              </a:prst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TotalTime>
  <Words>2106</Words>
  <Application>Microsoft Office PowerPoint</Application>
  <PresentationFormat>On-screen Show (4:3)</PresentationFormat>
  <Paragraphs>157</Paragraphs>
  <Slides>16</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16</vt:i4>
      </vt:variant>
    </vt:vector>
  </HeadingPairs>
  <TitlesOfParts>
    <vt:vector size="22" baseType="lpstr">
      <vt:lpstr>Arial</vt:lpstr>
      <vt:lpstr>Arial Bold Italic</vt:lpstr>
      <vt:lpstr>Myriad Pro</vt:lpstr>
      <vt:lpstr>Palatino-Roman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Shawn Shenfield</cp:lastModifiedBy>
  <cp:revision>3</cp:revision>
  <cp:lastPrinted>2026-01-07T20:12:44Z</cp:lastPrinted>
  <dcterms:created xsi:type="dcterms:W3CDTF">2026-01-07T20:12:44Z</dcterms:created>
  <dcterms:modified xsi:type="dcterms:W3CDTF">2026-01-13T06:04:01Z</dcterms:modified>
</cp:coreProperties>
</file>