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3896" r:id="rId3"/>
    <p:sldId id="3482" r:id="rId4"/>
    <p:sldId id="2363" r:id="rId5"/>
    <p:sldId id="261" r:id="rId6"/>
    <p:sldId id="323" r:id="rId7"/>
    <p:sldId id="3993" r:id="rId8"/>
    <p:sldId id="3994" r:id="rId9"/>
    <p:sldId id="3995" r:id="rId10"/>
    <p:sldId id="3996" r:id="rId11"/>
    <p:sldId id="3997" r:id="rId12"/>
    <p:sldId id="3998" r:id="rId13"/>
    <p:sldId id="3109" r:id="rId14"/>
    <p:sldId id="3999" r:id="rId15"/>
    <p:sldId id="3049" r:id="rId16"/>
    <p:sldId id="3050" r:id="rId17"/>
    <p:sldId id="3051" r:id="rId18"/>
    <p:sldId id="3052" r:id="rId19"/>
    <p:sldId id="3053" r:id="rId20"/>
    <p:sldId id="3971" r:id="rId21"/>
    <p:sldId id="3972" r:id="rId22"/>
    <p:sldId id="4000" r:id="rId23"/>
    <p:sldId id="4001" r:id="rId24"/>
    <p:sldId id="4002" r:id="rId25"/>
    <p:sldId id="4003" r:id="rId26"/>
    <p:sldId id="325" r:id="rId27"/>
    <p:sldId id="318" r:id="rId28"/>
    <p:sldId id="3578" r:id="rId29"/>
    <p:sldId id="4004" r:id="rId30"/>
    <p:sldId id="4005" r:id="rId31"/>
    <p:sldId id="4006" r:id="rId32"/>
    <p:sldId id="3318" r:id="rId33"/>
    <p:sldId id="829" r:id="rId34"/>
    <p:sldId id="3399" r:id="rId35"/>
    <p:sldId id="565" r:id="rId36"/>
    <p:sldId id="279" r:id="rId37"/>
    <p:sldId id="280" r:id="rId38"/>
    <p:sldId id="281" r:id="rId39"/>
    <p:sldId id="282" r:id="rId40"/>
    <p:sldId id="283" r:id="rId41"/>
    <p:sldId id="284" r:id="rId42"/>
    <p:sldId id="285" r:id="rId43"/>
    <p:sldId id="3952" r:id="rId44"/>
    <p:sldId id="4007" r:id="rId45"/>
    <p:sldId id="259" r:id="rId46"/>
    <p:sldId id="3928" r:id="rId47"/>
    <p:sldId id="3017" r:id="rId48"/>
    <p:sldId id="3018" r:id="rId49"/>
    <p:sldId id="4008" r:id="rId50"/>
    <p:sldId id="3973" r:id="rId51"/>
    <p:sldId id="3974" r:id="rId52"/>
    <p:sldId id="3975" r:id="rId53"/>
    <p:sldId id="3976" r:id="rId54"/>
    <p:sldId id="3977" r:id="rId55"/>
    <p:sldId id="3978" r:id="rId56"/>
    <p:sldId id="3979" r:id="rId57"/>
    <p:sldId id="3980" r:id="rId58"/>
    <p:sldId id="3970" r:id="rId59"/>
    <p:sldId id="58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482635-333F-4EB8-9709-20A15ECCABFD}">
          <p14:sldIdLst>
            <p14:sldId id="257"/>
            <p14:sldId id="3896"/>
            <p14:sldId id="3482"/>
            <p14:sldId id="2363"/>
            <p14:sldId id="261"/>
            <p14:sldId id="323"/>
            <p14:sldId id="3993"/>
            <p14:sldId id="3994"/>
            <p14:sldId id="3995"/>
            <p14:sldId id="3996"/>
            <p14:sldId id="3997"/>
            <p14:sldId id="3998"/>
            <p14:sldId id="3109"/>
            <p14:sldId id="3999"/>
            <p14:sldId id="3049"/>
            <p14:sldId id="3050"/>
            <p14:sldId id="3051"/>
            <p14:sldId id="3052"/>
            <p14:sldId id="3053"/>
            <p14:sldId id="3971"/>
            <p14:sldId id="3972"/>
            <p14:sldId id="4000"/>
            <p14:sldId id="4001"/>
            <p14:sldId id="4002"/>
            <p14:sldId id="4003"/>
            <p14:sldId id="325"/>
            <p14:sldId id="318"/>
            <p14:sldId id="3578"/>
            <p14:sldId id="4004"/>
            <p14:sldId id="4005"/>
            <p14:sldId id="4006"/>
            <p14:sldId id="3318"/>
            <p14:sldId id="829"/>
            <p14:sldId id="3399"/>
            <p14:sldId id="565"/>
            <p14:sldId id="279"/>
            <p14:sldId id="280"/>
            <p14:sldId id="281"/>
            <p14:sldId id="282"/>
            <p14:sldId id="283"/>
            <p14:sldId id="284"/>
            <p14:sldId id="285"/>
            <p14:sldId id="3952"/>
            <p14:sldId id="4007"/>
            <p14:sldId id="259"/>
            <p14:sldId id="3928"/>
            <p14:sldId id="3017"/>
            <p14:sldId id="3018"/>
            <p14:sldId id="4008"/>
            <p14:sldId id="3973"/>
            <p14:sldId id="3974"/>
            <p14:sldId id="3975"/>
            <p14:sldId id="3976"/>
            <p14:sldId id="3977"/>
            <p14:sldId id="3978"/>
            <p14:sldId id="3979"/>
            <p14:sldId id="3980"/>
            <p14:sldId id="3970"/>
            <p14:sldId id="5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E08"/>
    <a:srgbClr val="886663"/>
    <a:srgbClr val="963B28"/>
    <a:srgbClr val="D5943A"/>
    <a:srgbClr val="4B3A21"/>
    <a:srgbClr val="916D41"/>
    <a:srgbClr val="426B95"/>
    <a:srgbClr val="0EE832"/>
    <a:srgbClr val="693926"/>
    <a:srgbClr val="130D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76" autoAdjust="0"/>
    <p:restoredTop sz="94660"/>
  </p:normalViewPr>
  <p:slideViewPr>
    <p:cSldViewPr snapToGrid="0">
      <p:cViewPr varScale="1">
        <p:scale>
          <a:sx n="44" d="100"/>
          <a:sy n="44" d="100"/>
        </p:scale>
        <p:origin x="24" y="907"/>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99B17-4D59-4CC0-9042-B3F05F572833}"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BB2AC-B4C3-44EC-829E-8BEFB59A2864}" type="slidenum">
              <a:rPr lang="en-US" smtClean="0"/>
              <a:t>‹#›</a:t>
            </a:fld>
            <a:endParaRPr lang="en-US"/>
          </a:p>
        </p:txBody>
      </p:sp>
    </p:spTree>
    <p:extLst>
      <p:ext uri="{BB962C8B-B14F-4D97-AF65-F5344CB8AC3E}">
        <p14:creationId xmlns:p14="http://schemas.microsoft.com/office/powerpoint/2010/main" val="105307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AD2A-A959-B3D8-236D-586336B04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990B0-CB54-9BAC-D66A-6B944B6962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103BEC-D444-EA01-00A4-D25FCFD7E36E}"/>
              </a:ext>
            </a:extLst>
          </p:cNvPr>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a:extLst>
              <a:ext uri="{FF2B5EF4-FFF2-40B4-BE49-F238E27FC236}">
                <a16:creationId xmlns:a16="http://schemas.microsoft.com/office/drawing/2014/main" id="{56323EA1-7BEC-F9A1-C530-4FCFBE4DB221}"/>
              </a:ext>
            </a:extLst>
          </p:cNvPr>
          <p:cNvSpPr>
            <a:spLocks noGrp="1"/>
          </p:cNvSpPr>
          <p:nvPr>
            <p:ph type="sldNum" sz="quarter" idx="10"/>
          </p:nvPr>
        </p:nvSpPr>
        <p:spPr/>
        <p:txBody>
          <a:bodyPr/>
          <a:lstStyle/>
          <a:p>
            <a:fld id="{05C9AE86-3CA5-4C38-B772-6422CF8D4F03}" type="slidenum">
              <a:rPr lang="en-US" smtClean="0"/>
              <a:t>13</a:t>
            </a:fld>
            <a:endParaRPr lang="en-US" dirty="0"/>
          </a:p>
        </p:txBody>
      </p:sp>
    </p:spTree>
    <p:extLst>
      <p:ext uri="{BB962C8B-B14F-4D97-AF65-F5344CB8AC3E}">
        <p14:creationId xmlns:p14="http://schemas.microsoft.com/office/powerpoint/2010/main" val="966619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37</a:t>
            </a:fld>
            <a:endParaRPr lang="en-US" dirty="0"/>
          </a:p>
        </p:txBody>
      </p:sp>
    </p:spTree>
    <p:extLst>
      <p:ext uri="{BB962C8B-B14F-4D97-AF65-F5344CB8AC3E}">
        <p14:creationId xmlns:p14="http://schemas.microsoft.com/office/powerpoint/2010/main" val="3632607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38</a:t>
            </a:fld>
            <a:endParaRPr lang="en-US" dirty="0"/>
          </a:p>
        </p:txBody>
      </p:sp>
    </p:spTree>
    <p:extLst>
      <p:ext uri="{BB962C8B-B14F-4D97-AF65-F5344CB8AC3E}">
        <p14:creationId xmlns:p14="http://schemas.microsoft.com/office/powerpoint/2010/main" val="3458355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39</a:t>
            </a:fld>
            <a:endParaRPr lang="en-US" dirty="0"/>
          </a:p>
        </p:txBody>
      </p:sp>
    </p:spTree>
    <p:extLst>
      <p:ext uri="{BB962C8B-B14F-4D97-AF65-F5344CB8AC3E}">
        <p14:creationId xmlns:p14="http://schemas.microsoft.com/office/powerpoint/2010/main" val="2430693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Offering</a:t>
            </a:r>
          </a:p>
        </p:txBody>
      </p:sp>
      <p:sp>
        <p:nvSpPr>
          <p:cNvPr id="4" name="Slide Number Placeholder 3"/>
          <p:cNvSpPr>
            <a:spLocks noGrp="1"/>
          </p:cNvSpPr>
          <p:nvPr>
            <p:ph type="sldNum" sz="quarter" idx="10"/>
          </p:nvPr>
        </p:nvSpPr>
        <p:spPr/>
        <p:txBody>
          <a:bodyPr/>
          <a:lstStyle/>
          <a:p>
            <a:fld id="{4CFD47B0-D5C4-4FCB-95E6-0317DEEC395C}" type="slidenum">
              <a:rPr lang="en-US" smtClean="0"/>
              <a:pPr/>
              <a:t>40</a:t>
            </a:fld>
            <a:endParaRPr lang="en-US" dirty="0"/>
          </a:p>
        </p:txBody>
      </p:sp>
    </p:spTree>
    <p:extLst>
      <p:ext uri="{BB962C8B-B14F-4D97-AF65-F5344CB8AC3E}">
        <p14:creationId xmlns:p14="http://schemas.microsoft.com/office/powerpoint/2010/main" val="2370623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Doxology lyrics</a:t>
            </a:r>
          </a:p>
        </p:txBody>
      </p:sp>
      <p:sp>
        <p:nvSpPr>
          <p:cNvPr id="4" name="Slide Number Placeholder 3"/>
          <p:cNvSpPr>
            <a:spLocks noGrp="1"/>
          </p:cNvSpPr>
          <p:nvPr>
            <p:ph type="sldNum" sz="quarter" idx="10"/>
          </p:nvPr>
        </p:nvSpPr>
        <p:spPr/>
        <p:txBody>
          <a:bodyPr/>
          <a:lstStyle/>
          <a:p>
            <a:fld id="{4CFD47B0-D5C4-4FCB-95E6-0317DEEC395C}" type="slidenum">
              <a:rPr lang="en-US" smtClean="0"/>
              <a:pPr/>
              <a:t>41</a:t>
            </a:fld>
            <a:endParaRPr lang="en-US" dirty="0"/>
          </a:p>
        </p:txBody>
      </p:sp>
    </p:spTree>
    <p:extLst>
      <p:ext uri="{BB962C8B-B14F-4D97-AF65-F5344CB8AC3E}">
        <p14:creationId xmlns:p14="http://schemas.microsoft.com/office/powerpoint/2010/main" val="802031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Doxology lyrics</a:t>
            </a:r>
          </a:p>
        </p:txBody>
      </p:sp>
      <p:sp>
        <p:nvSpPr>
          <p:cNvPr id="4" name="Slide Number Placeholder 3"/>
          <p:cNvSpPr>
            <a:spLocks noGrp="1"/>
          </p:cNvSpPr>
          <p:nvPr>
            <p:ph type="sldNum" sz="quarter" idx="10"/>
          </p:nvPr>
        </p:nvSpPr>
        <p:spPr/>
        <p:txBody>
          <a:bodyPr/>
          <a:lstStyle/>
          <a:p>
            <a:fld id="{4CFD47B0-D5C4-4FCB-95E6-0317DEEC395C}" type="slidenum">
              <a:rPr lang="en-US" smtClean="0"/>
              <a:pPr/>
              <a:t>42</a:t>
            </a:fld>
            <a:endParaRPr lang="en-US" dirty="0"/>
          </a:p>
        </p:txBody>
      </p:sp>
    </p:spTree>
    <p:extLst>
      <p:ext uri="{BB962C8B-B14F-4D97-AF65-F5344CB8AC3E}">
        <p14:creationId xmlns:p14="http://schemas.microsoft.com/office/powerpoint/2010/main" val="220458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5D847-A23C-BFD7-EED0-DB216759E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4BD05-B366-B6CD-F089-C4506A6CEA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BBF09B9-8ECA-A8BB-E177-0927443E9D10}"/>
              </a:ext>
            </a:extLst>
          </p:cNvPr>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a:extLst>
              <a:ext uri="{FF2B5EF4-FFF2-40B4-BE49-F238E27FC236}">
                <a16:creationId xmlns:a16="http://schemas.microsoft.com/office/drawing/2014/main" id="{B89B0D8D-CB91-C09F-DE32-98CCFFB7F347}"/>
              </a:ext>
            </a:extLst>
          </p:cNvPr>
          <p:cNvSpPr>
            <a:spLocks noGrp="1"/>
          </p:cNvSpPr>
          <p:nvPr>
            <p:ph type="sldNum" sz="quarter" idx="10"/>
          </p:nvPr>
        </p:nvSpPr>
        <p:spPr/>
        <p:txBody>
          <a:bodyPr/>
          <a:lstStyle/>
          <a:p>
            <a:fld id="{05C9AE86-3CA5-4C38-B772-6422CF8D4F03}" type="slidenum">
              <a:rPr lang="en-US" smtClean="0"/>
              <a:t>47</a:t>
            </a:fld>
            <a:endParaRPr lang="en-US" dirty="0"/>
          </a:p>
        </p:txBody>
      </p:sp>
    </p:spTree>
    <p:extLst>
      <p:ext uri="{BB962C8B-B14F-4D97-AF65-F5344CB8AC3E}">
        <p14:creationId xmlns:p14="http://schemas.microsoft.com/office/powerpoint/2010/main" val="2733438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D1A4-5A40-E497-8E80-D1BB66CD6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2B266-0440-474B-AF55-FA858634EF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840EB7-612D-D7A3-CC7B-211A18370E09}"/>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2B724939-6ADA-668D-917D-B22E49E22B9C}"/>
              </a:ext>
            </a:extLst>
          </p:cNvPr>
          <p:cNvSpPr>
            <a:spLocks noGrp="1"/>
          </p:cNvSpPr>
          <p:nvPr>
            <p:ph type="sldNum" sz="quarter" idx="10"/>
          </p:nvPr>
        </p:nvSpPr>
        <p:spPr/>
        <p:txBody>
          <a:bodyPr/>
          <a:lstStyle/>
          <a:p>
            <a:fld id="{05C9AE86-3CA5-4C38-B772-6422CF8D4F03}" type="slidenum">
              <a:rPr lang="en-US" smtClean="0"/>
              <a:t>48</a:t>
            </a:fld>
            <a:endParaRPr lang="en-US" dirty="0"/>
          </a:p>
        </p:txBody>
      </p:sp>
    </p:spTree>
    <p:extLst>
      <p:ext uri="{BB962C8B-B14F-4D97-AF65-F5344CB8AC3E}">
        <p14:creationId xmlns:p14="http://schemas.microsoft.com/office/powerpoint/2010/main" val="3705535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0BA82-0977-B35A-ECF8-F10C7829F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3F7DC-64AD-CC6B-C7AB-2BE3046E6F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D1AB27-4C91-5974-E8A7-AECE423E3004}"/>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F92C9F84-F304-A551-2D28-D31C9EFA80D5}"/>
              </a:ext>
            </a:extLst>
          </p:cNvPr>
          <p:cNvSpPr>
            <a:spLocks noGrp="1"/>
          </p:cNvSpPr>
          <p:nvPr>
            <p:ph type="sldNum" sz="quarter" idx="10"/>
          </p:nvPr>
        </p:nvSpPr>
        <p:spPr/>
        <p:txBody>
          <a:bodyPr/>
          <a:lstStyle/>
          <a:p>
            <a:fld id="{05C9AE86-3CA5-4C38-B772-6422CF8D4F03}" type="slidenum">
              <a:rPr lang="en-US" smtClean="0"/>
              <a:t>49</a:t>
            </a:fld>
            <a:endParaRPr lang="en-US" dirty="0"/>
          </a:p>
        </p:txBody>
      </p:sp>
    </p:spTree>
    <p:extLst>
      <p:ext uri="{BB962C8B-B14F-4D97-AF65-F5344CB8AC3E}">
        <p14:creationId xmlns:p14="http://schemas.microsoft.com/office/powerpoint/2010/main" val="1111909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58826-EB69-1D98-5199-320FC86B6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F7E9A-0581-DC22-7A18-40471BC866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09F8BDF-5873-3DA9-0E97-3FA7DCC1E6B5}"/>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0AEA6E43-8EC2-9CD1-F193-45C81870B3A1}"/>
              </a:ext>
            </a:extLst>
          </p:cNvPr>
          <p:cNvSpPr>
            <a:spLocks noGrp="1"/>
          </p:cNvSpPr>
          <p:nvPr>
            <p:ph type="sldNum" sz="quarter" idx="10"/>
          </p:nvPr>
        </p:nvSpPr>
        <p:spPr/>
        <p:txBody>
          <a:bodyPr/>
          <a:lstStyle/>
          <a:p>
            <a:fld id="{05C9AE86-3CA5-4C38-B772-6422CF8D4F03}" type="slidenum">
              <a:rPr lang="en-US" smtClean="0"/>
              <a:t>50</a:t>
            </a:fld>
            <a:endParaRPr lang="en-US" dirty="0"/>
          </a:p>
        </p:txBody>
      </p:sp>
    </p:spTree>
    <p:extLst>
      <p:ext uri="{BB962C8B-B14F-4D97-AF65-F5344CB8AC3E}">
        <p14:creationId xmlns:p14="http://schemas.microsoft.com/office/powerpoint/2010/main" val="2938059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p:cNvSpPr>
            <a:spLocks noGrp="1"/>
          </p:cNvSpPr>
          <p:nvPr>
            <p:ph type="sldNum" sz="quarter" idx="10"/>
          </p:nvPr>
        </p:nvSpPr>
        <p:spPr/>
        <p:txBody>
          <a:bodyPr/>
          <a:lstStyle/>
          <a:p>
            <a:fld id="{05C9AE86-3CA5-4C38-B772-6422CF8D4F03}" type="slidenum">
              <a:rPr lang="en-US" smtClean="0"/>
              <a:t>14</a:t>
            </a:fld>
            <a:endParaRPr lang="en-US" dirty="0"/>
          </a:p>
        </p:txBody>
      </p:sp>
    </p:spTree>
    <p:extLst>
      <p:ext uri="{BB962C8B-B14F-4D97-AF65-F5344CB8AC3E}">
        <p14:creationId xmlns:p14="http://schemas.microsoft.com/office/powerpoint/2010/main" val="3727590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F795B-20CA-1E6D-0752-BA59CB81C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A3BA7-1032-4EB1-7DDA-5A72BD159E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EC81FD1-6D65-C0C2-623B-B567E49D874C}"/>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266E6A4C-C536-86DA-BF44-561D51802C28}"/>
              </a:ext>
            </a:extLst>
          </p:cNvPr>
          <p:cNvSpPr>
            <a:spLocks noGrp="1"/>
          </p:cNvSpPr>
          <p:nvPr>
            <p:ph type="sldNum" sz="quarter" idx="10"/>
          </p:nvPr>
        </p:nvSpPr>
        <p:spPr/>
        <p:txBody>
          <a:bodyPr/>
          <a:lstStyle/>
          <a:p>
            <a:fld id="{05C9AE86-3CA5-4C38-B772-6422CF8D4F03}" type="slidenum">
              <a:rPr lang="en-US" smtClean="0"/>
              <a:t>51</a:t>
            </a:fld>
            <a:endParaRPr lang="en-US" dirty="0"/>
          </a:p>
        </p:txBody>
      </p:sp>
    </p:spTree>
    <p:extLst>
      <p:ext uri="{BB962C8B-B14F-4D97-AF65-F5344CB8AC3E}">
        <p14:creationId xmlns:p14="http://schemas.microsoft.com/office/powerpoint/2010/main" val="2374261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4F1B-C610-4FFE-9550-5A9333BCE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0AE70-C065-FA2F-C7D0-04BA84AF33D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E21682-E77A-80E5-528C-9C6AAD549728}"/>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2DF57487-FBB8-D1E6-5EA0-4003CEE9EB34}"/>
              </a:ext>
            </a:extLst>
          </p:cNvPr>
          <p:cNvSpPr>
            <a:spLocks noGrp="1"/>
          </p:cNvSpPr>
          <p:nvPr>
            <p:ph type="sldNum" sz="quarter" idx="10"/>
          </p:nvPr>
        </p:nvSpPr>
        <p:spPr/>
        <p:txBody>
          <a:bodyPr/>
          <a:lstStyle/>
          <a:p>
            <a:fld id="{05C9AE86-3CA5-4C38-B772-6422CF8D4F03}" type="slidenum">
              <a:rPr lang="en-US" smtClean="0"/>
              <a:t>52</a:t>
            </a:fld>
            <a:endParaRPr lang="en-US" dirty="0"/>
          </a:p>
        </p:txBody>
      </p:sp>
    </p:spTree>
    <p:extLst>
      <p:ext uri="{BB962C8B-B14F-4D97-AF65-F5344CB8AC3E}">
        <p14:creationId xmlns:p14="http://schemas.microsoft.com/office/powerpoint/2010/main" val="3639532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4525A-CB08-C9DE-7A29-3274C1E72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E3DBA-22ED-452D-7806-1699C4B0887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1CE604-A7B5-E4F0-6C6C-A9338C0FC386}"/>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FCC8C28A-9A0F-BA56-72AA-2B86E478DD10}"/>
              </a:ext>
            </a:extLst>
          </p:cNvPr>
          <p:cNvSpPr>
            <a:spLocks noGrp="1"/>
          </p:cNvSpPr>
          <p:nvPr>
            <p:ph type="sldNum" sz="quarter" idx="10"/>
          </p:nvPr>
        </p:nvSpPr>
        <p:spPr/>
        <p:txBody>
          <a:bodyPr/>
          <a:lstStyle/>
          <a:p>
            <a:fld id="{05C9AE86-3CA5-4C38-B772-6422CF8D4F03}" type="slidenum">
              <a:rPr lang="en-US" smtClean="0"/>
              <a:t>53</a:t>
            </a:fld>
            <a:endParaRPr lang="en-US" dirty="0"/>
          </a:p>
        </p:txBody>
      </p:sp>
    </p:spTree>
    <p:extLst>
      <p:ext uri="{BB962C8B-B14F-4D97-AF65-F5344CB8AC3E}">
        <p14:creationId xmlns:p14="http://schemas.microsoft.com/office/powerpoint/2010/main" val="1460179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A27C-54B0-B801-196B-6BF9A98A5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24493-6E6C-B679-7D36-F6AFE15A13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7D59D9-0315-03EB-3929-3724DF5E318D}"/>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5F5CA2F0-AB3C-5316-48AB-94AB4060B78E}"/>
              </a:ext>
            </a:extLst>
          </p:cNvPr>
          <p:cNvSpPr>
            <a:spLocks noGrp="1"/>
          </p:cNvSpPr>
          <p:nvPr>
            <p:ph type="sldNum" sz="quarter" idx="10"/>
          </p:nvPr>
        </p:nvSpPr>
        <p:spPr/>
        <p:txBody>
          <a:bodyPr/>
          <a:lstStyle/>
          <a:p>
            <a:fld id="{05C9AE86-3CA5-4C38-B772-6422CF8D4F03}" type="slidenum">
              <a:rPr lang="en-US" smtClean="0"/>
              <a:t>54</a:t>
            </a:fld>
            <a:endParaRPr lang="en-US" dirty="0"/>
          </a:p>
        </p:txBody>
      </p:sp>
    </p:spTree>
    <p:extLst>
      <p:ext uri="{BB962C8B-B14F-4D97-AF65-F5344CB8AC3E}">
        <p14:creationId xmlns:p14="http://schemas.microsoft.com/office/powerpoint/2010/main" val="266496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B0354-BDF1-8B7F-0BF7-7F580087A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07454-1D5A-EBCD-3113-0D6817FE1E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B181757-5BF1-89D9-3991-BEC233D8DFF2}"/>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B0ACA42E-A673-5A17-34EF-9587157BA3E1}"/>
              </a:ext>
            </a:extLst>
          </p:cNvPr>
          <p:cNvSpPr>
            <a:spLocks noGrp="1"/>
          </p:cNvSpPr>
          <p:nvPr>
            <p:ph type="sldNum" sz="quarter" idx="10"/>
          </p:nvPr>
        </p:nvSpPr>
        <p:spPr/>
        <p:txBody>
          <a:bodyPr/>
          <a:lstStyle/>
          <a:p>
            <a:fld id="{05C9AE86-3CA5-4C38-B772-6422CF8D4F03}" type="slidenum">
              <a:rPr lang="en-US" smtClean="0"/>
              <a:t>55</a:t>
            </a:fld>
            <a:endParaRPr lang="en-US" dirty="0"/>
          </a:p>
        </p:txBody>
      </p:sp>
    </p:spTree>
    <p:extLst>
      <p:ext uri="{BB962C8B-B14F-4D97-AF65-F5344CB8AC3E}">
        <p14:creationId xmlns:p14="http://schemas.microsoft.com/office/powerpoint/2010/main" val="408526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BA473-E385-04B7-BED8-361EF3BC5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4BD67-7044-1D54-007F-75DE4321231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B37D65A-6DC9-1C11-C06E-E4B19C2B38AF}"/>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8DCD937A-EC24-43D2-C2BB-3636284262C0}"/>
              </a:ext>
            </a:extLst>
          </p:cNvPr>
          <p:cNvSpPr>
            <a:spLocks noGrp="1"/>
          </p:cNvSpPr>
          <p:nvPr>
            <p:ph type="sldNum" sz="quarter" idx="10"/>
          </p:nvPr>
        </p:nvSpPr>
        <p:spPr/>
        <p:txBody>
          <a:bodyPr/>
          <a:lstStyle/>
          <a:p>
            <a:fld id="{05C9AE86-3CA5-4C38-B772-6422CF8D4F03}" type="slidenum">
              <a:rPr lang="en-US" smtClean="0"/>
              <a:t>56</a:t>
            </a:fld>
            <a:endParaRPr lang="en-US" dirty="0"/>
          </a:p>
        </p:txBody>
      </p:sp>
    </p:spTree>
    <p:extLst>
      <p:ext uri="{BB962C8B-B14F-4D97-AF65-F5344CB8AC3E}">
        <p14:creationId xmlns:p14="http://schemas.microsoft.com/office/powerpoint/2010/main" val="1827441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3A887-D304-C879-91A1-4ABB0CD63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6FBB79-1326-B4FA-BCC4-3BDFB2D8609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5116A31-C22B-B8E6-4A19-A870EDF2F8A6}"/>
              </a:ext>
            </a:extLst>
          </p:cNvPr>
          <p:cNvSpPr>
            <a:spLocks noGrp="1"/>
          </p:cNvSpPr>
          <p:nvPr>
            <p:ph type="body" idx="1"/>
          </p:nvPr>
        </p:nvSpPr>
        <p:spPr/>
        <p:txBody>
          <a:bodyPr/>
          <a:lstStyle/>
          <a:p>
            <a:r>
              <a:rPr lang="en-US" dirty="0"/>
              <a:t>Praise song</a:t>
            </a:r>
          </a:p>
        </p:txBody>
      </p:sp>
      <p:sp>
        <p:nvSpPr>
          <p:cNvPr id="4" name="Slide Number Placeholder 3">
            <a:extLst>
              <a:ext uri="{FF2B5EF4-FFF2-40B4-BE49-F238E27FC236}">
                <a16:creationId xmlns:a16="http://schemas.microsoft.com/office/drawing/2014/main" id="{13C4A254-3D41-4F36-5A5B-71A11CE0ADC1}"/>
              </a:ext>
            </a:extLst>
          </p:cNvPr>
          <p:cNvSpPr>
            <a:spLocks noGrp="1"/>
          </p:cNvSpPr>
          <p:nvPr>
            <p:ph type="sldNum" sz="quarter" idx="10"/>
          </p:nvPr>
        </p:nvSpPr>
        <p:spPr/>
        <p:txBody>
          <a:bodyPr/>
          <a:lstStyle/>
          <a:p>
            <a:fld id="{05C9AE86-3CA5-4C38-B772-6422CF8D4F03}" type="slidenum">
              <a:rPr lang="en-US" smtClean="0"/>
              <a:t>57</a:t>
            </a:fld>
            <a:endParaRPr lang="en-US" dirty="0"/>
          </a:p>
        </p:txBody>
      </p:sp>
    </p:spTree>
    <p:extLst>
      <p:ext uri="{BB962C8B-B14F-4D97-AF65-F5344CB8AC3E}">
        <p14:creationId xmlns:p14="http://schemas.microsoft.com/office/powerpoint/2010/main" val="61008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p:cNvSpPr>
            <a:spLocks noGrp="1"/>
          </p:cNvSpPr>
          <p:nvPr>
            <p:ph type="sldNum" sz="quarter" idx="10"/>
          </p:nvPr>
        </p:nvSpPr>
        <p:spPr/>
        <p:txBody>
          <a:bodyPr/>
          <a:lstStyle/>
          <a:p>
            <a:fld id="{05C9AE86-3CA5-4C38-B772-6422CF8D4F03}" type="slidenum">
              <a:rPr lang="en-US" smtClean="0"/>
              <a:t>15</a:t>
            </a:fld>
            <a:endParaRPr lang="en-US" dirty="0"/>
          </a:p>
        </p:txBody>
      </p:sp>
    </p:spTree>
    <p:extLst>
      <p:ext uri="{BB962C8B-B14F-4D97-AF65-F5344CB8AC3E}">
        <p14:creationId xmlns:p14="http://schemas.microsoft.com/office/powerpoint/2010/main" val="83555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p:cNvSpPr>
            <a:spLocks noGrp="1"/>
          </p:cNvSpPr>
          <p:nvPr>
            <p:ph type="sldNum" sz="quarter" idx="10"/>
          </p:nvPr>
        </p:nvSpPr>
        <p:spPr/>
        <p:txBody>
          <a:bodyPr/>
          <a:lstStyle/>
          <a:p>
            <a:fld id="{05C9AE86-3CA5-4C38-B772-6422CF8D4F03}" type="slidenum">
              <a:rPr lang="en-US" smtClean="0"/>
              <a:t>16</a:t>
            </a:fld>
            <a:endParaRPr lang="en-US" dirty="0"/>
          </a:p>
        </p:txBody>
      </p:sp>
    </p:spTree>
    <p:extLst>
      <p:ext uri="{BB962C8B-B14F-4D97-AF65-F5344CB8AC3E}">
        <p14:creationId xmlns:p14="http://schemas.microsoft.com/office/powerpoint/2010/main" val="80365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p:cNvSpPr>
            <a:spLocks noGrp="1"/>
          </p:cNvSpPr>
          <p:nvPr>
            <p:ph type="sldNum" sz="quarter" idx="10"/>
          </p:nvPr>
        </p:nvSpPr>
        <p:spPr/>
        <p:txBody>
          <a:bodyPr/>
          <a:lstStyle/>
          <a:p>
            <a:fld id="{05C9AE86-3CA5-4C38-B772-6422CF8D4F03}" type="slidenum">
              <a:rPr lang="en-US" smtClean="0"/>
              <a:t>17</a:t>
            </a:fld>
            <a:endParaRPr lang="en-US" dirty="0"/>
          </a:p>
        </p:txBody>
      </p:sp>
    </p:spTree>
    <p:extLst>
      <p:ext uri="{BB962C8B-B14F-4D97-AF65-F5344CB8AC3E}">
        <p14:creationId xmlns:p14="http://schemas.microsoft.com/office/powerpoint/2010/main" val="191234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p:cNvSpPr>
            <a:spLocks noGrp="1"/>
          </p:cNvSpPr>
          <p:nvPr>
            <p:ph type="sldNum" sz="quarter" idx="10"/>
          </p:nvPr>
        </p:nvSpPr>
        <p:spPr/>
        <p:txBody>
          <a:bodyPr/>
          <a:lstStyle/>
          <a:p>
            <a:fld id="{05C9AE86-3CA5-4C38-B772-6422CF8D4F03}" type="slidenum">
              <a:rPr lang="en-US" smtClean="0"/>
              <a:t>18</a:t>
            </a:fld>
            <a:endParaRPr lang="en-US" dirty="0"/>
          </a:p>
        </p:txBody>
      </p:sp>
    </p:spTree>
    <p:extLst>
      <p:ext uri="{BB962C8B-B14F-4D97-AF65-F5344CB8AC3E}">
        <p14:creationId xmlns:p14="http://schemas.microsoft.com/office/powerpoint/2010/main" val="2380065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p:cNvSpPr>
            <a:spLocks noGrp="1"/>
          </p:cNvSpPr>
          <p:nvPr>
            <p:ph type="sldNum" sz="quarter" idx="10"/>
          </p:nvPr>
        </p:nvSpPr>
        <p:spPr/>
        <p:txBody>
          <a:bodyPr/>
          <a:lstStyle/>
          <a:p>
            <a:fld id="{05C9AE86-3CA5-4C38-B772-6422CF8D4F03}" type="slidenum">
              <a:rPr lang="en-US" smtClean="0"/>
              <a:t>19</a:t>
            </a:fld>
            <a:endParaRPr lang="en-US" dirty="0"/>
          </a:p>
        </p:txBody>
      </p:sp>
    </p:spTree>
    <p:extLst>
      <p:ext uri="{BB962C8B-B14F-4D97-AF65-F5344CB8AC3E}">
        <p14:creationId xmlns:p14="http://schemas.microsoft.com/office/powerpoint/2010/main" val="353258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Praise</a:t>
            </a:r>
            <a:r>
              <a:rPr lang="en-US" baseline="0" dirty="0"/>
              <a:t> Song</a:t>
            </a:r>
            <a:endParaRPr lang="en-US" dirty="0"/>
          </a:p>
        </p:txBody>
      </p:sp>
      <p:sp>
        <p:nvSpPr>
          <p:cNvPr id="4" name="Slide Number Placeholder 3"/>
          <p:cNvSpPr>
            <a:spLocks noGrp="1"/>
          </p:cNvSpPr>
          <p:nvPr>
            <p:ph type="sldNum" sz="quarter" idx="10"/>
          </p:nvPr>
        </p:nvSpPr>
        <p:spPr/>
        <p:txBody>
          <a:bodyPr/>
          <a:lstStyle/>
          <a:p>
            <a:fld id="{05C9AE86-3CA5-4C38-B772-6422CF8D4F03}" type="slidenum">
              <a:rPr lang="en-US" smtClean="0"/>
              <a:t>32</a:t>
            </a:fld>
            <a:endParaRPr lang="en-US" dirty="0"/>
          </a:p>
        </p:txBody>
      </p:sp>
    </p:spTree>
    <p:extLst>
      <p:ext uri="{BB962C8B-B14F-4D97-AF65-F5344CB8AC3E}">
        <p14:creationId xmlns:p14="http://schemas.microsoft.com/office/powerpoint/2010/main" val="288114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36</a:t>
            </a:fld>
            <a:endParaRPr lang="en-US" dirty="0"/>
          </a:p>
        </p:txBody>
      </p:sp>
    </p:spTree>
    <p:extLst>
      <p:ext uri="{BB962C8B-B14F-4D97-AF65-F5344CB8AC3E}">
        <p14:creationId xmlns:p14="http://schemas.microsoft.com/office/powerpoint/2010/main" val="1442573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054232-624A-43D5-AEDE-89287F9BBEB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273266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54232-624A-43D5-AEDE-89287F9BBEB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65250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54232-624A-43D5-AEDE-89287F9BBEB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279429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54232-624A-43D5-AEDE-89287F9BBEB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19389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054232-624A-43D5-AEDE-89287F9BBEB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69675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054232-624A-43D5-AEDE-89287F9BBEB0}"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62843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054232-624A-43D5-AEDE-89287F9BBEB0}" type="datetimeFigureOut">
              <a:rPr lang="en-US" smtClean="0"/>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341311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054232-624A-43D5-AEDE-89287F9BBEB0}"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353191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054232-624A-43D5-AEDE-89287F9BBEB0}" type="datetimeFigureOut">
              <a:rPr lang="en-US" smtClean="0"/>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263760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54232-624A-43D5-AEDE-89287F9BBEB0}"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410837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54232-624A-43D5-AEDE-89287F9BBEB0}"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448224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54232-624A-43D5-AEDE-89287F9BBEB0}" type="datetimeFigureOut">
              <a:rPr lang="en-US" smtClean="0"/>
              <a:t>1/12/2026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D1A6B-D7F9-409E-BEE7-6A1B06F7E4F2}" type="slidenum">
              <a:rPr lang="en-US" smtClean="0"/>
              <a:t>‹#›</a:t>
            </a:fld>
            <a:endParaRPr lang="en-US"/>
          </a:p>
        </p:txBody>
      </p:sp>
    </p:spTree>
    <p:extLst>
      <p:ext uri="{BB962C8B-B14F-4D97-AF65-F5344CB8AC3E}">
        <p14:creationId xmlns:p14="http://schemas.microsoft.com/office/powerpoint/2010/main" val="1203835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www.biblegateway.com/passage/?search=1%20Corinthians%201&amp;version=NIV#fen-NIV-28395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Ray%20-%20Chrome.lnk"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www.biblegateway.com/passage/?search=1%20Corinthians%201&amp;version=NIV#fen-NIV-28383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99D58A-9A8E-FF29-1FD8-91CCB2000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7" name="Rectangle 6">
            <a:extLst>
              <a:ext uri="{FF2B5EF4-FFF2-40B4-BE49-F238E27FC236}">
                <a16:creationId xmlns:a16="http://schemas.microsoft.com/office/drawing/2014/main" id="{2B6C45AC-645B-3CB9-B6B5-ED6A2C478510}"/>
              </a:ext>
            </a:extLst>
          </p:cNvPr>
          <p:cNvSpPr/>
          <p:nvPr/>
        </p:nvSpPr>
        <p:spPr>
          <a:xfrm>
            <a:off x="-297683" y="3693641"/>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09C72923-AAEC-A2EE-5E8E-A0AF5B74F03E}"/>
              </a:ext>
            </a:extLst>
          </p:cNvPr>
          <p:cNvSpPr txBox="1"/>
          <p:nvPr/>
        </p:nvSpPr>
        <p:spPr>
          <a:xfrm>
            <a:off x="3302767" y="5134532"/>
            <a:ext cx="8276455" cy="2554545"/>
          </a:xfrm>
          <a:prstGeom prst="rect">
            <a:avLst/>
          </a:prstGeom>
          <a:noFill/>
        </p:spPr>
        <p:txBody>
          <a:bodyPr wrap="square" rtlCol="0">
            <a:spAutoFit/>
          </a:bodyPr>
          <a:lstStyle/>
          <a:p>
            <a:pPr algn="ctr"/>
            <a:r>
              <a:rPr lang="en-US" sz="8000" b="1" dirty="0">
                <a:ln>
                  <a:solidFill>
                    <a:schemeClr val="bg1">
                      <a:lumMod val="95000"/>
                    </a:schemeClr>
                  </a:solidFill>
                </a:ln>
              </a:rPr>
              <a:t>Gathering Music</a:t>
            </a:r>
          </a:p>
          <a:p>
            <a:pPr algn="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Tree>
    <p:extLst>
      <p:ext uri="{BB962C8B-B14F-4D97-AF65-F5344CB8AC3E}">
        <p14:creationId xmlns:p14="http://schemas.microsoft.com/office/powerpoint/2010/main" val="340247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DF97-86F4-8060-134F-1E2020ADF8BD}"/>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7BFEFB33-8AD2-06E4-5AD9-9A2D5BF19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9404E3C8-8537-6398-1CCB-EC1CBC31D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4" y="762238"/>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758F4CFC-9D8F-381B-EABF-3CE1CF2BCD16}"/>
              </a:ext>
            </a:extLst>
          </p:cNvPr>
          <p:cNvSpPr/>
          <p:nvPr/>
        </p:nvSpPr>
        <p:spPr>
          <a:xfrm>
            <a:off x="203200" y="196313"/>
            <a:ext cx="11582400" cy="650240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10C61200-B49E-1323-B3B3-BA94B88DE273}"/>
              </a:ext>
            </a:extLst>
          </p:cNvPr>
          <p:cNvSpPr txBox="1"/>
          <p:nvPr/>
        </p:nvSpPr>
        <p:spPr>
          <a:xfrm>
            <a:off x="203200" y="152395"/>
            <a:ext cx="11582400" cy="6740307"/>
          </a:xfrm>
          <a:prstGeom prst="rect">
            <a:avLst/>
          </a:prstGeom>
          <a:noFill/>
        </p:spPr>
        <p:txBody>
          <a:bodyPr wrap="square" rtlCol="0">
            <a:spAutoFit/>
          </a:bodyPr>
          <a:lstStyle/>
          <a:p>
            <a:r>
              <a:rPr lang="en-US" sz="5400" b="1" dirty="0"/>
              <a:t>Not many of you were wise by human standards; not many were influential; not many were of noble birth. </a:t>
            </a:r>
            <a:r>
              <a:rPr lang="en-US" sz="5400" b="1" baseline="30000" dirty="0"/>
              <a:t>27 </a:t>
            </a:r>
            <a:r>
              <a:rPr lang="en-US" sz="5400" b="1" dirty="0"/>
              <a:t>But God chose the foolish things of the world to shame the wise; God chose the weak things of the world to shame the strong. </a:t>
            </a:r>
            <a:r>
              <a:rPr lang="en-US" sz="5400" b="1" baseline="30000" dirty="0"/>
              <a:t>28 </a:t>
            </a:r>
            <a:r>
              <a:rPr lang="en-US" sz="5400" b="1" dirty="0"/>
              <a:t>God chose the lowly things of this world and</a:t>
            </a:r>
          </a:p>
        </p:txBody>
      </p:sp>
    </p:spTree>
    <p:extLst>
      <p:ext uri="{BB962C8B-B14F-4D97-AF65-F5344CB8AC3E}">
        <p14:creationId xmlns:p14="http://schemas.microsoft.com/office/powerpoint/2010/main" val="2938632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737FE-3B7C-123C-5B7F-10F2177A55FF}"/>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DCEE8D30-63FD-3BF2-6268-E3415B5AD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7D2E4829-AFB6-61ED-9379-899532CD4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4" y="762238"/>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D8148484-7D4A-868B-1D37-9496FD2CF802}"/>
              </a:ext>
            </a:extLst>
          </p:cNvPr>
          <p:cNvSpPr/>
          <p:nvPr/>
        </p:nvSpPr>
        <p:spPr>
          <a:xfrm>
            <a:off x="203200" y="196313"/>
            <a:ext cx="11582400" cy="650240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B538F462-012B-2B4D-42AA-109663DB357F}"/>
              </a:ext>
            </a:extLst>
          </p:cNvPr>
          <p:cNvSpPr txBox="1"/>
          <p:nvPr/>
        </p:nvSpPr>
        <p:spPr>
          <a:xfrm>
            <a:off x="203200" y="152395"/>
            <a:ext cx="11582400" cy="6740307"/>
          </a:xfrm>
          <a:prstGeom prst="rect">
            <a:avLst/>
          </a:prstGeom>
          <a:noFill/>
        </p:spPr>
        <p:txBody>
          <a:bodyPr wrap="square" rtlCol="0">
            <a:spAutoFit/>
          </a:bodyPr>
          <a:lstStyle/>
          <a:p>
            <a:r>
              <a:rPr lang="en-US" sz="5400" b="1" dirty="0"/>
              <a:t>the despised things—and the things that are not—to nullify the things that are, </a:t>
            </a:r>
            <a:r>
              <a:rPr lang="en-US" sz="5400" b="1" baseline="30000" dirty="0"/>
              <a:t>29 </a:t>
            </a:r>
            <a:r>
              <a:rPr lang="en-US" sz="5400" b="1" dirty="0"/>
              <a:t>so that no one may boast before him. </a:t>
            </a:r>
            <a:r>
              <a:rPr lang="en-US" sz="5400" b="1" baseline="30000" dirty="0"/>
              <a:t>30 </a:t>
            </a:r>
            <a:r>
              <a:rPr lang="en-US" sz="5400" b="1" dirty="0"/>
              <a:t>It is because of him that you are in Christ Jesus, who has become for us wisdom from God—that is, our righteousness, holiness and redemption. </a:t>
            </a:r>
          </a:p>
        </p:txBody>
      </p:sp>
    </p:spTree>
    <p:extLst>
      <p:ext uri="{BB962C8B-B14F-4D97-AF65-F5344CB8AC3E}">
        <p14:creationId xmlns:p14="http://schemas.microsoft.com/office/powerpoint/2010/main" val="1741192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914E1-D6D5-A68A-4DE4-001510D716E1}"/>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DAE31A3A-B21D-42FE-A03D-D19C77CCE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00A6B1E1-AA4B-C3D4-A50B-5B2E24804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4" y="762238"/>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CF3215B0-3095-ED95-C06D-F1CBD931BF09}"/>
              </a:ext>
            </a:extLst>
          </p:cNvPr>
          <p:cNvSpPr/>
          <p:nvPr/>
        </p:nvSpPr>
        <p:spPr>
          <a:xfrm>
            <a:off x="203200" y="196313"/>
            <a:ext cx="11582400" cy="650240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0552151F-7450-A794-1089-8E708C4D31EF}"/>
              </a:ext>
            </a:extLst>
          </p:cNvPr>
          <p:cNvSpPr txBox="1"/>
          <p:nvPr/>
        </p:nvSpPr>
        <p:spPr>
          <a:xfrm>
            <a:off x="304800" y="2136338"/>
            <a:ext cx="11582400" cy="2585323"/>
          </a:xfrm>
          <a:prstGeom prst="rect">
            <a:avLst/>
          </a:prstGeom>
          <a:noFill/>
        </p:spPr>
        <p:txBody>
          <a:bodyPr wrap="square" rtlCol="0">
            <a:spAutoFit/>
          </a:bodyPr>
          <a:lstStyle/>
          <a:p>
            <a:r>
              <a:rPr lang="en-US" sz="5400" b="1" baseline="30000" dirty="0"/>
              <a:t>31 </a:t>
            </a:r>
            <a:r>
              <a:rPr lang="en-US" sz="5400" b="1" dirty="0"/>
              <a:t>Therefore, as it is written: “Let the one who boasts boast in the Lord.”</a:t>
            </a:r>
            <a:r>
              <a:rPr lang="en-US" sz="5400" b="1" baseline="30000" dirty="0"/>
              <a:t>[</a:t>
            </a:r>
            <a:r>
              <a:rPr lang="en-US" sz="5400" b="1" baseline="30000" dirty="0">
                <a:hlinkClick r:id="rId4" tooltip="See footnote d"/>
              </a:rPr>
              <a:t>d</a:t>
            </a:r>
            <a:r>
              <a:rPr lang="en-US" sz="5400" b="1" baseline="30000" dirty="0"/>
              <a:t>]</a:t>
            </a:r>
            <a:endParaRPr lang="en-US" sz="5400" b="1" dirty="0"/>
          </a:p>
          <a:p>
            <a:endParaRPr lang="en-US" sz="5400" b="1" dirty="0"/>
          </a:p>
        </p:txBody>
      </p:sp>
    </p:spTree>
    <p:extLst>
      <p:ext uri="{BB962C8B-B14F-4D97-AF65-F5344CB8AC3E}">
        <p14:creationId xmlns:p14="http://schemas.microsoft.com/office/powerpoint/2010/main" val="3818863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C621-99E0-D32A-F803-D8B330FFAA0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51BDCAA-4827-E792-C2A9-B8501E26F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9" name="TextBox 8">
            <a:extLst>
              <a:ext uri="{FF2B5EF4-FFF2-40B4-BE49-F238E27FC236}">
                <a16:creationId xmlns:a16="http://schemas.microsoft.com/office/drawing/2014/main" id="{485CEA98-A99E-CC54-0EAF-96895C20B02B}"/>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4D582520-2990-DACC-7B50-1391B7DF3F0B}"/>
              </a:ext>
            </a:extLst>
          </p:cNvPr>
          <p:cNvSpPr txBox="1"/>
          <p:nvPr/>
        </p:nvSpPr>
        <p:spPr>
          <a:xfrm>
            <a:off x="3759202" y="1397000"/>
            <a:ext cx="8531695" cy="892552"/>
          </a:xfrm>
          <a:prstGeom prst="rect">
            <a:avLst/>
          </a:prstGeom>
          <a:noFill/>
        </p:spPr>
        <p:txBody>
          <a:bodyPr wrap="square" rtlCol="0">
            <a:spAutoFit/>
          </a:bodyPr>
          <a:lstStyle/>
          <a:p>
            <a:pPr algn="ctr"/>
            <a:r>
              <a:rPr lang="en-US" sz="5200" b="1" dirty="0"/>
              <a:t> </a:t>
            </a:r>
          </a:p>
        </p:txBody>
      </p:sp>
      <p:sp>
        <p:nvSpPr>
          <p:cNvPr id="2" name="TextBox 1">
            <a:extLst>
              <a:ext uri="{FF2B5EF4-FFF2-40B4-BE49-F238E27FC236}">
                <a16:creationId xmlns:a16="http://schemas.microsoft.com/office/drawing/2014/main" id="{88B16D73-D5C5-E303-5F46-3D1C7DFAB423}"/>
              </a:ext>
            </a:extLst>
          </p:cNvPr>
          <p:cNvSpPr txBox="1"/>
          <p:nvPr/>
        </p:nvSpPr>
        <p:spPr>
          <a:xfrm>
            <a:off x="-303448" y="4486492"/>
            <a:ext cx="12798896" cy="2308324"/>
          </a:xfrm>
          <a:prstGeom prst="rect">
            <a:avLst/>
          </a:prstGeom>
          <a:noFill/>
        </p:spPr>
        <p:txBody>
          <a:bodyPr wrap="square" rtlCol="0">
            <a:spAutoFit/>
          </a:bodyPr>
          <a:lstStyle/>
          <a:p>
            <a:pPr algn="ctr"/>
            <a:r>
              <a:rPr lang="en-US" sz="7200" b="1" dirty="0">
                <a:ln>
                  <a:solidFill>
                    <a:schemeClr val="tx2">
                      <a:lumMod val="50000"/>
                    </a:schemeClr>
                  </a:solidFill>
                </a:ln>
                <a:solidFill>
                  <a:srgbClr val="110907"/>
                </a:solidFill>
              </a:rPr>
              <a:t>Be Thou My Vision</a:t>
            </a:r>
          </a:p>
          <a:p>
            <a:pPr algn="ctr"/>
            <a:r>
              <a:rPr lang="en-US" sz="7200" b="1" dirty="0">
                <a:ln>
                  <a:solidFill>
                    <a:schemeClr val="tx2">
                      <a:lumMod val="50000"/>
                    </a:schemeClr>
                  </a:solidFill>
                </a:ln>
                <a:solidFill>
                  <a:srgbClr val="110907"/>
                </a:solidFill>
              </a:rPr>
              <a:t>UMH #451</a:t>
            </a:r>
          </a:p>
        </p:txBody>
      </p:sp>
    </p:spTree>
    <p:extLst>
      <p:ext uri="{BB962C8B-B14F-4D97-AF65-F5344CB8AC3E}">
        <p14:creationId xmlns:p14="http://schemas.microsoft.com/office/powerpoint/2010/main" val="264403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0191AD-AB90-714A-5515-F6871105A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p:cNvSpPr/>
          <p:nvPr/>
        </p:nvSpPr>
        <p:spPr>
          <a:xfrm>
            <a:off x="3352800" y="-15240"/>
            <a:ext cx="8836496" cy="687324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p:cNvSpPr txBox="1"/>
          <p:nvPr/>
        </p:nvSpPr>
        <p:spPr>
          <a:xfrm>
            <a:off x="3657600" y="1295400"/>
            <a:ext cx="8803445" cy="5509585"/>
          </a:xfrm>
          <a:prstGeom prst="rect">
            <a:avLst/>
          </a:prstGeom>
          <a:noFill/>
        </p:spPr>
        <p:txBody>
          <a:bodyPr wrap="square" rtlCol="0">
            <a:spAutoFit/>
          </a:bodyPr>
          <a:lstStyle/>
          <a:p>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Be thou my vision,</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O Lord of my heart;</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naught be all else to me,</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save that thou art.</a:t>
            </a:r>
            <a:r>
              <a:rPr lang="en-US" sz="5867" dirty="0">
                <a:solidFill>
                  <a:srgbClr val="4D3533"/>
                </a:solidFill>
                <a:latin typeface="+mj-lt"/>
              </a:rPr>
              <a:t> </a:t>
            </a:r>
          </a:p>
          <a:p>
            <a:pPr defTabSz="853113" fontAlgn="base">
              <a:spcBef>
                <a:spcPct val="0"/>
              </a:spcBef>
              <a:spcAft>
                <a:spcPct val="0"/>
              </a:spcAft>
            </a:pPr>
            <a:endParaRPr lang="en-US" sz="5867" b="1" dirty="0">
              <a:ln>
                <a:solidFill>
                  <a:schemeClr val="bg1"/>
                </a:solidFill>
              </a:ln>
              <a:solidFill>
                <a:srgbClr val="4D3533"/>
              </a:solidFill>
            </a:endParaRPr>
          </a:p>
        </p:txBody>
      </p:sp>
      <p:sp>
        <p:nvSpPr>
          <p:cNvPr id="2" name="TextBox 1"/>
          <p:cNvSpPr txBox="1"/>
          <p:nvPr/>
        </p:nvSpPr>
        <p:spPr>
          <a:xfrm>
            <a:off x="2705" y="1803400"/>
            <a:ext cx="3317047" cy="2062296"/>
          </a:xfrm>
          <a:prstGeom prst="rect">
            <a:avLst/>
          </a:prstGeom>
          <a:noFill/>
        </p:spPr>
        <p:txBody>
          <a:bodyPr wrap="square" rtlCol="0">
            <a:spAutoFit/>
          </a:bodyPr>
          <a:lstStyle/>
          <a:p>
            <a:pPr algn="ctr"/>
            <a:r>
              <a:rPr lang="en-US" sz="4267" b="1" dirty="0">
                <a:solidFill>
                  <a:schemeClr val="bg1"/>
                </a:solidFill>
              </a:rPr>
              <a:t>Be Thou My Vision</a:t>
            </a:r>
          </a:p>
          <a:p>
            <a:pPr algn="ctr"/>
            <a:r>
              <a:rPr lang="en-US" sz="4267" b="1" dirty="0">
                <a:solidFill>
                  <a:schemeClr val="bg1"/>
                </a:solidFill>
              </a:rPr>
              <a:t>#451</a:t>
            </a:r>
            <a:endParaRPr lang="en-US" sz="3733" b="1" dirty="0">
              <a:solidFill>
                <a:schemeClr val="bg1"/>
              </a:solidFill>
            </a:endParaRPr>
          </a:p>
        </p:txBody>
      </p:sp>
    </p:spTree>
    <p:extLst>
      <p:ext uri="{BB962C8B-B14F-4D97-AF65-F5344CB8AC3E}">
        <p14:creationId xmlns:p14="http://schemas.microsoft.com/office/powerpoint/2010/main" val="4230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84678-5BAC-AF06-39FD-19F6BDDDC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p:cNvSpPr/>
          <p:nvPr/>
        </p:nvSpPr>
        <p:spPr>
          <a:xfrm>
            <a:off x="3352800" y="-15240"/>
            <a:ext cx="8836496" cy="687324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p:cNvSpPr txBox="1"/>
          <p:nvPr/>
        </p:nvSpPr>
        <p:spPr>
          <a:xfrm>
            <a:off x="3556000" y="533401"/>
            <a:ext cx="8803445" cy="6412461"/>
          </a:xfrm>
          <a:prstGeom prst="rect">
            <a:avLst/>
          </a:prstGeom>
          <a:noFill/>
        </p:spPr>
        <p:txBody>
          <a:bodyPr wrap="square" rtlCol="0">
            <a:spAutoFit/>
          </a:bodyPr>
          <a:lstStyle/>
          <a:p>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Thou my best thought,</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by day or by night,</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waking or sleeping,</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thy presence my light.</a:t>
            </a:r>
          </a:p>
          <a:p>
            <a:r>
              <a:rPr lang="en-US" sz="5867" dirty="0">
                <a:solidFill>
                  <a:srgbClr val="4D3533"/>
                </a:solidFill>
                <a:latin typeface="+mj-lt"/>
              </a:rPr>
              <a:t> </a:t>
            </a:r>
          </a:p>
          <a:p>
            <a:pPr defTabSz="853113" fontAlgn="base">
              <a:spcBef>
                <a:spcPct val="0"/>
              </a:spcBef>
              <a:spcAft>
                <a:spcPct val="0"/>
              </a:spcAft>
            </a:pPr>
            <a:endParaRPr lang="en-US" sz="5867" b="1" dirty="0">
              <a:ln>
                <a:solidFill>
                  <a:schemeClr val="bg1"/>
                </a:solidFill>
              </a:ln>
              <a:solidFill>
                <a:srgbClr val="4D3533"/>
              </a:solidFill>
            </a:endParaRPr>
          </a:p>
        </p:txBody>
      </p:sp>
      <p:sp>
        <p:nvSpPr>
          <p:cNvPr id="2" name="TextBox 1"/>
          <p:cNvSpPr txBox="1"/>
          <p:nvPr/>
        </p:nvSpPr>
        <p:spPr>
          <a:xfrm>
            <a:off x="2705" y="1803400"/>
            <a:ext cx="3317047" cy="2062296"/>
          </a:xfrm>
          <a:prstGeom prst="rect">
            <a:avLst/>
          </a:prstGeom>
          <a:noFill/>
        </p:spPr>
        <p:txBody>
          <a:bodyPr wrap="square" rtlCol="0">
            <a:spAutoFit/>
          </a:bodyPr>
          <a:lstStyle/>
          <a:p>
            <a:pPr algn="ctr"/>
            <a:r>
              <a:rPr lang="en-US" sz="4267" b="1" dirty="0">
                <a:solidFill>
                  <a:schemeClr val="bg1"/>
                </a:solidFill>
              </a:rPr>
              <a:t>Be Thou My Vision</a:t>
            </a:r>
          </a:p>
          <a:p>
            <a:pPr algn="ctr"/>
            <a:r>
              <a:rPr lang="en-US" sz="4267" b="1" dirty="0">
                <a:solidFill>
                  <a:schemeClr val="bg1"/>
                </a:solidFill>
              </a:rPr>
              <a:t>#451</a:t>
            </a:r>
            <a:endParaRPr lang="en-US" sz="3733" b="1" dirty="0">
              <a:solidFill>
                <a:schemeClr val="bg1"/>
              </a:solidFill>
            </a:endParaRPr>
          </a:p>
        </p:txBody>
      </p:sp>
    </p:spTree>
    <p:extLst>
      <p:ext uri="{BB962C8B-B14F-4D97-AF65-F5344CB8AC3E}">
        <p14:creationId xmlns:p14="http://schemas.microsoft.com/office/powerpoint/2010/main" val="331344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16BB3C-2F62-1A4B-9717-ABEBEBFB6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p:cNvSpPr/>
          <p:nvPr/>
        </p:nvSpPr>
        <p:spPr>
          <a:xfrm>
            <a:off x="3352800" y="-15240"/>
            <a:ext cx="8836496" cy="687324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p:cNvSpPr txBox="1"/>
          <p:nvPr/>
        </p:nvSpPr>
        <p:spPr>
          <a:xfrm>
            <a:off x="3556000" y="533400"/>
            <a:ext cx="8803445" cy="7315336"/>
          </a:xfrm>
          <a:prstGeom prst="rect">
            <a:avLst/>
          </a:prstGeom>
          <a:noFill/>
        </p:spPr>
        <p:txBody>
          <a:bodyPr wrap="square" rtlCol="0">
            <a:spAutoFit/>
          </a:bodyPr>
          <a:lstStyle/>
          <a:p>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Be thou my wisdom,</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and thou my true word;</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I ever with thee</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and thou with me, Lord;</a:t>
            </a:r>
          </a:p>
          <a:p>
            <a:r>
              <a:rPr lang="en-US" sz="5867" dirty="0">
                <a:solidFill>
                  <a:srgbClr val="4D3533"/>
                </a:solidFill>
                <a:latin typeface="+mj-lt"/>
              </a:rPr>
              <a:t> </a:t>
            </a:r>
          </a:p>
          <a:p>
            <a:pPr defTabSz="853113" fontAlgn="base">
              <a:spcBef>
                <a:spcPct val="0"/>
              </a:spcBef>
              <a:spcAft>
                <a:spcPct val="0"/>
              </a:spcAft>
            </a:pPr>
            <a:endParaRPr lang="en-US" sz="5867" b="1" dirty="0">
              <a:ln>
                <a:solidFill>
                  <a:schemeClr val="bg1"/>
                </a:solidFill>
              </a:ln>
              <a:solidFill>
                <a:srgbClr val="4D3533"/>
              </a:solidFill>
            </a:endParaRPr>
          </a:p>
        </p:txBody>
      </p:sp>
      <p:sp>
        <p:nvSpPr>
          <p:cNvPr id="2" name="TextBox 1"/>
          <p:cNvSpPr txBox="1"/>
          <p:nvPr/>
        </p:nvSpPr>
        <p:spPr>
          <a:xfrm>
            <a:off x="2705" y="1803400"/>
            <a:ext cx="3317047" cy="2062296"/>
          </a:xfrm>
          <a:prstGeom prst="rect">
            <a:avLst/>
          </a:prstGeom>
          <a:noFill/>
        </p:spPr>
        <p:txBody>
          <a:bodyPr wrap="square" rtlCol="0">
            <a:spAutoFit/>
          </a:bodyPr>
          <a:lstStyle/>
          <a:p>
            <a:pPr algn="ctr"/>
            <a:r>
              <a:rPr lang="en-US" sz="4267" b="1" dirty="0">
                <a:solidFill>
                  <a:schemeClr val="bg1"/>
                </a:solidFill>
              </a:rPr>
              <a:t>Be Thou My Vision</a:t>
            </a:r>
          </a:p>
          <a:p>
            <a:pPr algn="ctr"/>
            <a:r>
              <a:rPr lang="en-US" sz="4267" b="1" dirty="0">
                <a:solidFill>
                  <a:schemeClr val="bg1"/>
                </a:solidFill>
              </a:rPr>
              <a:t>#451</a:t>
            </a:r>
            <a:endParaRPr lang="en-US" sz="3733" b="1" dirty="0">
              <a:solidFill>
                <a:schemeClr val="bg1"/>
              </a:solidFill>
            </a:endParaRPr>
          </a:p>
        </p:txBody>
      </p:sp>
    </p:spTree>
    <p:extLst>
      <p:ext uri="{BB962C8B-B14F-4D97-AF65-F5344CB8AC3E}">
        <p14:creationId xmlns:p14="http://schemas.microsoft.com/office/powerpoint/2010/main" val="355846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07E54A-C861-0F49-F598-161C77F59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p:cNvSpPr/>
          <p:nvPr/>
        </p:nvSpPr>
        <p:spPr>
          <a:xfrm>
            <a:off x="3352800" y="-15240"/>
            <a:ext cx="8836496" cy="687324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p:cNvSpPr txBox="1"/>
          <p:nvPr/>
        </p:nvSpPr>
        <p:spPr>
          <a:xfrm>
            <a:off x="3556000" y="533401"/>
            <a:ext cx="8803445" cy="5509585"/>
          </a:xfrm>
          <a:prstGeom prst="rect">
            <a:avLst/>
          </a:prstGeom>
          <a:noFill/>
        </p:spPr>
        <p:txBody>
          <a:bodyPr wrap="square" rtlCol="0">
            <a:spAutoFit/>
          </a:bodyPr>
          <a:lstStyle/>
          <a:p>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thou and thou only,</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first in my heart,</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great God of heaven,</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my treasure thou art.</a:t>
            </a:r>
          </a:p>
          <a:p>
            <a:r>
              <a:rPr lang="en-US" sz="5867" dirty="0">
                <a:solidFill>
                  <a:srgbClr val="4D3533"/>
                </a:solidFill>
                <a:latin typeface="+mj-lt"/>
              </a:rPr>
              <a:t> </a:t>
            </a:r>
          </a:p>
          <a:p>
            <a:pPr defTabSz="853113" fontAlgn="base">
              <a:spcBef>
                <a:spcPct val="0"/>
              </a:spcBef>
              <a:spcAft>
                <a:spcPct val="0"/>
              </a:spcAft>
            </a:pPr>
            <a:endParaRPr lang="en-US" sz="5867" b="1" dirty="0">
              <a:ln>
                <a:solidFill>
                  <a:schemeClr val="bg1"/>
                </a:solidFill>
              </a:ln>
              <a:solidFill>
                <a:srgbClr val="4D3533"/>
              </a:solidFill>
            </a:endParaRPr>
          </a:p>
        </p:txBody>
      </p:sp>
      <p:sp>
        <p:nvSpPr>
          <p:cNvPr id="2" name="TextBox 1"/>
          <p:cNvSpPr txBox="1"/>
          <p:nvPr/>
        </p:nvSpPr>
        <p:spPr>
          <a:xfrm>
            <a:off x="2705" y="1803400"/>
            <a:ext cx="3317047" cy="2062296"/>
          </a:xfrm>
          <a:prstGeom prst="rect">
            <a:avLst/>
          </a:prstGeom>
          <a:noFill/>
        </p:spPr>
        <p:txBody>
          <a:bodyPr wrap="square" rtlCol="0">
            <a:spAutoFit/>
          </a:bodyPr>
          <a:lstStyle/>
          <a:p>
            <a:pPr algn="ctr"/>
            <a:r>
              <a:rPr lang="en-US" sz="4267" b="1" dirty="0">
                <a:solidFill>
                  <a:schemeClr val="bg1"/>
                </a:solidFill>
              </a:rPr>
              <a:t>Be Thou My Vision</a:t>
            </a:r>
          </a:p>
          <a:p>
            <a:pPr algn="ctr"/>
            <a:r>
              <a:rPr lang="en-US" sz="4267" b="1" dirty="0">
                <a:solidFill>
                  <a:schemeClr val="bg1"/>
                </a:solidFill>
              </a:rPr>
              <a:t>#451</a:t>
            </a:r>
            <a:endParaRPr lang="en-US" sz="3733" b="1" dirty="0">
              <a:solidFill>
                <a:schemeClr val="bg1"/>
              </a:solidFill>
            </a:endParaRPr>
          </a:p>
        </p:txBody>
      </p:sp>
    </p:spTree>
    <p:extLst>
      <p:ext uri="{BB962C8B-B14F-4D97-AF65-F5344CB8AC3E}">
        <p14:creationId xmlns:p14="http://schemas.microsoft.com/office/powerpoint/2010/main" val="312818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7E857E-16F0-0FF4-0A70-A3FA35844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p:cNvSpPr/>
          <p:nvPr/>
        </p:nvSpPr>
        <p:spPr>
          <a:xfrm>
            <a:off x="3352800" y="-15240"/>
            <a:ext cx="8836496" cy="687324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p:cNvSpPr txBox="1"/>
          <p:nvPr/>
        </p:nvSpPr>
        <p:spPr>
          <a:xfrm>
            <a:off x="3556000" y="533401"/>
            <a:ext cx="8803445" cy="6412461"/>
          </a:xfrm>
          <a:prstGeom prst="rect">
            <a:avLst/>
          </a:prstGeom>
          <a:noFill/>
        </p:spPr>
        <p:txBody>
          <a:bodyPr wrap="square" rtlCol="0">
            <a:spAutoFit/>
          </a:bodyPr>
          <a:lstStyle/>
          <a:p>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Great God of heaven,</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my victory won,  may</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I reach heaven’s joys,</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O bright heaven’s Sun!</a:t>
            </a:r>
          </a:p>
          <a:p>
            <a:r>
              <a:rPr lang="en-US" sz="5867" dirty="0">
                <a:solidFill>
                  <a:srgbClr val="4D3533"/>
                </a:solidFill>
                <a:latin typeface="+mj-lt"/>
              </a:rPr>
              <a:t> </a:t>
            </a:r>
          </a:p>
          <a:p>
            <a:pPr defTabSz="853113" fontAlgn="base">
              <a:spcBef>
                <a:spcPct val="0"/>
              </a:spcBef>
              <a:spcAft>
                <a:spcPct val="0"/>
              </a:spcAft>
            </a:pPr>
            <a:endParaRPr lang="en-US" sz="5867" b="1" dirty="0">
              <a:ln>
                <a:solidFill>
                  <a:schemeClr val="bg1"/>
                </a:solidFill>
              </a:ln>
              <a:solidFill>
                <a:srgbClr val="4D3533"/>
              </a:solidFill>
            </a:endParaRPr>
          </a:p>
        </p:txBody>
      </p:sp>
      <p:sp>
        <p:nvSpPr>
          <p:cNvPr id="2" name="TextBox 1"/>
          <p:cNvSpPr txBox="1"/>
          <p:nvPr/>
        </p:nvSpPr>
        <p:spPr>
          <a:xfrm>
            <a:off x="2705" y="1803400"/>
            <a:ext cx="3317047" cy="2062296"/>
          </a:xfrm>
          <a:prstGeom prst="rect">
            <a:avLst/>
          </a:prstGeom>
          <a:noFill/>
        </p:spPr>
        <p:txBody>
          <a:bodyPr wrap="square" rtlCol="0">
            <a:spAutoFit/>
          </a:bodyPr>
          <a:lstStyle/>
          <a:p>
            <a:pPr algn="ctr"/>
            <a:r>
              <a:rPr lang="en-US" sz="4267" b="1" dirty="0">
                <a:solidFill>
                  <a:schemeClr val="bg1"/>
                </a:solidFill>
              </a:rPr>
              <a:t>Be Thou My Vision</a:t>
            </a:r>
          </a:p>
          <a:p>
            <a:pPr algn="ctr"/>
            <a:r>
              <a:rPr lang="en-US" sz="4267" b="1" dirty="0">
                <a:solidFill>
                  <a:schemeClr val="bg1"/>
                </a:solidFill>
              </a:rPr>
              <a:t>#451</a:t>
            </a:r>
            <a:endParaRPr lang="en-US" sz="3733" b="1" dirty="0">
              <a:solidFill>
                <a:schemeClr val="bg1"/>
              </a:solidFill>
            </a:endParaRPr>
          </a:p>
        </p:txBody>
      </p:sp>
    </p:spTree>
    <p:extLst>
      <p:ext uri="{BB962C8B-B14F-4D97-AF65-F5344CB8AC3E}">
        <p14:creationId xmlns:p14="http://schemas.microsoft.com/office/powerpoint/2010/main" val="234930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4BDD4B-AB4C-7F2B-DB2D-52F995B97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p:cNvSpPr/>
          <p:nvPr/>
        </p:nvSpPr>
        <p:spPr>
          <a:xfrm>
            <a:off x="3352800" y="-15240"/>
            <a:ext cx="8836496" cy="687324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p:cNvSpPr txBox="1"/>
          <p:nvPr/>
        </p:nvSpPr>
        <p:spPr>
          <a:xfrm>
            <a:off x="3556000" y="533400"/>
            <a:ext cx="8803445" cy="6412461"/>
          </a:xfrm>
          <a:prstGeom prst="rect">
            <a:avLst/>
          </a:prstGeom>
          <a:noFill/>
        </p:spPr>
        <p:txBody>
          <a:bodyPr wrap="square" rtlCol="0">
            <a:spAutoFit/>
          </a:bodyPr>
          <a:lstStyle/>
          <a:p>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Heart of my own heart,</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whatever befall,</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still be my vision,</a:t>
            </a:r>
            <a:b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br>
            <a:r>
              <a:rPr lang="en-US" sz="5867" b="1" dirty="0">
                <a:ln w="9525">
                  <a:solidFill>
                    <a:schemeClr val="tx2">
                      <a:lumMod val="50000"/>
                    </a:schemeClr>
                  </a:solidFill>
                </a:ln>
                <a:solidFill>
                  <a:srgbClr val="4D3533"/>
                </a:solidFill>
                <a:latin typeface="Century Schoolbook" panose="02040604050505020304" pitchFamily="18" charset="0"/>
                <a:cs typeface="Arial" panose="020B0604020202020204" pitchFamily="34" charset="0"/>
              </a:rPr>
              <a:t>O Ruler of all.</a:t>
            </a:r>
          </a:p>
          <a:p>
            <a:r>
              <a:rPr lang="en-US" sz="5867" dirty="0">
                <a:solidFill>
                  <a:srgbClr val="4D3533"/>
                </a:solidFill>
                <a:latin typeface="+mj-lt"/>
              </a:rPr>
              <a:t> </a:t>
            </a:r>
          </a:p>
          <a:p>
            <a:pPr defTabSz="853113" fontAlgn="base">
              <a:spcBef>
                <a:spcPct val="0"/>
              </a:spcBef>
              <a:spcAft>
                <a:spcPct val="0"/>
              </a:spcAft>
            </a:pPr>
            <a:endParaRPr lang="en-US" sz="5867" b="1" dirty="0">
              <a:ln>
                <a:solidFill>
                  <a:schemeClr val="bg1"/>
                </a:solidFill>
              </a:ln>
              <a:solidFill>
                <a:srgbClr val="4D3533"/>
              </a:solidFill>
            </a:endParaRPr>
          </a:p>
        </p:txBody>
      </p:sp>
      <p:sp>
        <p:nvSpPr>
          <p:cNvPr id="2" name="TextBox 1"/>
          <p:cNvSpPr txBox="1"/>
          <p:nvPr/>
        </p:nvSpPr>
        <p:spPr>
          <a:xfrm>
            <a:off x="2705" y="1803400"/>
            <a:ext cx="3317047" cy="2062296"/>
          </a:xfrm>
          <a:prstGeom prst="rect">
            <a:avLst/>
          </a:prstGeom>
          <a:noFill/>
        </p:spPr>
        <p:txBody>
          <a:bodyPr wrap="square" rtlCol="0">
            <a:spAutoFit/>
          </a:bodyPr>
          <a:lstStyle/>
          <a:p>
            <a:pPr algn="ctr"/>
            <a:r>
              <a:rPr lang="en-US" sz="4267" b="1" dirty="0">
                <a:solidFill>
                  <a:schemeClr val="bg1"/>
                </a:solidFill>
              </a:rPr>
              <a:t>Be Thou My Vision</a:t>
            </a:r>
          </a:p>
          <a:p>
            <a:pPr algn="ctr"/>
            <a:r>
              <a:rPr lang="en-US" sz="4267" b="1" dirty="0">
                <a:solidFill>
                  <a:schemeClr val="bg1"/>
                </a:solidFill>
              </a:rPr>
              <a:t>#451</a:t>
            </a:r>
            <a:endParaRPr lang="en-US" sz="3733" b="1" dirty="0">
              <a:solidFill>
                <a:schemeClr val="bg1"/>
              </a:solidFill>
            </a:endParaRPr>
          </a:p>
        </p:txBody>
      </p:sp>
    </p:spTree>
    <p:extLst>
      <p:ext uri="{BB962C8B-B14F-4D97-AF65-F5344CB8AC3E}">
        <p14:creationId xmlns:p14="http://schemas.microsoft.com/office/powerpoint/2010/main" val="24054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B60F-8EDE-2411-A5BF-5D1A559B68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87D6F0-8186-D125-8F7C-A3D8C3C5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7" name="Rectangle 6">
            <a:extLst>
              <a:ext uri="{FF2B5EF4-FFF2-40B4-BE49-F238E27FC236}">
                <a16:creationId xmlns:a16="http://schemas.microsoft.com/office/drawing/2014/main" id="{78B20AED-32D6-BFE6-2B12-8EB7634D1EC0}"/>
              </a:ext>
            </a:extLst>
          </p:cNvPr>
          <p:cNvSpPr/>
          <p:nvPr/>
        </p:nvSpPr>
        <p:spPr>
          <a:xfrm>
            <a:off x="-297683" y="3693641"/>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73E7E2FC-77CB-F738-799F-0226D226E01C}"/>
              </a:ext>
            </a:extLst>
          </p:cNvPr>
          <p:cNvSpPr txBox="1"/>
          <p:nvPr/>
        </p:nvSpPr>
        <p:spPr>
          <a:xfrm>
            <a:off x="-297683" y="5397344"/>
            <a:ext cx="13235085" cy="2400657"/>
          </a:xfrm>
          <a:prstGeom prst="rect">
            <a:avLst/>
          </a:prstGeom>
          <a:noFill/>
        </p:spPr>
        <p:txBody>
          <a:bodyPr wrap="square" rtlCol="0">
            <a:spAutoFit/>
          </a:bodyPr>
          <a:lstStyle/>
          <a:p>
            <a:pPr algn="ctr"/>
            <a:r>
              <a:rPr lang="en-US" sz="7000" b="1" dirty="0">
                <a:ln>
                  <a:solidFill>
                    <a:schemeClr val="bg1">
                      <a:lumMod val="95000"/>
                    </a:schemeClr>
                  </a:solidFill>
                </a:ln>
              </a:rPr>
              <a:t>Welcome and Announcements</a:t>
            </a:r>
          </a:p>
          <a:p>
            <a:pPr algn="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
        <p:nvSpPr>
          <p:cNvPr id="8" name="TextBox 7">
            <a:extLst>
              <a:ext uri="{FF2B5EF4-FFF2-40B4-BE49-F238E27FC236}">
                <a16:creationId xmlns:a16="http://schemas.microsoft.com/office/drawing/2014/main" id="{DD5D0F5B-148C-63D8-61F8-65117075E269}"/>
              </a:ext>
            </a:extLst>
          </p:cNvPr>
          <p:cNvSpPr txBox="1"/>
          <p:nvPr/>
        </p:nvSpPr>
        <p:spPr>
          <a:xfrm>
            <a:off x="6909567" y="698608"/>
            <a:ext cx="7219950" cy="369332"/>
          </a:xfrm>
          <a:prstGeom prst="rect">
            <a:avLst/>
          </a:prstGeom>
          <a:noFill/>
        </p:spPr>
        <p:txBody>
          <a:bodyPr wrap="square">
            <a:spAutoFit/>
          </a:bodyPr>
          <a:lstStyle/>
          <a:p>
            <a:r>
              <a:rPr lang="en-US" dirty="0">
                <a:hlinkClick r:id="rId3" action="ppaction://hlinkfile"/>
              </a:rPr>
              <a:t> https://www.farwellumc.com/</a:t>
            </a:r>
            <a:endParaRPr lang="en-US" dirty="0"/>
          </a:p>
        </p:txBody>
      </p:sp>
    </p:spTree>
    <p:extLst>
      <p:ext uri="{BB962C8B-B14F-4D97-AF65-F5344CB8AC3E}">
        <p14:creationId xmlns:p14="http://schemas.microsoft.com/office/powerpoint/2010/main" val="1534835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381001"/>
            <a:ext cx="9652000" cy="1815882"/>
          </a:xfrm>
          <a:prstGeom prst="rect">
            <a:avLst/>
          </a:prstGeom>
          <a:noFill/>
        </p:spPr>
        <p:txBody>
          <a:bodyPr wrap="square" rtlCol="0">
            <a:spAutoFit/>
          </a:bodyPr>
          <a:lstStyle/>
          <a:p>
            <a:r>
              <a:rPr lang="en-US" sz="2400" dirty="0"/>
              <a:t> </a:t>
            </a:r>
          </a:p>
          <a:p>
            <a:pPr algn="ctr"/>
            <a:r>
              <a:rPr lang="en-US" sz="8800" dirty="0">
                <a:ln>
                  <a:solidFill>
                    <a:schemeClr val="tx1"/>
                  </a:solidFill>
                </a:ln>
                <a:solidFill>
                  <a:schemeClr val="bg1"/>
                </a:solidFill>
              </a:rPr>
              <a:t>Matthew 5:13-20</a:t>
            </a:r>
          </a:p>
        </p:txBody>
      </p:sp>
      <p:sp>
        <p:nvSpPr>
          <p:cNvPr id="3" name="TextBox 2"/>
          <p:cNvSpPr txBox="1"/>
          <p:nvPr/>
        </p:nvSpPr>
        <p:spPr>
          <a:xfrm>
            <a:off x="8011064" y="4765120"/>
            <a:ext cx="4064000" cy="2062103"/>
          </a:xfrm>
          <a:prstGeom prst="rect">
            <a:avLst/>
          </a:prstGeom>
          <a:noFill/>
        </p:spPr>
        <p:txBody>
          <a:bodyPr wrap="square" rtlCol="0">
            <a:spAutoFit/>
          </a:bodyPr>
          <a:lstStyle/>
          <a:p>
            <a:r>
              <a:rPr lang="en-US" sz="4267" b="1" dirty="0">
                <a:solidFill>
                  <a:schemeClr val="bg1"/>
                </a:solidFill>
                <a:latin typeface="Papyrus" panose="03070502060502030205" pitchFamily="66" charset="0"/>
              </a:rPr>
              <a:t>Pg. </a:t>
            </a:r>
            <a:r>
              <a:rPr lang="en-US" sz="6400" b="1" dirty="0">
                <a:solidFill>
                  <a:schemeClr val="bg1"/>
                </a:solidFill>
                <a:latin typeface="Papyrus" panose="03070502060502030205" pitchFamily="66" charset="0"/>
              </a:rPr>
              <a:t> Scripture</a:t>
            </a:r>
          </a:p>
        </p:txBody>
      </p:sp>
    </p:spTree>
    <p:extLst>
      <p:ext uri="{BB962C8B-B14F-4D97-AF65-F5344CB8AC3E}">
        <p14:creationId xmlns:p14="http://schemas.microsoft.com/office/powerpoint/2010/main" val="230631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6D5CC81-DEE6-9644-D8A3-173B7804814B}"/>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p:nvSpPr>
        <p:spPr>
          <a:xfrm>
            <a:off x="203200" y="194390"/>
            <a:ext cx="11582400" cy="5909310"/>
          </a:xfrm>
          <a:prstGeom prst="rect">
            <a:avLst/>
          </a:prstGeom>
          <a:noFill/>
        </p:spPr>
        <p:txBody>
          <a:bodyPr wrap="square" rtlCol="0">
            <a:spAutoFit/>
          </a:bodyPr>
          <a:lstStyle/>
          <a:p>
            <a:r>
              <a:rPr lang="en-US" sz="5400" b="1" dirty="0"/>
              <a:t>“You are the salt of the earth. But if the salt loses its saltiness, how can it be made salty again? It is no longer good for anything, except to be thrown out and trampled underfoot.</a:t>
            </a:r>
          </a:p>
          <a:p>
            <a:r>
              <a:rPr lang="en-US" sz="5400" b="1" baseline="30000" dirty="0"/>
              <a:t>14 </a:t>
            </a:r>
            <a:r>
              <a:rPr lang="en-US" sz="5400" b="1" dirty="0"/>
              <a:t>“You are the light of the world. A town built on a hill cannot be hidden. </a:t>
            </a:r>
          </a:p>
        </p:txBody>
      </p:sp>
    </p:spTree>
    <p:extLst>
      <p:ext uri="{BB962C8B-B14F-4D97-AF65-F5344CB8AC3E}">
        <p14:creationId xmlns:p14="http://schemas.microsoft.com/office/powerpoint/2010/main" val="34185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40AA-17F3-0278-C894-74840F4A3F24}"/>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2C3E4DA2-B019-3222-380A-AF236968E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F219F9CD-C8F7-702F-57B9-6E3A46061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0120F4DF-740E-D853-38B0-D872987BC9ED}"/>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C5210580-7F3E-E9F5-7DCF-47AB7E7CB0B5}"/>
              </a:ext>
            </a:extLst>
          </p:cNvPr>
          <p:cNvSpPr txBox="1"/>
          <p:nvPr/>
        </p:nvSpPr>
        <p:spPr>
          <a:xfrm>
            <a:off x="203200" y="194390"/>
            <a:ext cx="11582400" cy="6740307"/>
          </a:xfrm>
          <a:prstGeom prst="rect">
            <a:avLst/>
          </a:prstGeom>
          <a:noFill/>
        </p:spPr>
        <p:txBody>
          <a:bodyPr wrap="square" rtlCol="0">
            <a:spAutoFit/>
          </a:bodyPr>
          <a:lstStyle/>
          <a:p>
            <a:r>
              <a:rPr lang="en-US" sz="5400" b="1" baseline="30000" dirty="0"/>
              <a:t>15 </a:t>
            </a:r>
            <a:r>
              <a:rPr lang="en-US" sz="5400" b="1" dirty="0"/>
              <a:t>Neither do people light a lamp and put it under a bowl. Instead they put it on its stand, and it gives light to everyone in the house. </a:t>
            </a:r>
            <a:r>
              <a:rPr lang="en-US" sz="5400" b="1" baseline="30000" dirty="0"/>
              <a:t>16 </a:t>
            </a:r>
            <a:r>
              <a:rPr lang="en-US" sz="5400" b="1" dirty="0"/>
              <a:t>In the same way, let your light shine before others, that they may see your good deeds and glorify your Father in heaven.</a:t>
            </a:r>
          </a:p>
        </p:txBody>
      </p:sp>
    </p:spTree>
    <p:extLst>
      <p:ext uri="{BB962C8B-B14F-4D97-AF65-F5344CB8AC3E}">
        <p14:creationId xmlns:p14="http://schemas.microsoft.com/office/powerpoint/2010/main" val="3805741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78016-9A87-1C08-0663-083E481052BC}"/>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93EA4D92-F95F-3925-74EF-8F2BB6914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ADB4CAFE-B521-64EF-AC4A-768FC9FF3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3CA9ABCF-6B08-CF4D-535A-4186AA9C324E}"/>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D97FA3ED-D386-BDBC-629C-244DDDCC48FE}"/>
              </a:ext>
            </a:extLst>
          </p:cNvPr>
          <p:cNvSpPr txBox="1"/>
          <p:nvPr/>
        </p:nvSpPr>
        <p:spPr>
          <a:xfrm>
            <a:off x="203200" y="194390"/>
            <a:ext cx="11582400" cy="6740307"/>
          </a:xfrm>
          <a:prstGeom prst="rect">
            <a:avLst/>
          </a:prstGeom>
          <a:noFill/>
        </p:spPr>
        <p:txBody>
          <a:bodyPr wrap="square" rtlCol="0">
            <a:spAutoFit/>
          </a:bodyPr>
          <a:lstStyle/>
          <a:p>
            <a:r>
              <a:rPr lang="en-US" sz="5400" b="1" baseline="30000" dirty="0"/>
              <a:t>17 </a:t>
            </a:r>
            <a:r>
              <a:rPr lang="en-US" sz="5400" b="1" dirty="0"/>
              <a:t>“Do not think that I have come to abolish the Law or the Prophets; I have not come to abolish them but to fulfill them. </a:t>
            </a:r>
            <a:r>
              <a:rPr lang="en-US" sz="5400" b="1" baseline="30000" dirty="0"/>
              <a:t>18 </a:t>
            </a:r>
            <a:r>
              <a:rPr lang="en-US" sz="5400" b="1" dirty="0"/>
              <a:t>For truly I tell you, until heaven and earth disappear, not the smallest letter, not the least stroke of a pen, will by any means disappear from the Law until everything is accomplished.</a:t>
            </a:r>
          </a:p>
        </p:txBody>
      </p:sp>
    </p:spTree>
    <p:extLst>
      <p:ext uri="{BB962C8B-B14F-4D97-AF65-F5344CB8AC3E}">
        <p14:creationId xmlns:p14="http://schemas.microsoft.com/office/powerpoint/2010/main" val="3700620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4DC79-C64C-D2DF-281C-3D63B9821C55}"/>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DFC9758B-09EA-81D6-409C-4A61C928F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84BD7DDD-DF21-EF6E-4EBD-59928FDAD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8FC40381-EC36-6914-8B96-DD001BE88318}"/>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A8544BA9-1DD2-12F0-5A59-6CB0FF751984}"/>
              </a:ext>
            </a:extLst>
          </p:cNvPr>
          <p:cNvSpPr txBox="1"/>
          <p:nvPr/>
        </p:nvSpPr>
        <p:spPr>
          <a:xfrm>
            <a:off x="203200" y="194390"/>
            <a:ext cx="11582400" cy="5909310"/>
          </a:xfrm>
          <a:prstGeom prst="rect">
            <a:avLst/>
          </a:prstGeom>
          <a:noFill/>
        </p:spPr>
        <p:txBody>
          <a:bodyPr wrap="square" rtlCol="0">
            <a:spAutoFit/>
          </a:bodyPr>
          <a:lstStyle/>
          <a:p>
            <a:r>
              <a:rPr lang="en-US" sz="5400" b="1" baseline="30000" dirty="0"/>
              <a:t>19 </a:t>
            </a:r>
            <a:r>
              <a:rPr lang="en-US" sz="5400" b="1" dirty="0"/>
              <a:t>Therefore anyone who sets aside one of the least of these commands and teaches others accordingly will be called least in the kingdom of heaven, but whoever practices and teaches these commands will be called great in the kingdom of heaven. </a:t>
            </a:r>
          </a:p>
        </p:txBody>
      </p:sp>
    </p:spTree>
    <p:extLst>
      <p:ext uri="{BB962C8B-B14F-4D97-AF65-F5344CB8AC3E}">
        <p14:creationId xmlns:p14="http://schemas.microsoft.com/office/powerpoint/2010/main" val="2873192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68587-21F5-B3B9-9DE8-A9F9523BE37F}"/>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83416EDC-82CC-7BF0-3C06-AF24997FB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1187CB0E-08E4-9CFF-7C20-9D2A1C566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F1DDBC50-5E98-DB03-000A-5CE526F2C071}"/>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453E9B27-0C74-61FD-1E42-D9965FC672DA}"/>
              </a:ext>
            </a:extLst>
          </p:cNvPr>
          <p:cNvSpPr txBox="1"/>
          <p:nvPr/>
        </p:nvSpPr>
        <p:spPr>
          <a:xfrm>
            <a:off x="203200" y="194390"/>
            <a:ext cx="11582400" cy="4247317"/>
          </a:xfrm>
          <a:prstGeom prst="rect">
            <a:avLst/>
          </a:prstGeom>
          <a:noFill/>
        </p:spPr>
        <p:txBody>
          <a:bodyPr wrap="square" rtlCol="0">
            <a:spAutoFit/>
          </a:bodyPr>
          <a:lstStyle/>
          <a:p>
            <a:r>
              <a:rPr lang="en-US" sz="5400" b="1" baseline="30000" dirty="0"/>
              <a:t>20 </a:t>
            </a:r>
            <a:r>
              <a:rPr lang="en-US" sz="5400" b="1" dirty="0"/>
              <a:t>For I tell you that unless your righteousness surpasses that of the Pharisees and the teachers of the law, you will certainly not enter the kingdom of heaven.</a:t>
            </a:r>
          </a:p>
        </p:txBody>
      </p:sp>
    </p:spTree>
    <p:extLst>
      <p:ext uri="{BB962C8B-B14F-4D97-AF65-F5344CB8AC3E}">
        <p14:creationId xmlns:p14="http://schemas.microsoft.com/office/powerpoint/2010/main" val="1971127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3200" y="381000"/>
            <a:ext cx="11582400" cy="7232749"/>
          </a:xfrm>
          <a:prstGeom prst="rect">
            <a:avLst/>
          </a:prstGeom>
          <a:noFill/>
        </p:spPr>
        <p:txBody>
          <a:bodyPr wrap="square" rtlCol="0">
            <a:spAutoFit/>
          </a:bodyPr>
          <a:lstStyle/>
          <a:p>
            <a:r>
              <a:rPr lang="en-US" sz="7200" b="1" dirty="0">
                <a:ln>
                  <a:solidFill>
                    <a:schemeClr val="tx1"/>
                  </a:solidFill>
                </a:ln>
                <a:solidFill>
                  <a:schemeClr val="bg1"/>
                </a:solidFill>
              </a:rPr>
              <a:t>This is the word of God                     for the people of God.</a:t>
            </a:r>
          </a:p>
          <a:p>
            <a:r>
              <a:rPr lang="en-US" sz="7200" b="1" dirty="0">
                <a:ln>
                  <a:solidFill>
                    <a:schemeClr val="tx1"/>
                  </a:solidFill>
                </a:ln>
                <a:solidFill>
                  <a:schemeClr val="bg1"/>
                </a:solidFill>
              </a:rPr>
              <a:t>                                                                   </a:t>
            </a:r>
            <a:r>
              <a:rPr lang="en-US" sz="8800" b="1" dirty="0">
                <a:ln>
                  <a:solidFill>
                    <a:schemeClr val="tx1"/>
                  </a:solidFill>
                </a:ln>
                <a:solidFill>
                  <a:schemeClr val="bg1"/>
                </a:solidFill>
              </a:rPr>
              <a:t>All:  Thanks be to God.</a:t>
            </a:r>
          </a:p>
          <a:p>
            <a:pPr algn="ctr"/>
            <a:endParaRPr lang="en-US" sz="8000" dirty="0">
              <a:ln>
                <a:solidFill>
                  <a:schemeClr val="tx1"/>
                </a:solidFill>
              </a:ln>
              <a:solidFill>
                <a:schemeClr val="bg1"/>
              </a:solidFill>
            </a:endParaRPr>
          </a:p>
          <a:p>
            <a:pPr algn="ctr"/>
            <a:r>
              <a:rPr lang="en-US" sz="8000" dirty="0">
                <a:ln>
                  <a:solidFill>
                    <a:schemeClr val="tx1"/>
                  </a:solidFill>
                </a:ln>
                <a:solidFill>
                  <a:schemeClr val="bg1"/>
                </a:solidFill>
              </a:rPr>
              <a:t> </a:t>
            </a:r>
          </a:p>
        </p:txBody>
      </p:sp>
    </p:spTree>
    <p:extLst>
      <p:ext uri="{BB962C8B-B14F-4D97-AF65-F5344CB8AC3E}">
        <p14:creationId xmlns:p14="http://schemas.microsoft.com/office/powerpoint/2010/main" val="40413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8A9C5C-2626-861C-AF97-8D820F775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TextBox 4"/>
          <p:cNvSpPr txBox="1"/>
          <p:nvPr/>
        </p:nvSpPr>
        <p:spPr>
          <a:xfrm>
            <a:off x="1042913" y="5275833"/>
            <a:ext cx="11623911" cy="1323439"/>
          </a:xfrm>
          <a:prstGeom prst="rect">
            <a:avLst/>
          </a:prstGeom>
          <a:noFill/>
        </p:spPr>
        <p:txBody>
          <a:bodyPr wrap="square" rtlCol="0">
            <a:spAutoFit/>
          </a:bodyPr>
          <a:lstStyle/>
          <a:p>
            <a:r>
              <a:rPr lang="en-US" sz="8000" b="1" dirty="0">
                <a:solidFill>
                  <a:schemeClr val="bg1"/>
                </a:solidFill>
                <a:latin typeface="Copperplate Gothic Bold" panose="020E0705020206020404" pitchFamily="34" charset="0"/>
              </a:rPr>
              <a:t>Call To  Worship</a:t>
            </a:r>
          </a:p>
        </p:txBody>
      </p:sp>
    </p:spTree>
    <p:extLst>
      <p:ext uri="{BB962C8B-B14F-4D97-AF65-F5344CB8AC3E}">
        <p14:creationId xmlns:p14="http://schemas.microsoft.com/office/powerpoint/2010/main" val="1070127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918AA-D576-B5C5-E287-5471C7B974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9DA16EF-7803-AAA4-FEAC-78327F2F1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Rectangle 4">
            <a:extLst>
              <a:ext uri="{FF2B5EF4-FFF2-40B4-BE49-F238E27FC236}">
                <a16:creationId xmlns:a16="http://schemas.microsoft.com/office/drawing/2014/main" id="{05BF8E30-F344-8652-9E11-62FB890C296E}"/>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D0ED3995-36FC-9817-72D7-BB863E3E21CF}"/>
              </a:ext>
            </a:extLst>
          </p:cNvPr>
          <p:cNvSpPr txBox="1"/>
          <p:nvPr/>
        </p:nvSpPr>
        <p:spPr>
          <a:xfrm>
            <a:off x="373920" y="333444"/>
            <a:ext cx="11548448" cy="5078313"/>
          </a:xfrm>
          <a:prstGeom prst="rect">
            <a:avLst/>
          </a:prstGeom>
          <a:noFill/>
        </p:spPr>
        <p:txBody>
          <a:bodyPr wrap="square" rtlCol="0">
            <a:spAutoFit/>
          </a:bodyPr>
          <a:lstStyle/>
          <a:p>
            <a:pPr fontAlgn="base"/>
            <a:r>
              <a:rPr lang="en-US" sz="5400" dirty="0"/>
              <a:t>Children of God, when fears press in on every side, we can proclaim with confidence:</a:t>
            </a:r>
          </a:p>
          <a:p>
            <a:pPr fontAlgn="base"/>
            <a:br>
              <a:rPr lang="en-US" sz="5400" dirty="0"/>
            </a:br>
            <a:r>
              <a:rPr lang="en-US" sz="5400" b="1" dirty="0"/>
              <a:t>God is our light and salvation! Whom shall we fear?</a:t>
            </a:r>
            <a:endParaRPr lang="en-US" sz="5400" dirty="0"/>
          </a:p>
        </p:txBody>
      </p:sp>
    </p:spTree>
    <p:extLst>
      <p:ext uri="{BB962C8B-B14F-4D97-AF65-F5344CB8AC3E}">
        <p14:creationId xmlns:p14="http://schemas.microsoft.com/office/powerpoint/2010/main" val="5571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B1CC8-429F-BE68-C6A5-C6D84DBAF0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E3E855-E89E-0302-2CBE-2068B19D9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Rectangle 4">
            <a:extLst>
              <a:ext uri="{FF2B5EF4-FFF2-40B4-BE49-F238E27FC236}">
                <a16:creationId xmlns:a16="http://schemas.microsoft.com/office/drawing/2014/main" id="{023E2C46-BDF6-AD75-9EA6-DD1F24108F30}"/>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3833E567-BF48-6AB7-F452-990586F485AA}"/>
              </a:ext>
            </a:extLst>
          </p:cNvPr>
          <p:cNvSpPr txBox="1"/>
          <p:nvPr/>
        </p:nvSpPr>
        <p:spPr>
          <a:xfrm>
            <a:off x="373920" y="333444"/>
            <a:ext cx="11548448" cy="5078313"/>
          </a:xfrm>
          <a:prstGeom prst="rect">
            <a:avLst/>
          </a:prstGeom>
          <a:noFill/>
        </p:spPr>
        <p:txBody>
          <a:bodyPr wrap="square" rtlCol="0">
            <a:spAutoFit/>
          </a:bodyPr>
          <a:lstStyle/>
          <a:p>
            <a:pPr fontAlgn="base"/>
            <a:r>
              <a:rPr lang="en-US" sz="5400" dirty="0"/>
              <a:t>When our problems overwhelm us and we feel pressed in on every side, we can declare with confidence:</a:t>
            </a:r>
          </a:p>
          <a:p>
            <a:pPr fontAlgn="base"/>
            <a:br>
              <a:rPr lang="en-US" sz="5400" dirty="0"/>
            </a:br>
            <a:r>
              <a:rPr lang="en-US" sz="5400" b="1" dirty="0"/>
              <a:t>God is the stronghold of our lives! Of whom shall we be afraid?</a:t>
            </a:r>
            <a:endParaRPr lang="en-US" sz="5400" dirty="0"/>
          </a:p>
        </p:txBody>
      </p:sp>
    </p:spTree>
    <p:extLst>
      <p:ext uri="{BB962C8B-B14F-4D97-AF65-F5344CB8AC3E}">
        <p14:creationId xmlns:p14="http://schemas.microsoft.com/office/powerpoint/2010/main" val="3837622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3FB7D-C5B3-D7F4-677E-7B6CA7B05E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C1F1B5-B96F-3F60-67DC-0BB217C6F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7" name="Rectangle 6">
            <a:extLst>
              <a:ext uri="{FF2B5EF4-FFF2-40B4-BE49-F238E27FC236}">
                <a16:creationId xmlns:a16="http://schemas.microsoft.com/office/drawing/2014/main" id="{3CA6C685-F45B-328C-CF14-D5A09224D39A}"/>
              </a:ext>
            </a:extLst>
          </p:cNvPr>
          <p:cNvSpPr/>
          <p:nvPr/>
        </p:nvSpPr>
        <p:spPr>
          <a:xfrm>
            <a:off x="-379406" y="3248663"/>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2B6ECE5-DCDD-7257-5B24-4537FE0158C2}"/>
              </a:ext>
            </a:extLst>
          </p:cNvPr>
          <p:cNvSpPr txBox="1"/>
          <p:nvPr/>
        </p:nvSpPr>
        <p:spPr>
          <a:xfrm>
            <a:off x="-1117600" y="4965174"/>
            <a:ext cx="14427199" cy="3785652"/>
          </a:xfrm>
          <a:prstGeom prst="rect">
            <a:avLst/>
          </a:prstGeom>
          <a:noFill/>
        </p:spPr>
        <p:txBody>
          <a:bodyPr wrap="square" rtlCol="0">
            <a:spAutoFit/>
          </a:bodyPr>
          <a:lstStyle/>
          <a:p>
            <a:pPr algn="ctr"/>
            <a:r>
              <a:rPr lang="en-US" sz="8000" b="1" dirty="0">
                <a:ln>
                  <a:solidFill>
                    <a:schemeClr val="bg1">
                      <a:lumMod val="95000"/>
                    </a:schemeClr>
                  </a:solidFill>
                </a:ln>
              </a:rPr>
              <a:t>Prelude</a:t>
            </a:r>
          </a:p>
          <a:p>
            <a:pPr algn="ctr"/>
            <a:endParaRPr lang="en-US" sz="8000" b="1" dirty="0">
              <a:ln>
                <a:solidFill>
                  <a:schemeClr val="bg1">
                    <a:lumMod val="95000"/>
                  </a:schemeClr>
                </a:solidFill>
              </a:ln>
            </a:endParaRPr>
          </a:p>
          <a:p>
            <a:pPr algn="ctr"/>
            <a:endParaRPr lang="en-US" sz="8000" b="1" dirty="0">
              <a:ln>
                <a:solidFill>
                  <a:schemeClr val="bg1">
                    <a:lumMod val="95000"/>
                  </a:schemeClr>
                </a:solidFill>
              </a:ln>
            </a:endParaRPr>
          </a:p>
        </p:txBody>
      </p:sp>
    </p:spTree>
    <p:extLst>
      <p:ext uri="{BB962C8B-B14F-4D97-AF65-F5344CB8AC3E}">
        <p14:creationId xmlns:p14="http://schemas.microsoft.com/office/powerpoint/2010/main" val="3927416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BD8BD-3458-BA52-F08E-846EB0C6D6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CECDE2-D9F9-0852-DBF6-FAB6AD481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Rectangle 4">
            <a:extLst>
              <a:ext uri="{FF2B5EF4-FFF2-40B4-BE49-F238E27FC236}">
                <a16:creationId xmlns:a16="http://schemas.microsoft.com/office/drawing/2014/main" id="{2589723F-C5D3-2E0D-BC10-BA78F9CAEC74}"/>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0DCB7339-9668-8041-8261-ABBEDB7F01B0}"/>
              </a:ext>
            </a:extLst>
          </p:cNvPr>
          <p:cNvSpPr txBox="1"/>
          <p:nvPr/>
        </p:nvSpPr>
        <p:spPr>
          <a:xfrm>
            <a:off x="373920" y="333444"/>
            <a:ext cx="11548448" cy="5909310"/>
          </a:xfrm>
          <a:prstGeom prst="rect">
            <a:avLst/>
          </a:prstGeom>
          <a:noFill/>
        </p:spPr>
        <p:txBody>
          <a:bodyPr wrap="square" rtlCol="0">
            <a:spAutoFit/>
          </a:bodyPr>
          <a:lstStyle/>
          <a:p>
            <a:pPr fontAlgn="base"/>
            <a:r>
              <a:rPr lang="en-US" sz="5400" dirty="0"/>
              <a:t>No matter the troubles we face, we seek after God and to live in the house of God forever.</a:t>
            </a:r>
          </a:p>
          <a:p>
            <a:pPr fontAlgn="base"/>
            <a:br>
              <a:rPr lang="en-US" sz="5400" dirty="0"/>
            </a:br>
            <a:r>
              <a:rPr lang="en-US" sz="5400" b="1" dirty="0"/>
              <a:t>God shelters and protects us in the day of trouble.</a:t>
            </a:r>
            <a:endParaRPr lang="en-US" sz="5400" dirty="0"/>
          </a:p>
          <a:p>
            <a:pPr fontAlgn="base"/>
            <a:endParaRPr lang="en-US" sz="5400" dirty="0"/>
          </a:p>
        </p:txBody>
      </p:sp>
    </p:spTree>
    <p:extLst>
      <p:ext uri="{BB962C8B-B14F-4D97-AF65-F5344CB8AC3E}">
        <p14:creationId xmlns:p14="http://schemas.microsoft.com/office/powerpoint/2010/main" val="2911058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35DF3-A11E-24C9-C630-8E724F612F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7A56FD8-331D-AAEE-5ECD-BF287BCE2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Rectangle 4">
            <a:extLst>
              <a:ext uri="{FF2B5EF4-FFF2-40B4-BE49-F238E27FC236}">
                <a16:creationId xmlns:a16="http://schemas.microsoft.com/office/drawing/2014/main" id="{C68E9D07-EF3A-81C3-FD15-501290EE269E}"/>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F1A51018-BDC6-A28E-6F52-6D37D0A2C577}"/>
              </a:ext>
            </a:extLst>
          </p:cNvPr>
          <p:cNvSpPr txBox="1"/>
          <p:nvPr/>
        </p:nvSpPr>
        <p:spPr>
          <a:xfrm>
            <a:off x="373920" y="333444"/>
            <a:ext cx="11548448" cy="4247317"/>
          </a:xfrm>
          <a:prstGeom prst="rect">
            <a:avLst/>
          </a:prstGeom>
          <a:noFill/>
        </p:spPr>
        <p:txBody>
          <a:bodyPr wrap="square" rtlCol="0">
            <a:spAutoFit/>
          </a:bodyPr>
          <a:lstStyle/>
          <a:p>
            <a:pPr fontAlgn="base"/>
            <a:r>
              <a:rPr lang="en-US" sz="5400" dirty="0"/>
              <a:t>Come, let us worship God with joy, for God is our light and salvation!</a:t>
            </a:r>
          </a:p>
          <a:p>
            <a:pPr fontAlgn="base"/>
            <a:br>
              <a:rPr lang="en-US" sz="5400" dirty="0"/>
            </a:br>
            <a:r>
              <a:rPr lang="en-US" sz="5400" b="1" dirty="0"/>
              <a:t>We come to worship as bearers of the Light. Thanks be to God! Amen.</a:t>
            </a:r>
            <a:endParaRPr lang="en-US" sz="5400" dirty="0"/>
          </a:p>
        </p:txBody>
      </p:sp>
    </p:spTree>
    <p:extLst>
      <p:ext uri="{BB962C8B-B14F-4D97-AF65-F5344CB8AC3E}">
        <p14:creationId xmlns:p14="http://schemas.microsoft.com/office/powerpoint/2010/main" val="2645334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82C1A9-B531-7BA5-A914-C5A2649F3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9" name="TextBox 8"/>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p:cNvSpPr txBox="1"/>
          <p:nvPr/>
        </p:nvSpPr>
        <p:spPr>
          <a:xfrm>
            <a:off x="3759202" y="1397000"/>
            <a:ext cx="8531695" cy="892552"/>
          </a:xfrm>
          <a:prstGeom prst="rect">
            <a:avLst/>
          </a:prstGeom>
          <a:noFill/>
        </p:spPr>
        <p:txBody>
          <a:bodyPr wrap="square" rtlCol="0">
            <a:spAutoFit/>
          </a:bodyPr>
          <a:lstStyle/>
          <a:p>
            <a:pPr algn="ctr"/>
            <a:r>
              <a:rPr lang="en-US" sz="5200" b="1" dirty="0"/>
              <a:t> </a:t>
            </a:r>
          </a:p>
        </p:txBody>
      </p:sp>
      <p:sp>
        <p:nvSpPr>
          <p:cNvPr id="2" name="TextBox 1"/>
          <p:cNvSpPr txBox="1"/>
          <p:nvPr/>
        </p:nvSpPr>
        <p:spPr>
          <a:xfrm>
            <a:off x="0" y="3327400"/>
            <a:ext cx="12798896" cy="189808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Oh How He Loves You And Me</a:t>
            </a:r>
          </a:p>
          <a:p>
            <a:pPr algn="ctr"/>
            <a:r>
              <a:rPr lang="en-US" sz="5867" b="1" dirty="0">
                <a:ln>
                  <a:solidFill>
                    <a:schemeClr val="tx2">
                      <a:lumMod val="50000"/>
                    </a:schemeClr>
                  </a:solidFill>
                </a:ln>
                <a:solidFill>
                  <a:schemeClr val="bg1"/>
                </a:solidFill>
              </a:rPr>
              <a:t>TFWS #2108</a:t>
            </a:r>
            <a:endParaRPr lang="en-US" sz="5867" b="1" i="1" dirty="0">
              <a:ln>
                <a:solidFill>
                  <a:schemeClr val="tx2">
                    <a:lumMod val="50000"/>
                  </a:schemeClr>
                </a:solidFill>
              </a:ln>
              <a:solidFill>
                <a:schemeClr val="bg1"/>
              </a:solidFill>
            </a:endParaRPr>
          </a:p>
        </p:txBody>
      </p:sp>
    </p:spTree>
    <p:extLst>
      <p:ext uri="{BB962C8B-B14F-4D97-AF65-F5344CB8AC3E}">
        <p14:creationId xmlns:p14="http://schemas.microsoft.com/office/powerpoint/2010/main" val="44422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06C0C-AC26-623F-C103-0DFEB4612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TextBox 4"/>
          <p:cNvSpPr txBox="1"/>
          <p:nvPr/>
        </p:nvSpPr>
        <p:spPr>
          <a:xfrm>
            <a:off x="406400" y="177800"/>
            <a:ext cx="12192000" cy="6124754"/>
          </a:xfrm>
          <a:prstGeom prst="rect">
            <a:avLst/>
          </a:prstGeom>
          <a:noFill/>
        </p:spPr>
        <p:txBody>
          <a:bodyPr wrap="square" rtlCol="0">
            <a:spAutoFit/>
          </a:bodyPr>
          <a:lstStyle/>
          <a:p>
            <a:pPr algn="ctr"/>
            <a:r>
              <a:rPr lang="en-US" sz="5600" b="1" dirty="0"/>
              <a:t>Oh how he loves you and me!</a:t>
            </a:r>
          </a:p>
          <a:p>
            <a:pPr algn="ctr"/>
            <a:r>
              <a:rPr lang="en-US" sz="5600" b="1" dirty="0"/>
              <a:t>Oh how he loves you and me!</a:t>
            </a:r>
          </a:p>
          <a:p>
            <a:pPr algn="ctr"/>
            <a:r>
              <a:rPr lang="en-US" sz="5600" b="1" dirty="0"/>
              <a:t>He gave his life, </a:t>
            </a:r>
          </a:p>
          <a:p>
            <a:pPr algn="ctr"/>
            <a:r>
              <a:rPr lang="en-US" sz="5600" b="1" dirty="0"/>
              <a:t>What more could he give?</a:t>
            </a:r>
          </a:p>
          <a:p>
            <a:pPr algn="ctr"/>
            <a:r>
              <a:rPr lang="en-US" sz="5600" b="1" dirty="0"/>
              <a:t>Oh how he loves you;</a:t>
            </a:r>
          </a:p>
          <a:p>
            <a:pPr algn="ctr"/>
            <a:r>
              <a:rPr lang="en-US" sz="5600" b="1" dirty="0"/>
              <a:t>O how he loves me;</a:t>
            </a:r>
          </a:p>
          <a:p>
            <a:pPr algn="ctr"/>
            <a:r>
              <a:rPr lang="en-US" sz="5600" b="1" dirty="0"/>
              <a:t>Oh how he loves you and me!  </a:t>
            </a:r>
          </a:p>
        </p:txBody>
      </p:sp>
    </p:spTree>
    <p:extLst>
      <p:ext uri="{BB962C8B-B14F-4D97-AF65-F5344CB8AC3E}">
        <p14:creationId xmlns:p14="http://schemas.microsoft.com/office/powerpoint/2010/main" val="13786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ECA80-B29F-D38C-2793-280078DEB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TextBox 4"/>
          <p:cNvSpPr txBox="1"/>
          <p:nvPr/>
        </p:nvSpPr>
        <p:spPr>
          <a:xfrm>
            <a:off x="304800" y="177800"/>
            <a:ext cx="12192000" cy="6124754"/>
          </a:xfrm>
          <a:prstGeom prst="rect">
            <a:avLst/>
          </a:prstGeom>
          <a:noFill/>
        </p:spPr>
        <p:txBody>
          <a:bodyPr wrap="square" rtlCol="0">
            <a:spAutoFit/>
          </a:bodyPr>
          <a:lstStyle/>
          <a:p>
            <a:pPr algn="ctr"/>
            <a:r>
              <a:rPr lang="en-US" sz="5600" b="1" dirty="0"/>
              <a:t>Jesus to </a:t>
            </a:r>
            <a:r>
              <a:rPr lang="en-US" sz="5600" b="1" dirty="0" err="1"/>
              <a:t>Calv’ry</a:t>
            </a:r>
            <a:r>
              <a:rPr lang="en-US" sz="5600" b="1" dirty="0"/>
              <a:t> did go;</a:t>
            </a:r>
          </a:p>
          <a:p>
            <a:pPr algn="ctr"/>
            <a:r>
              <a:rPr lang="en-US" sz="5600" b="1" dirty="0"/>
              <a:t>His love for sinners to show.</a:t>
            </a:r>
          </a:p>
          <a:p>
            <a:pPr algn="ctr"/>
            <a:r>
              <a:rPr lang="en-US" sz="5600" b="1" dirty="0"/>
              <a:t>What he did there</a:t>
            </a:r>
          </a:p>
          <a:p>
            <a:pPr algn="ctr"/>
            <a:r>
              <a:rPr lang="en-US" sz="5600" b="1" dirty="0"/>
              <a:t>Brought hope from despair. </a:t>
            </a:r>
          </a:p>
          <a:p>
            <a:pPr algn="ctr"/>
            <a:r>
              <a:rPr lang="en-US" sz="5600" b="1" dirty="0"/>
              <a:t>Oh how he loves you;</a:t>
            </a:r>
          </a:p>
          <a:p>
            <a:pPr algn="ctr"/>
            <a:r>
              <a:rPr lang="en-US" sz="5600" b="1" dirty="0"/>
              <a:t>O how he loves me;</a:t>
            </a:r>
          </a:p>
          <a:p>
            <a:pPr algn="ctr"/>
            <a:r>
              <a:rPr lang="en-US" sz="5600" b="1" dirty="0"/>
              <a:t>Oh how he loves you and me!  </a:t>
            </a:r>
          </a:p>
        </p:txBody>
      </p:sp>
    </p:spTree>
    <p:extLst>
      <p:ext uri="{BB962C8B-B14F-4D97-AF65-F5344CB8AC3E}">
        <p14:creationId xmlns:p14="http://schemas.microsoft.com/office/powerpoint/2010/main" val="299059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183E60-0919-73DE-2769-A6DFD7587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68787" y="3911600"/>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355600" y="4303455"/>
            <a:ext cx="11480800" cy="2554545"/>
          </a:xfrm>
          <a:prstGeom prst="rect">
            <a:avLst/>
          </a:prstGeom>
          <a:noFill/>
        </p:spPr>
        <p:txBody>
          <a:bodyPr wrap="square" rtlCol="0">
            <a:spAutoFit/>
          </a:bodyPr>
          <a:lstStyle/>
          <a:p>
            <a:pPr algn="ctr"/>
            <a:r>
              <a:rPr lang="en-US" sz="8000" b="1" dirty="0">
                <a:ln>
                  <a:solidFill>
                    <a:schemeClr val="bg1">
                      <a:lumMod val="95000"/>
                    </a:schemeClr>
                  </a:solidFill>
                </a:ln>
                <a:solidFill>
                  <a:schemeClr val="bg1"/>
                </a:solidFill>
              </a:rPr>
              <a:t>Joys and Prayer Requests</a:t>
            </a:r>
          </a:p>
          <a:p>
            <a:pPr algn="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Tree>
    <p:extLst>
      <p:ext uri="{BB962C8B-B14F-4D97-AF65-F5344CB8AC3E}">
        <p14:creationId xmlns:p14="http://schemas.microsoft.com/office/powerpoint/2010/main" val="32227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3897"/>
            <a:ext cx="9434285" cy="5478399"/>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Our father, </a:t>
            </a:r>
          </a:p>
          <a:p>
            <a:pPr algn="ctr"/>
            <a:r>
              <a:rPr lang="en-US" sz="6000" b="1" dirty="0">
                <a:ln>
                  <a:solidFill>
                    <a:schemeClr val="bg1">
                      <a:lumMod val="95000"/>
                    </a:schemeClr>
                  </a:solidFill>
                </a:ln>
                <a:solidFill>
                  <a:schemeClr val="bg1"/>
                </a:solidFill>
              </a:rPr>
              <a:t>Who art in heaven</a:t>
            </a:r>
          </a:p>
          <a:p>
            <a:pPr algn="ctr"/>
            <a:r>
              <a:rPr lang="en-US" sz="6000" b="1" dirty="0">
                <a:ln>
                  <a:solidFill>
                    <a:schemeClr val="bg1">
                      <a:lumMod val="95000"/>
                    </a:schemeClr>
                  </a:solidFill>
                </a:ln>
                <a:solidFill>
                  <a:schemeClr val="bg1"/>
                </a:solidFill>
              </a:rPr>
              <a:t>Hallowed be thy name. </a:t>
            </a:r>
          </a:p>
          <a:p>
            <a:pPr algn="ctr"/>
            <a:r>
              <a:rPr lang="en-US" sz="6000" b="1" dirty="0">
                <a:ln>
                  <a:solidFill>
                    <a:schemeClr val="bg1">
                      <a:lumMod val="95000"/>
                    </a:schemeClr>
                  </a:solidFill>
                </a:ln>
                <a:solidFill>
                  <a:schemeClr val="bg1"/>
                </a:solidFill>
              </a:rPr>
              <a:t>Thy kingdom come, </a:t>
            </a:r>
          </a:p>
          <a:p>
            <a:pPr algn="ctr"/>
            <a:r>
              <a:rPr lang="en-US" sz="6000" b="1" dirty="0">
                <a:ln>
                  <a:solidFill>
                    <a:schemeClr val="bg1">
                      <a:lumMod val="95000"/>
                    </a:schemeClr>
                  </a:solidFill>
                </a:ln>
                <a:solidFill>
                  <a:schemeClr val="bg1"/>
                </a:solidFill>
              </a:rPr>
              <a:t>Thy will be done</a:t>
            </a:r>
          </a:p>
          <a:p>
            <a:pPr algn="ctr"/>
            <a:endParaRPr lang="en-US" sz="4800" dirty="0">
              <a:solidFill>
                <a:schemeClr val="bg1"/>
              </a:solidFill>
            </a:endParaRPr>
          </a:p>
        </p:txBody>
      </p:sp>
    </p:spTree>
    <p:extLst>
      <p:ext uri="{BB962C8B-B14F-4D97-AF65-F5344CB8AC3E}">
        <p14:creationId xmlns:p14="http://schemas.microsoft.com/office/powerpoint/2010/main" val="1311208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3897"/>
            <a:ext cx="9434285" cy="6401728"/>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On earth</a:t>
            </a:r>
          </a:p>
          <a:p>
            <a:pPr algn="ctr"/>
            <a:r>
              <a:rPr lang="en-US" sz="6000" b="1" dirty="0">
                <a:ln>
                  <a:solidFill>
                    <a:schemeClr val="bg1">
                      <a:lumMod val="95000"/>
                    </a:schemeClr>
                  </a:solidFill>
                </a:ln>
                <a:solidFill>
                  <a:schemeClr val="bg1"/>
                </a:solidFill>
              </a:rPr>
              <a:t>As it is in heaven. </a:t>
            </a:r>
          </a:p>
          <a:p>
            <a:pPr algn="ctr"/>
            <a:r>
              <a:rPr lang="en-US" sz="6000" b="1" dirty="0">
                <a:ln>
                  <a:solidFill>
                    <a:schemeClr val="bg1">
                      <a:lumMod val="95000"/>
                    </a:schemeClr>
                  </a:solidFill>
                </a:ln>
                <a:solidFill>
                  <a:schemeClr val="bg1"/>
                </a:solidFill>
              </a:rPr>
              <a:t>Give us this day</a:t>
            </a:r>
          </a:p>
          <a:p>
            <a:pPr algn="ctr"/>
            <a:r>
              <a:rPr lang="en-US" sz="6000" b="1" dirty="0">
                <a:ln>
                  <a:solidFill>
                    <a:schemeClr val="bg1">
                      <a:lumMod val="95000"/>
                    </a:schemeClr>
                  </a:solidFill>
                </a:ln>
                <a:solidFill>
                  <a:schemeClr val="bg1"/>
                </a:solidFill>
              </a:rPr>
              <a:t>Our daily bread</a:t>
            </a:r>
          </a:p>
          <a:p>
            <a:pPr algn="ctr"/>
            <a:r>
              <a:rPr lang="en-US" sz="6000" b="1" dirty="0">
                <a:ln>
                  <a:solidFill>
                    <a:schemeClr val="bg1">
                      <a:lumMod val="95000"/>
                    </a:schemeClr>
                  </a:solidFill>
                </a:ln>
                <a:solidFill>
                  <a:schemeClr val="bg1"/>
                </a:solidFill>
              </a:rPr>
              <a:t>And forgive us</a:t>
            </a:r>
          </a:p>
          <a:p>
            <a:pPr algn="ctr"/>
            <a:r>
              <a:rPr lang="en-US" sz="6000" b="1" dirty="0">
                <a:ln>
                  <a:solidFill>
                    <a:schemeClr val="bg1">
                      <a:lumMod val="95000"/>
                    </a:schemeClr>
                  </a:solidFill>
                </a:ln>
                <a:solidFill>
                  <a:schemeClr val="bg1"/>
                </a:solidFill>
              </a:rPr>
              <a:t>Our trespasses</a:t>
            </a:r>
          </a:p>
          <a:p>
            <a:pPr algn="ctr"/>
            <a:endParaRPr lang="en-US" sz="4800" dirty="0">
              <a:solidFill>
                <a:schemeClr val="bg1"/>
              </a:solidFill>
            </a:endParaRPr>
          </a:p>
        </p:txBody>
      </p:sp>
    </p:spTree>
    <p:extLst>
      <p:ext uri="{BB962C8B-B14F-4D97-AF65-F5344CB8AC3E}">
        <p14:creationId xmlns:p14="http://schemas.microsoft.com/office/powerpoint/2010/main" val="3019085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6715"/>
            <a:ext cx="9434285" cy="5478399"/>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As we forgive those</a:t>
            </a:r>
          </a:p>
          <a:p>
            <a:pPr algn="ctr"/>
            <a:r>
              <a:rPr lang="en-US" sz="6000" b="1" dirty="0">
                <a:ln>
                  <a:solidFill>
                    <a:schemeClr val="bg1">
                      <a:lumMod val="95000"/>
                    </a:schemeClr>
                  </a:solidFill>
                </a:ln>
                <a:solidFill>
                  <a:schemeClr val="bg1"/>
                </a:solidFill>
              </a:rPr>
              <a:t>Who trespass against us. </a:t>
            </a:r>
          </a:p>
          <a:p>
            <a:pPr algn="ctr"/>
            <a:r>
              <a:rPr lang="en-US" sz="6000" b="1" dirty="0">
                <a:ln>
                  <a:solidFill>
                    <a:schemeClr val="bg1">
                      <a:lumMod val="95000"/>
                    </a:schemeClr>
                  </a:solidFill>
                </a:ln>
                <a:solidFill>
                  <a:schemeClr val="bg1"/>
                </a:solidFill>
              </a:rPr>
              <a:t>And lead us not into</a:t>
            </a:r>
          </a:p>
          <a:p>
            <a:pPr algn="ctr"/>
            <a:r>
              <a:rPr lang="en-US" sz="6000" b="1" dirty="0">
                <a:ln>
                  <a:solidFill>
                    <a:schemeClr val="bg1">
                      <a:lumMod val="95000"/>
                    </a:schemeClr>
                  </a:solidFill>
                </a:ln>
                <a:solidFill>
                  <a:schemeClr val="bg1"/>
                </a:solidFill>
              </a:rPr>
              <a:t>Temptation</a:t>
            </a:r>
          </a:p>
          <a:p>
            <a:pPr algn="ctr"/>
            <a:r>
              <a:rPr lang="en-US" sz="6000" b="1" dirty="0">
                <a:ln>
                  <a:solidFill>
                    <a:schemeClr val="bg1">
                      <a:lumMod val="95000"/>
                    </a:schemeClr>
                  </a:solidFill>
                </a:ln>
                <a:solidFill>
                  <a:schemeClr val="bg1"/>
                </a:solidFill>
              </a:rPr>
              <a:t>But deliver us from evil</a:t>
            </a:r>
          </a:p>
          <a:p>
            <a:pPr algn="ctr"/>
            <a:endParaRPr lang="en-US" sz="4800" dirty="0">
              <a:solidFill>
                <a:schemeClr val="bg1"/>
              </a:solidFill>
            </a:endParaRPr>
          </a:p>
        </p:txBody>
      </p:sp>
    </p:spTree>
    <p:extLst>
      <p:ext uri="{BB962C8B-B14F-4D97-AF65-F5344CB8AC3E}">
        <p14:creationId xmlns:p14="http://schemas.microsoft.com/office/powerpoint/2010/main" val="1531714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6715"/>
            <a:ext cx="9434285" cy="4555069"/>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For thine is the kingdom</a:t>
            </a:r>
          </a:p>
          <a:p>
            <a:pPr algn="ctr"/>
            <a:r>
              <a:rPr lang="en-US" sz="6000" b="1" dirty="0">
                <a:ln>
                  <a:solidFill>
                    <a:schemeClr val="bg1">
                      <a:lumMod val="95000"/>
                    </a:schemeClr>
                  </a:solidFill>
                </a:ln>
                <a:solidFill>
                  <a:schemeClr val="bg1"/>
                </a:solidFill>
              </a:rPr>
              <a:t>And the power, </a:t>
            </a:r>
          </a:p>
          <a:p>
            <a:pPr algn="ctr"/>
            <a:r>
              <a:rPr lang="en-US" sz="6000" b="1" dirty="0">
                <a:ln>
                  <a:solidFill>
                    <a:schemeClr val="bg1">
                      <a:lumMod val="95000"/>
                    </a:schemeClr>
                  </a:solidFill>
                </a:ln>
                <a:solidFill>
                  <a:schemeClr val="bg1"/>
                </a:solidFill>
              </a:rPr>
              <a:t>And the glory forever. </a:t>
            </a:r>
          </a:p>
          <a:p>
            <a:pPr algn="ctr"/>
            <a:r>
              <a:rPr lang="en-US" sz="6000" b="1" dirty="0">
                <a:ln>
                  <a:solidFill>
                    <a:schemeClr val="bg1">
                      <a:lumMod val="95000"/>
                    </a:schemeClr>
                  </a:solidFill>
                </a:ln>
                <a:solidFill>
                  <a:schemeClr val="bg1"/>
                </a:solidFill>
              </a:rPr>
              <a:t>Amen</a:t>
            </a:r>
          </a:p>
          <a:p>
            <a:pPr algn="ctr"/>
            <a:endParaRPr lang="en-US" sz="4800" dirty="0">
              <a:solidFill>
                <a:schemeClr val="bg1"/>
              </a:solidFill>
            </a:endParaRPr>
          </a:p>
        </p:txBody>
      </p:sp>
    </p:spTree>
    <p:extLst>
      <p:ext uri="{BB962C8B-B14F-4D97-AF65-F5344CB8AC3E}">
        <p14:creationId xmlns:p14="http://schemas.microsoft.com/office/powerpoint/2010/main" val="97427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6D39E-B19D-B9CF-D551-8B46ECE075C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97683C-A2E3-450F-4A01-F4D938C5D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6" name="Rectangle 5">
            <a:extLst>
              <a:ext uri="{FF2B5EF4-FFF2-40B4-BE49-F238E27FC236}">
                <a16:creationId xmlns:a16="http://schemas.microsoft.com/office/drawing/2014/main" id="{44030FE3-634D-2B9C-EEE0-98610D2D633E}"/>
              </a:ext>
            </a:extLst>
          </p:cNvPr>
          <p:cNvSpPr/>
          <p:nvPr/>
        </p:nvSpPr>
        <p:spPr>
          <a:xfrm>
            <a:off x="-503656" y="2919652"/>
            <a:ext cx="15875000" cy="5235303"/>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white">
                      <a:lumMod val="95000"/>
                    </a:prstClr>
                  </a:solidFill>
                </a:ln>
                <a:solidFill>
                  <a:schemeClr val="tx1"/>
                </a:solidFill>
                <a:effectLst/>
                <a:uLnTx/>
                <a:uFillTx/>
                <a:latin typeface="Calibri" panose="020F0502020204030204"/>
                <a:ea typeface="+mn-ea"/>
                <a:cs typeface="+mn-cs"/>
              </a:rPr>
              <a:t>Opening Prayer</a:t>
            </a:r>
          </a:p>
        </p:txBody>
      </p:sp>
    </p:spTree>
    <p:extLst>
      <p:ext uri="{BB962C8B-B14F-4D97-AF65-F5344CB8AC3E}">
        <p14:creationId xmlns:p14="http://schemas.microsoft.com/office/powerpoint/2010/main" val="1859290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0"/>
            <a:ext cx="9753600" cy="5029200"/>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895" tIns="60948" rIns="121895" bIns="60948" rtlCol="0" anchor="ctr"/>
          <a:lstStyle/>
          <a:p>
            <a:pPr algn="ctr"/>
            <a:endParaRPr lang="en-US" sz="2400" dirty="0"/>
          </a:p>
        </p:txBody>
      </p:sp>
      <p:sp>
        <p:nvSpPr>
          <p:cNvPr id="6" name="Rectangle 5"/>
          <p:cNvSpPr/>
          <p:nvPr/>
        </p:nvSpPr>
        <p:spPr>
          <a:xfrm>
            <a:off x="0" y="0"/>
            <a:ext cx="123952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1"/>
            <a:ext cx="11074400" cy="622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73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church\ShareFaith\Pentecost God's Power Church Worship 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2401" y="6168936"/>
            <a:ext cx="2336800" cy="533520"/>
          </a:xfrm>
          <a:prstGeom prst="rect">
            <a:avLst/>
          </a:prstGeom>
          <a:noFill/>
        </p:spPr>
        <p:txBody>
          <a:bodyPr lIns="121895" tIns="60948" rIns="121895" bIns="60948">
            <a:spAutoFit/>
          </a:bodyPr>
          <a:lstStyle/>
          <a:p>
            <a:pPr>
              <a:defRPr/>
            </a:pPr>
            <a:r>
              <a:rPr lang="en-US" sz="2667" b="1" dirty="0">
                <a:ln>
                  <a:solidFill>
                    <a:schemeClr val="tx1"/>
                  </a:solidFill>
                </a:ln>
                <a:solidFill>
                  <a:schemeClr val="bg1"/>
                </a:solidFill>
              </a:rPr>
              <a:t> </a:t>
            </a:r>
          </a:p>
        </p:txBody>
      </p:sp>
      <p:sp>
        <p:nvSpPr>
          <p:cNvPr id="8" name="TextBox 7"/>
          <p:cNvSpPr txBox="1"/>
          <p:nvPr/>
        </p:nvSpPr>
        <p:spPr>
          <a:xfrm>
            <a:off x="203201" y="3206234"/>
            <a:ext cx="11480800" cy="943760"/>
          </a:xfrm>
          <a:prstGeom prst="rect">
            <a:avLst/>
          </a:prstGeom>
          <a:noFill/>
        </p:spPr>
        <p:txBody>
          <a:bodyPr wrap="square" lIns="121895" tIns="60948" rIns="121895" bIns="60948">
            <a:spAutoFit/>
          </a:bodyPr>
          <a:lstStyle/>
          <a:p>
            <a:pPr algn="ctr">
              <a:defRPr/>
            </a:pPr>
            <a:r>
              <a:rPr lang="en-US" sz="5333" b="1" dirty="0">
                <a:ln>
                  <a:solidFill>
                    <a:schemeClr val="tx1"/>
                  </a:solidFill>
                </a:ln>
              </a:rPr>
              <a:t> </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858" y="2968626"/>
            <a:ext cx="10274300" cy="92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3200" y="3200400"/>
            <a:ext cx="11988800" cy="1764433"/>
          </a:xfrm>
          <a:prstGeom prst="rect">
            <a:avLst/>
          </a:prstGeom>
        </p:spPr>
        <p:txBody>
          <a:bodyPr wrap="square" lIns="121895" tIns="60948" rIns="121895" bIns="60948">
            <a:spAutoFit/>
          </a:bodyPr>
          <a:lstStyle/>
          <a:p>
            <a:pPr algn="ctr"/>
            <a:r>
              <a:rPr lang="en-US" sz="5333" b="1" dirty="0">
                <a:ln>
                  <a:solidFill>
                    <a:schemeClr val="tx1"/>
                  </a:solidFill>
                </a:ln>
              </a:rPr>
              <a:t> </a:t>
            </a:r>
          </a:p>
          <a:p>
            <a:pPr algn="ctr"/>
            <a:r>
              <a:rPr lang="en-US" sz="5333" b="1" dirty="0">
                <a:ln>
                  <a:solidFill>
                    <a:schemeClr val="tx1"/>
                  </a:solidFill>
                </a:ln>
              </a:rPr>
              <a:t> </a:t>
            </a:r>
          </a:p>
        </p:txBody>
      </p:sp>
      <p:sp>
        <p:nvSpPr>
          <p:cNvPr id="11" name="Rectangle 10"/>
          <p:cNvSpPr/>
          <p:nvPr/>
        </p:nvSpPr>
        <p:spPr>
          <a:xfrm>
            <a:off x="-33867" y="16934"/>
            <a:ext cx="7416800" cy="6950365"/>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solidFill>
                  <a:schemeClr val="bg1"/>
                </a:solidFill>
              </a:rPr>
              <a:t>Praise the Lord who reigns above and</a:t>
            </a:r>
          </a:p>
          <a:p>
            <a:pPr algn="ctr"/>
            <a:r>
              <a:rPr lang="en-US" sz="5867" b="1" dirty="0">
                <a:solidFill>
                  <a:schemeClr val="bg1"/>
                </a:solidFill>
              </a:rPr>
              <a:t>Keeps his court below;</a:t>
            </a:r>
          </a:p>
          <a:p>
            <a:pPr algn="ctr"/>
            <a:r>
              <a:rPr lang="en-US" sz="5867" b="1" dirty="0">
                <a:solidFill>
                  <a:schemeClr val="bg1"/>
                </a:solidFill>
              </a:rPr>
              <a:t>Praise the holy God of love and</a:t>
            </a:r>
          </a:p>
          <a:p>
            <a:pPr algn="ctr"/>
            <a:r>
              <a:rPr lang="en-US" sz="5867" b="1" dirty="0">
                <a:solidFill>
                  <a:schemeClr val="bg1"/>
                </a:solidFill>
              </a:rPr>
              <a:t>All his greatness show;</a:t>
            </a:r>
            <a:br>
              <a:rPr lang="en-US" sz="5867" b="1" dirty="0">
                <a:solidFill>
                  <a:schemeClr val="bg1"/>
                </a:solidFill>
              </a:rPr>
            </a:br>
            <a:endParaRPr lang="en-US" sz="5867" b="1" dirty="0">
              <a:solidFill>
                <a:schemeClr val="bg1"/>
              </a:solidFill>
            </a:endParaRPr>
          </a:p>
        </p:txBody>
      </p:sp>
      <p:sp>
        <p:nvSpPr>
          <p:cNvPr id="9" name="TextBox 8"/>
          <p:cNvSpPr txBox="1"/>
          <p:nvPr/>
        </p:nvSpPr>
        <p:spPr>
          <a:xfrm>
            <a:off x="8940801" y="177800"/>
            <a:ext cx="3048001" cy="830997"/>
          </a:xfrm>
          <a:prstGeom prst="rect">
            <a:avLst/>
          </a:prstGeom>
          <a:noFill/>
        </p:spPr>
        <p:txBody>
          <a:bodyPr wrap="square" rtlCol="0">
            <a:spAutoFit/>
          </a:bodyPr>
          <a:lstStyle/>
          <a:p>
            <a:r>
              <a:rPr lang="en-US" sz="4800" b="1" dirty="0">
                <a:solidFill>
                  <a:schemeClr val="bg1"/>
                </a:solidFill>
              </a:rPr>
              <a:t>Doxology</a:t>
            </a:r>
          </a:p>
        </p:txBody>
      </p:sp>
    </p:spTree>
    <p:extLst>
      <p:ext uri="{BB962C8B-B14F-4D97-AF65-F5344CB8AC3E}">
        <p14:creationId xmlns:p14="http://schemas.microsoft.com/office/powerpoint/2010/main" val="365525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church\ShareFaith\Pentecost God's Power Church Worship 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 y="-16933"/>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2401" y="6168936"/>
            <a:ext cx="2336800" cy="533520"/>
          </a:xfrm>
          <a:prstGeom prst="rect">
            <a:avLst/>
          </a:prstGeom>
          <a:noFill/>
        </p:spPr>
        <p:txBody>
          <a:bodyPr lIns="121895" tIns="60948" rIns="121895" bIns="60948">
            <a:spAutoFit/>
          </a:bodyPr>
          <a:lstStyle/>
          <a:p>
            <a:pPr>
              <a:defRPr/>
            </a:pPr>
            <a:r>
              <a:rPr lang="en-US" sz="2667" b="1" dirty="0">
                <a:ln>
                  <a:solidFill>
                    <a:schemeClr val="tx1"/>
                  </a:solidFill>
                </a:ln>
                <a:solidFill>
                  <a:schemeClr val="bg1"/>
                </a:solidFill>
              </a:rPr>
              <a:t> </a:t>
            </a:r>
          </a:p>
        </p:txBody>
      </p:sp>
      <p:sp>
        <p:nvSpPr>
          <p:cNvPr id="8" name="TextBox 7"/>
          <p:cNvSpPr txBox="1"/>
          <p:nvPr/>
        </p:nvSpPr>
        <p:spPr>
          <a:xfrm>
            <a:off x="203201" y="3206234"/>
            <a:ext cx="11480800" cy="943760"/>
          </a:xfrm>
          <a:prstGeom prst="rect">
            <a:avLst/>
          </a:prstGeom>
          <a:noFill/>
        </p:spPr>
        <p:txBody>
          <a:bodyPr wrap="square" lIns="121895" tIns="60948" rIns="121895" bIns="60948">
            <a:spAutoFit/>
          </a:bodyPr>
          <a:lstStyle/>
          <a:p>
            <a:pPr algn="ctr">
              <a:defRPr/>
            </a:pPr>
            <a:r>
              <a:rPr lang="en-US" sz="5333" b="1" dirty="0">
                <a:ln>
                  <a:solidFill>
                    <a:schemeClr val="tx1"/>
                  </a:solidFill>
                </a:ln>
              </a:rPr>
              <a:t> </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858" y="2968626"/>
            <a:ext cx="10274300" cy="92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3200" y="3200400"/>
            <a:ext cx="11988800" cy="1764433"/>
          </a:xfrm>
          <a:prstGeom prst="rect">
            <a:avLst/>
          </a:prstGeom>
        </p:spPr>
        <p:txBody>
          <a:bodyPr wrap="square" lIns="121895" tIns="60948" rIns="121895" bIns="60948">
            <a:spAutoFit/>
          </a:bodyPr>
          <a:lstStyle/>
          <a:p>
            <a:pPr algn="ctr"/>
            <a:r>
              <a:rPr lang="en-US" sz="5333" b="1" dirty="0">
                <a:ln>
                  <a:solidFill>
                    <a:schemeClr val="tx1"/>
                  </a:solidFill>
                </a:ln>
              </a:rPr>
              <a:t> </a:t>
            </a:r>
          </a:p>
          <a:p>
            <a:pPr algn="ctr"/>
            <a:r>
              <a:rPr lang="en-US" sz="5333" b="1" dirty="0">
                <a:ln>
                  <a:solidFill>
                    <a:schemeClr val="tx1"/>
                  </a:solidFill>
                </a:ln>
              </a:rPr>
              <a:t> </a:t>
            </a:r>
          </a:p>
        </p:txBody>
      </p:sp>
      <p:sp>
        <p:nvSpPr>
          <p:cNvPr id="11" name="Rectangle 10"/>
          <p:cNvSpPr/>
          <p:nvPr/>
        </p:nvSpPr>
        <p:spPr>
          <a:xfrm>
            <a:off x="633878" y="-506557"/>
            <a:ext cx="8107056" cy="6950365"/>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5867" b="1" dirty="0">
                <a:solidFill>
                  <a:schemeClr val="bg1"/>
                </a:solidFill>
              </a:rPr>
            </a:br>
            <a:r>
              <a:rPr lang="en-US" sz="5867" b="1" dirty="0">
                <a:solidFill>
                  <a:schemeClr val="bg1"/>
                </a:solidFill>
              </a:rPr>
              <a:t>praise him for his noble deeds, </a:t>
            </a:r>
          </a:p>
          <a:p>
            <a:pPr algn="ctr"/>
            <a:r>
              <a:rPr lang="en-US" sz="5867" b="1" dirty="0">
                <a:solidFill>
                  <a:schemeClr val="bg1"/>
                </a:solidFill>
              </a:rPr>
              <a:t>Praise him for his matchless power;</a:t>
            </a:r>
          </a:p>
          <a:p>
            <a:pPr algn="ctr"/>
            <a:r>
              <a:rPr lang="en-US" sz="5867" b="1" dirty="0">
                <a:solidFill>
                  <a:schemeClr val="bg1"/>
                </a:solidFill>
              </a:rPr>
              <a:t>Him from whom all good proceeds let</a:t>
            </a:r>
          </a:p>
          <a:p>
            <a:pPr algn="ctr"/>
            <a:r>
              <a:rPr lang="en-US" sz="5867" b="1" dirty="0">
                <a:solidFill>
                  <a:schemeClr val="bg1"/>
                </a:solidFill>
              </a:rPr>
              <a:t>Earth and heaven adore. </a:t>
            </a:r>
          </a:p>
        </p:txBody>
      </p:sp>
      <p:sp>
        <p:nvSpPr>
          <p:cNvPr id="9" name="TextBox 8"/>
          <p:cNvSpPr txBox="1"/>
          <p:nvPr/>
        </p:nvSpPr>
        <p:spPr>
          <a:xfrm>
            <a:off x="8940801" y="177800"/>
            <a:ext cx="3048001" cy="830997"/>
          </a:xfrm>
          <a:prstGeom prst="rect">
            <a:avLst/>
          </a:prstGeom>
          <a:noFill/>
        </p:spPr>
        <p:txBody>
          <a:bodyPr wrap="square" rtlCol="0">
            <a:spAutoFit/>
          </a:bodyPr>
          <a:lstStyle/>
          <a:p>
            <a:r>
              <a:rPr lang="en-US" sz="4800" b="1" dirty="0">
                <a:solidFill>
                  <a:schemeClr val="bg1"/>
                </a:solidFill>
              </a:rPr>
              <a:t>Doxology</a:t>
            </a:r>
          </a:p>
        </p:txBody>
      </p:sp>
    </p:spTree>
    <p:extLst>
      <p:ext uri="{BB962C8B-B14F-4D97-AF65-F5344CB8AC3E}">
        <p14:creationId xmlns:p14="http://schemas.microsoft.com/office/powerpoint/2010/main" val="14895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4BD5C5-A54A-0E44-8593-E50894171EB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TextBox 4">
            <a:extLst>
              <a:ext uri="{FF2B5EF4-FFF2-40B4-BE49-F238E27FC236}">
                <a16:creationId xmlns:a16="http://schemas.microsoft.com/office/drawing/2014/main" id="{C5E297E9-4849-9D25-98F3-914DCFCD68D1}"/>
              </a:ext>
            </a:extLst>
          </p:cNvPr>
          <p:cNvSpPr txBox="1"/>
          <p:nvPr/>
        </p:nvSpPr>
        <p:spPr>
          <a:xfrm>
            <a:off x="492368" y="101600"/>
            <a:ext cx="11699631" cy="5078313"/>
          </a:xfrm>
          <a:prstGeom prst="rect">
            <a:avLst/>
          </a:prstGeom>
          <a:noFill/>
        </p:spPr>
        <p:txBody>
          <a:bodyPr wrap="square">
            <a:spAutoFit/>
          </a:bodyPr>
          <a:lstStyle/>
          <a:p>
            <a:r>
              <a:rPr lang="en-US" sz="5400" b="1" dirty="0"/>
              <a:t>Steadfast Light of our salvation, in a world that trembles with uncertainty and teaches us to fear, you shine with unwavering hope. You call us to seek your face and trust in your presence more than in our own strength</a:t>
            </a:r>
            <a:endParaRPr lang="en-US" sz="5400" b="1" dirty="0">
              <a:solidFill>
                <a:schemeClr val="bg1"/>
              </a:solidFill>
            </a:endParaRPr>
          </a:p>
        </p:txBody>
      </p:sp>
    </p:spTree>
    <p:extLst>
      <p:ext uri="{BB962C8B-B14F-4D97-AF65-F5344CB8AC3E}">
        <p14:creationId xmlns:p14="http://schemas.microsoft.com/office/powerpoint/2010/main" val="606704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F2494-9F08-695D-A44A-B8B5536F33D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7F4E24-E46D-3F54-C3E7-50B1B0A56A6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TextBox 4">
            <a:extLst>
              <a:ext uri="{FF2B5EF4-FFF2-40B4-BE49-F238E27FC236}">
                <a16:creationId xmlns:a16="http://schemas.microsoft.com/office/drawing/2014/main" id="{AAFF94D4-535B-FA00-B694-AA1BEC84BE7D}"/>
              </a:ext>
            </a:extLst>
          </p:cNvPr>
          <p:cNvSpPr txBox="1"/>
          <p:nvPr/>
        </p:nvSpPr>
        <p:spPr>
          <a:xfrm>
            <a:off x="492368" y="101600"/>
            <a:ext cx="11699631" cy="5909310"/>
          </a:xfrm>
          <a:prstGeom prst="rect">
            <a:avLst/>
          </a:prstGeom>
          <a:noFill/>
        </p:spPr>
        <p:txBody>
          <a:bodyPr wrap="square">
            <a:spAutoFit/>
          </a:bodyPr>
          <a:lstStyle/>
          <a:p>
            <a:r>
              <a:rPr lang="en-US" sz="5400" b="1" dirty="0"/>
              <a:t>Receive these gifts, given in joyful confidence. Use our offerings to build a world where your light leads, your justice reigns, and your people—unafraid—become living testimonies of your goodness. In the name of Christ, our rock and redeemer, we pray. Amen.</a:t>
            </a:r>
            <a:endParaRPr lang="en-US" sz="5400" b="1" dirty="0">
              <a:solidFill>
                <a:schemeClr val="bg1"/>
              </a:solidFill>
            </a:endParaRPr>
          </a:p>
        </p:txBody>
      </p:sp>
    </p:spTree>
    <p:extLst>
      <p:ext uri="{BB962C8B-B14F-4D97-AF65-F5344CB8AC3E}">
        <p14:creationId xmlns:p14="http://schemas.microsoft.com/office/powerpoint/2010/main" val="257498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6004117" cy="708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119674"/>
            <a:ext cx="12192000" cy="6785043"/>
          </a:xfrm>
          <a:prstGeom prst="rect">
            <a:avLst/>
          </a:prstGeom>
        </p:spPr>
      </p:pic>
      <p:sp>
        <p:nvSpPr>
          <p:cNvPr id="3" name="Rectangle 2"/>
          <p:cNvSpPr/>
          <p:nvPr/>
        </p:nvSpPr>
        <p:spPr>
          <a:xfrm>
            <a:off x="3454134" y="1662395"/>
            <a:ext cx="3489096" cy="1600438"/>
          </a:xfrm>
          <a:prstGeom prst="rect">
            <a:avLst/>
          </a:prstGeom>
          <a:noFill/>
        </p:spPr>
        <p:txBody>
          <a:bodyPr wrap="none" lIns="121920" tIns="60960" rIns="121920" bIns="60960">
            <a:spAutoFit/>
          </a:bodyPr>
          <a:lstStyle/>
          <a:p>
            <a:pPr algn="ctr"/>
            <a:r>
              <a:rPr lang="en-US" sz="9600" b="1" dirty="0">
                <a:ln w="12700" cmpd="sng">
                  <a:solidFill>
                    <a:schemeClr val="bg1"/>
                  </a:solidFill>
                  <a:prstDash val="solid"/>
                </a:ln>
                <a:effectLst>
                  <a:outerShdw blurRad="41275" dist="12700" dir="12000000" algn="tl" rotWithShape="0">
                    <a:srgbClr val="000000">
                      <a:alpha val="40000"/>
                    </a:srgbClr>
                  </a:outerShdw>
                </a:effectLst>
                <a:latin typeface="Papyrus" panose="03070502060502030205" pitchFamily="66" charset="0"/>
              </a:rPr>
              <a:t>Choir</a:t>
            </a:r>
          </a:p>
        </p:txBody>
      </p:sp>
      <p:sp>
        <p:nvSpPr>
          <p:cNvPr id="4" name="TextBox 3"/>
          <p:cNvSpPr txBox="1"/>
          <p:nvPr/>
        </p:nvSpPr>
        <p:spPr>
          <a:xfrm>
            <a:off x="1625600" y="2108200"/>
            <a:ext cx="8839200" cy="1077218"/>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400" b="1" dirty="0">
                <a:ln>
                  <a:solidFill>
                    <a:schemeClr val="bg2">
                      <a:lumMod val="10000"/>
                    </a:schemeClr>
                  </a:solidFill>
                </a:ln>
                <a:solidFill>
                  <a:schemeClr val="bg1"/>
                </a:solidFill>
                <a:latin typeface="Papyrus" panose="03070502060502030205" pitchFamily="66" charset="0"/>
              </a:rPr>
              <a:t> </a:t>
            </a:r>
          </a:p>
        </p:txBody>
      </p:sp>
      <p:sp>
        <p:nvSpPr>
          <p:cNvPr id="8" name="Rectangle 7"/>
          <p:cNvSpPr/>
          <p:nvPr/>
        </p:nvSpPr>
        <p:spPr>
          <a:xfrm>
            <a:off x="6108633" y="3860561"/>
            <a:ext cx="4498347" cy="1569660"/>
          </a:xfrm>
          <a:prstGeom prst="rect">
            <a:avLst/>
          </a:prstGeom>
        </p:spPr>
        <p:txBody>
          <a:bodyPr wrap="none">
            <a:spAutoFit/>
          </a:bodyPr>
          <a:lstStyle/>
          <a:p>
            <a:r>
              <a:rPr lang="en-US" sz="9600" b="1" dirty="0">
                <a:ln w="12700" cmpd="sng">
                  <a:solidFill>
                    <a:prstClr val="white"/>
                  </a:solidFill>
                  <a:prstDash val="solid"/>
                </a:ln>
                <a:solidFill>
                  <a:prstClr val="black"/>
                </a:solidFill>
                <a:effectLst>
                  <a:outerShdw blurRad="41275" dist="12700" dir="12000000" algn="tl" rotWithShape="0">
                    <a:srgbClr val="000000">
                      <a:alpha val="40000"/>
                    </a:srgbClr>
                  </a:outerShdw>
                </a:effectLst>
                <a:latin typeface="Papyrus" panose="03070502060502030205" pitchFamily="66" charset="0"/>
              </a:rPr>
              <a:t>Anthem</a:t>
            </a:r>
            <a:endParaRPr lang="en-US" sz="2400" dirty="0"/>
          </a:p>
        </p:txBody>
      </p:sp>
    </p:spTree>
    <p:extLst>
      <p:ext uri="{BB962C8B-B14F-4D97-AF65-F5344CB8AC3E}">
        <p14:creationId xmlns:p14="http://schemas.microsoft.com/office/powerpoint/2010/main" val="42345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95214-43F1-7631-293C-66D3BDF33E5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07D6701-D77E-542C-9FE2-59A2A118C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Rectangle 4">
            <a:extLst>
              <a:ext uri="{FF2B5EF4-FFF2-40B4-BE49-F238E27FC236}">
                <a16:creationId xmlns:a16="http://schemas.microsoft.com/office/drawing/2014/main" id="{0D42F4FC-EE5A-DB93-E71A-B227C8A88C60}"/>
              </a:ext>
            </a:extLst>
          </p:cNvPr>
          <p:cNvSpPr/>
          <p:nvPr/>
        </p:nvSpPr>
        <p:spPr>
          <a:xfrm>
            <a:off x="644434" y="375667"/>
            <a:ext cx="11547566" cy="6482333"/>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Box 2">
            <a:extLst>
              <a:ext uri="{FF2B5EF4-FFF2-40B4-BE49-F238E27FC236}">
                <a16:creationId xmlns:a16="http://schemas.microsoft.com/office/drawing/2014/main" id="{6B99F94B-E135-146A-71AB-83274620B456}"/>
              </a:ext>
            </a:extLst>
          </p:cNvPr>
          <p:cNvSpPr txBox="1"/>
          <p:nvPr/>
        </p:nvSpPr>
        <p:spPr>
          <a:xfrm>
            <a:off x="1968353" y="3616833"/>
            <a:ext cx="11254356" cy="2323713"/>
          </a:xfrm>
          <a:prstGeom prst="rect">
            <a:avLst/>
          </a:prstGeom>
          <a:noFill/>
        </p:spPr>
        <p:txBody>
          <a:bodyPr wrap="square" rtlCol="0">
            <a:spAutoFit/>
          </a:bodyPr>
          <a:lstStyle/>
          <a:p>
            <a:pPr algn="ctr"/>
            <a:endParaRPr lang="en-US" sz="8000" b="1" i="1" dirty="0">
              <a:ln>
                <a:solidFill>
                  <a:schemeClr val="bg1">
                    <a:lumMod val="95000"/>
                  </a:schemeClr>
                </a:solidFill>
              </a:ln>
              <a:solidFill>
                <a:srgbClr val="886663"/>
              </a:solidFill>
            </a:endParaRPr>
          </a:p>
          <a:p>
            <a:pPr algn="ctr"/>
            <a:r>
              <a:rPr lang="en-US" sz="6500" b="1" i="0" u="none" strike="noStrike" dirty="0">
                <a:solidFill>
                  <a:schemeClr val="bg1"/>
                </a:solidFill>
                <a:effectLst/>
              </a:rPr>
              <a:t>Dr Ray Francis</a:t>
            </a:r>
          </a:p>
        </p:txBody>
      </p:sp>
    </p:spTree>
    <p:extLst>
      <p:ext uri="{BB962C8B-B14F-4D97-AF65-F5344CB8AC3E}">
        <p14:creationId xmlns:p14="http://schemas.microsoft.com/office/powerpoint/2010/main" val="15052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0267-3EF2-A72E-86E4-263F732ABC8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B5514B-1F26-6400-8B04-366740EC8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2" name="TextBox 1">
            <a:extLst>
              <a:ext uri="{FF2B5EF4-FFF2-40B4-BE49-F238E27FC236}">
                <a16:creationId xmlns:a16="http://schemas.microsoft.com/office/drawing/2014/main" id="{AC6FE52C-CCEF-B5D7-4474-7D7EB896C5EA}"/>
              </a:ext>
            </a:extLst>
          </p:cNvPr>
          <p:cNvSpPr txBox="1"/>
          <p:nvPr/>
        </p:nvSpPr>
        <p:spPr>
          <a:xfrm>
            <a:off x="0" y="627863"/>
            <a:ext cx="12798896" cy="1898084"/>
          </a:xfrm>
          <a:prstGeom prst="rect">
            <a:avLst/>
          </a:prstGeom>
          <a:noFill/>
        </p:spPr>
        <p:txBody>
          <a:bodyPr wrap="square" rtlCol="0">
            <a:spAutoFit/>
          </a:bodyPr>
          <a:lstStyle/>
          <a:p>
            <a:pPr algn="ctr"/>
            <a:r>
              <a:rPr lang="en-US" sz="5867" b="1" dirty="0">
                <a:ln>
                  <a:solidFill>
                    <a:schemeClr val="tx2">
                      <a:lumMod val="50000"/>
                    </a:schemeClr>
                  </a:solidFill>
                </a:ln>
                <a:solidFill>
                  <a:srgbClr val="FFFFFF"/>
                </a:solidFill>
              </a:rPr>
              <a:t>The Old Rugged Cross</a:t>
            </a:r>
          </a:p>
          <a:p>
            <a:pPr algn="ctr"/>
            <a:r>
              <a:rPr lang="en-US" sz="5867" b="1" dirty="0">
                <a:ln>
                  <a:solidFill>
                    <a:schemeClr val="tx2">
                      <a:lumMod val="50000"/>
                    </a:schemeClr>
                  </a:solidFill>
                </a:ln>
                <a:solidFill>
                  <a:srgbClr val="FFFFFF"/>
                </a:solidFill>
              </a:rPr>
              <a:t>UMH #504</a:t>
            </a:r>
          </a:p>
        </p:txBody>
      </p:sp>
    </p:spTree>
    <p:extLst>
      <p:ext uri="{BB962C8B-B14F-4D97-AF65-F5344CB8AC3E}">
        <p14:creationId xmlns:p14="http://schemas.microsoft.com/office/powerpoint/2010/main" val="205038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DAEF0-65F4-A314-22D6-D264AF6798F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FCE0862-A1B4-FDC1-2FD7-D7D8780EE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3FEC9AC3-8822-6CE3-7D33-00DCA2B4ADFB}"/>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54C11767-28A8-AD53-20C4-892C0CA5E8C8}"/>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64B436BA-3F1C-7B8C-8CEE-5DA939BCB68E}"/>
              </a:ext>
            </a:extLst>
          </p:cNvPr>
          <p:cNvSpPr txBox="1"/>
          <p:nvPr/>
        </p:nvSpPr>
        <p:spPr>
          <a:xfrm>
            <a:off x="4104807" y="684115"/>
            <a:ext cx="8125293" cy="5401479"/>
          </a:xfrm>
          <a:prstGeom prst="rect">
            <a:avLst/>
          </a:prstGeom>
          <a:noFill/>
        </p:spPr>
        <p:txBody>
          <a:bodyPr wrap="square" rtlCol="0">
            <a:spAutoFit/>
          </a:bodyPr>
          <a:lstStyle/>
          <a:p>
            <a:pPr algn="l" fontAlgn="base">
              <a:spcAft>
                <a:spcPts val="2625"/>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On a hill far away</a:t>
            </a:r>
          </a:p>
          <a:p>
            <a:pPr algn="l" fontAlgn="base">
              <a:spcAft>
                <a:spcPts val="2625"/>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Stood an old rugged cross,</a:t>
            </a:r>
          </a:p>
          <a:p>
            <a:pPr algn="l" fontAlgn="base">
              <a:spcAft>
                <a:spcPts val="2625"/>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The emblem of suffering and shame. </a:t>
            </a:r>
          </a:p>
          <a:p>
            <a:pPr algn="l" fontAlgn="base">
              <a:spcAft>
                <a:spcPts val="2625"/>
              </a:spcAft>
            </a:pPr>
            <a:endPar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3A2F5E0-8E7A-AE84-E9D6-A328358DDC52}"/>
              </a:ext>
            </a:extLst>
          </p:cNvPr>
          <p:cNvSpPr txBox="1"/>
          <p:nvPr/>
        </p:nvSpPr>
        <p:spPr>
          <a:xfrm>
            <a:off x="2705" y="6394362"/>
            <a:ext cx="4061296" cy="584775"/>
          </a:xfrm>
          <a:prstGeom prst="rect">
            <a:avLst/>
          </a:prstGeom>
          <a:noFill/>
        </p:spPr>
        <p:txBody>
          <a:bodyPr wrap="square" rtlCol="0">
            <a:spAutoFit/>
          </a:bodyPr>
          <a:lstStyle/>
          <a:p>
            <a:pPr algn="ctr"/>
            <a:r>
              <a:rPr lang="en-US" sz="3200" dirty="0">
                <a:solidFill>
                  <a:schemeClr val="bg1"/>
                </a:solidFill>
              </a:rPr>
              <a:t> </a:t>
            </a:r>
          </a:p>
        </p:txBody>
      </p:sp>
      <p:sp>
        <p:nvSpPr>
          <p:cNvPr id="3" name="TextBox 2">
            <a:extLst>
              <a:ext uri="{FF2B5EF4-FFF2-40B4-BE49-F238E27FC236}">
                <a16:creationId xmlns:a16="http://schemas.microsoft.com/office/drawing/2014/main" id="{EAB6FBAE-D8BA-9557-0811-19DB5E954C30}"/>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4422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E597F-336B-5152-CFAB-83A62B6AF50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A4ADE5B-9ED1-F70E-72B8-59A7A29E0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FC017648-2EA3-B53C-018C-8A6686083910}"/>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40CA1BFA-F1B5-5087-DE5D-21362BC5D1BF}"/>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A89B82BB-D248-91E0-1A94-E73A3F9DF886}"/>
              </a:ext>
            </a:extLst>
          </p:cNvPr>
          <p:cNvSpPr txBox="1"/>
          <p:nvPr/>
        </p:nvSpPr>
        <p:spPr>
          <a:xfrm>
            <a:off x="4104807" y="684115"/>
            <a:ext cx="8125293" cy="5068054"/>
          </a:xfrm>
          <a:prstGeom prst="rect">
            <a:avLst/>
          </a:prstGeom>
          <a:noFill/>
        </p:spPr>
        <p:txBody>
          <a:bodyPr wrap="square" rtlCol="0">
            <a:spAutoFit/>
          </a:bodyPr>
          <a:lstStyle/>
          <a:p>
            <a:pPr algn="l" fontAlgn="base">
              <a:spcAft>
                <a:spcPts val="2625"/>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And I love that old cross</a:t>
            </a:r>
          </a:p>
          <a:p>
            <a:pPr algn="l" fontAlgn="base">
              <a:spcAft>
                <a:spcPts val="2625"/>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Where the dearest and best</a:t>
            </a:r>
          </a:p>
          <a:p>
            <a:pPr algn="l" fontAlgn="base">
              <a:spcAft>
                <a:spcPts val="2625"/>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For a world of lost sinners was slain. </a:t>
            </a:r>
            <a:endPar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FA3698-33DD-941E-D739-382A2B0D6205}"/>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135746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4446" y="381001"/>
            <a:ext cx="10161954" cy="1815882"/>
          </a:xfrm>
          <a:prstGeom prst="rect">
            <a:avLst/>
          </a:prstGeom>
          <a:noFill/>
        </p:spPr>
        <p:txBody>
          <a:bodyPr wrap="square" rtlCol="0">
            <a:spAutoFit/>
          </a:bodyPr>
          <a:lstStyle/>
          <a:p>
            <a:r>
              <a:rPr lang="en-US" sz="2400" dirty="0"/>
              <a:t> </a:t>
            </a:r>
          </a:p>
          <a:p>
            <a:pPr algn="ctr"/>
            <a:r>
              <a:rPr lang="en-US" sz="8800" dirty="0">
                <a:ln>
                  <a:solidFill>
                    <a:schemeClr val="tx1"/>
                  </a:solidFill>
                </a:ln>
                <a:solidFill>
                  <a:schemeClr val="bg1"/>
                </a:solidFill>
              </a:rPr>
              <a:t>1 Corinthians 1:18-31</a:t>
            </a:r>
          </a:p>
        </p:txBody>
      </p:sp>
      <p:sp>
        <p:nvSpPr>
          <p:cNvPr id="3" name="TextBox 2"/>
          <p:cNvSpPr txBox="1"/>
          <p:nvPr/>
        </p:nvSpPr>
        <p:spPr>
          <a:xfrm>
            <a:off x="8011064" y="4765120"/>
            <a:ext cx="4064000" cy="2062103"/>
          </a:xfrm>
          <a:prstGeom prst="rect">
            <a:avLst/>
          </a:prstGeom>
          <a:noFill/>
        </p:spPr>
        <p:txBody>
          <a:bodyPr wrap="square" rtlCol="0">
            <a:spAutoFit/>
          </a:bodyPr>
          <a:lstStyle/>
          <a:p>
            <a:r>
              <a:rPr lang="en-US" sz="4267" b="1" dirty="0">
                <a:solidFill>
                  <a:schemeClr val="bg1"/>
                </a:solidFill>
                <a:latin typeface="Papyrus" panose="03070502060502030205" pitchFamily="66" charset="0"/>
              </a:rPr>
              <a:t>Pg. </a:t>
            </a:r>
            <a:r>
              <a:rPr lang="en-US" sz="6400" b="1" dirty="0">
                <a:solidFill>
                  <a:schemeClr val="bg1"/>
                </a:solidFill>
                <a:latin typeface="Papyrus" panose="03070502060502030205" pitchFamily="66" charset="0"/>
              </a:rPr>
              <a:t> Scripture</a:t>
            </a:r>
          </a:p>
        </p:txBody>
      </p:sp>
    </p:spTree>
    <p:extLst>
      <p:ext uri="{BB962C8B-B14F-4D97-AF65-F5344CB8AC3E}">
        <p14:creationId xmlns:p14="http://schemas.microsoft.com/office/powerpoint/2010/main" val="418753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0FAE2-0379-5E45-25B9-4E2E9DF6CC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E90585-8122-9552-492F-F565D0027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4BB70397-D4C4-301F-DCFD-59E023E97C24}"/>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9C781930-7C24-0C24-0C8A-E715509E640B}"/>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70965658-C189-E9DA-1729-769344AC06B0}"/>
              </a:ext>
            </a:extLst>
          </p:cNvPr>
          <p:cNvSpPr txBox="1"/>
          <p:nvPr/>
        </p:nvSpPr>
        <p:spPr>
          <a:xfrm>
            <a:off x="4104807" y="-73149"/>
            <a:ext cx="8125293" cy="7217360"/>
          </a:xfrm>
          <a:prstGeom prst="rect">
            <a:avLst/>
          </a:prstGeom>
          <a:noFill/>
        </p:spPr>
        <p:txBody>
          <a:bodyPr wrap="square" rtlCol="0">
            <a:spAutoFit/>
          </a:bodyPr>
          <a:lstStyle/>
          <a:p>
            <a:pPr algn="l" fontAlgn="base">
              <a:spcAft>
                <a:spcPts val="6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So I’ll cherish the old rugged cross,</a:t>
            </a:r>
          </a:p>
          <a:p>
            <a:pPr algn="l" fontAlgn="base">
              <a:spcAft>
                <a:spcPts val="6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Till my trophies at last I lay </a:t>
            </a: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down;</a:t>
            </a:r>
          </a:p>
          <a:p>
            <a:pPr algn="l" fontAlgn="base">
              <a:spcAft>
                <a:spcPts val="6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I will cling to the old rugged cross,</a:t>
            </a:r>
          </a:p>
          <a:p>
            <a:pPr algn="l" fontAlgn="base">
              <a:spcAft>
                <a:spcPts val="6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And exchange it one day for a crown. </a:t>
            </a:r>
            <a:endPar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F340898-B7A4-3258-87CE-27E908F2F574}"/>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319759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F8395-566F-8D8F-A698-51E574875C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6A0406-3125-E200-6311-79DF7C69F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C59F3EBF-8274-3411-1451-63EA666DD6B7}"/>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3181DA5E-E760-3166-1A60-5406EF7EA820}"/>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FD61FC46-046E-E971-C985-F69BB4DE0407}"/>
              </a:ext>
            </a:extLst>
          </p:cNvPr>
          <p:cNvSpPr txBox="1"/>
          <p:nvPr/>
        </p:nvSpPr>
        <p:spPr>
          <a:xfrm>
            <a:off x="4104807" y="-258893"/>
            <a:ext cx="8125293" cy="7458452"/>
          </a:xfrm>
          <a:prstGeom prst="rect">
            <a:avLst/>
          </a:prstGeom>
          <a:noFill/>
        </p:spPr>
        <p:txBody>
          <a:bodyPr wrap="square" rtlCol="0">
            <a:spAutoFit/>
          </a:bodyPr>
          <a:lstStyle/>
          <a:p>
            <a:pPr algn="l" fontAlgn="base">
              <a:spcAft>
                <a:spcPts val="2625"/>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O that old rugged cross, </a:t>
            </a:r>
          </a:p>
          <a:p>
            <a:pPr algn="l" fontAlgn="base">
              <a:spcAft>
                <a:spcPts val="2625"/>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So despised by the world,</a:t>
            </a:r>
          </a:p>
          <a:p>
            <a:pPr algn="l" fontAlgn="base">
              <a:spcAft>
                <a:spcPts val="2625"/>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Has a wondrous attraction for me;</a:t>
            </a:r>
          </a:p>
          <a:p>
            <a:pPr algn="l" fontAlgn="base">
              <a:spcAft>
                <a:spcPts val="2625"/>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For the </a:t>
            </a: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dear Lamb of God left his glory above</a:t>
            </a:r>
          </a:p>
          <a:p>
            <a:pPr algn="l" fontAlgn="base">
              <a:spcAft>
                <a:spcPts val="2625"/>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To bear it to dark Calvary.</a:t>
            </a:r>
          </a:p>
        </p:txBody>
      </p:sp>
      <p:sp>
        <p:nvSpPr>
          <p:cNvPr id="2" name="TextBox 1">
            <a:extLst>
              <a:ext uri="{FF2B5EF4-FFF2-40B4-BE49-F238E27FC236}">
                <a16:creationId xmlns:a16="http://schemas.microsoft.com/office/drawing/2014/main" id="{E900B15C-2612-70D1-C441-1303555BBDF1}"/>
              </a:ext>
            </a:extLst>
          </p:cNvPr>
          <p:cNvSpPr txBox="1"/>
          <p:nvPr/>
        </p:nvSpPr>
        <p:spPr>
          <a:xfrm>
            <a:off x="2705" y="6394362"/>
            <a:ext cx="4061296" cy="584775"/>
          </a:xfrm>
          <a:prstGeom prst="rect">
            <a:avLst/>
          </a:prstGeom>
          <a:noFill/>
        </p:spPr>
        <p:txBody>
          <a:bodyPr wrap="square" rtlCol="0">
            <a:spAutoFit/>
          </a:bodyPr>
          <a:lstStyle/>
          <a:p>
            <a:pPr algn="ctr"/>
            <a:r>
              <a:rPr lang="en-US" sz="3200" dirty="0">
                <a:solidFill>
                  <a:schemeClr val="bg1"/>
                </a:solidFill>
              </a:rPr>
              <a:t> </a:t>
            </a:r>
          </a:p>
        </p:txBody>
      </p:sp>
      <p:sp>
        <p:nvSpPr>
          <p:cNvPr id="3" name="TextBox 2">
            <a:extLst>
              <a:ext uri="{FF2B5EF4-FFF2-40B4-BE49-F238E27FC236}">
                <a16:creationId xmlns:a16="http://schemas.microsoft.com/office/drawing/2014/main" id="{C462F723-591C-A3A7-E523-6BCC1BFC3824}"/>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66863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67A88-D6A1-9BF6-F990-57B54C802BD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CC06114-007B-EDCB-57B1-195350A9E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DE4707AB-1310-4DAB-25BA-9F12686542C1}"/>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51AD64CC-806B-2CED-6F7A-C56E94812AE9}"/>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0D217091-6546-0804-075E-870E5B022022}"/>
              </a:ext>
            </a:extLst>
          </p:cNvPr>
          <p:cNvSpPr txBox="1"/>
          <p:nvPr/>
        </p:nvSpPr>
        <p:spPr>
          <a:xfrm>
            <a:off x="4104807" y="-73149"/>
            <a:ext cx="8125293" cy="7217360"/>
          </a:xfrm>
          <a:prstGeom prst="rect">
            <a:avLst/>
          </a:prstGeom>
          <a:noFill/>
        </p:spPr>
        <p:txBody>
          <a:bodyPr wrap="square" rtlCol="0">
            <a:spAutoFit/>
          </a:bodyPr>
          <a:lstStyle/>
          <a:p>
            <a:pPr algn="l" fontAlgn="base">
              <a:spcAft>
                <a:spcPts val="6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So I’ll cherish the old rugged cross,</a:t>
            </a:r>
          </a:p>
          <a:p>
            <a:pPr algn="l" fontAlgn="base">
              <a:spcAft>
                <a:spcPts val="6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Till my trophies at last I lay </a:t>
            </a: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down;</a:t>
            </a:r>
          </a:p>
          <a:p>
            <a:pPr algn="l" fontAlgn="base">
              <a:spcAft>
                <a:spcPts val="6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I will cling to the old rugged cross,</a:t>
            </a:r>
          </a:p>
          <a:p>
            <a:pPr algn="l" fontAlgn="base">
              <a:spcAft>
                <a:spcPts val="6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And exchange it one day for a crown. </a:t>
            </a:r>
            <a:endPar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8DB5861-A1CE-F9F6-86B6-F178E0A55A8C}"/>
              </a:ext>
            </a:extLst>
          </p:cNvPr>
          <p:cNvSpPr txBox="1"/>
          <p:nvPr/>
        </p:nvSpPr>
        <p:spPr>
          <a:xfrm>
            <a:off x="2705" y="6394362"/>
            <a:ext cx="4061296" cy="584775"/>
          </a:xfrm>
          <a:prstGeom prst="rect">
            <a:avLst/>
          </a:prstGeom>
          <a:noFill/>
        </p:spPr>
        <p:txBody>
          <a:bodyPr wrap="square" rtlCol="0">
            <a:spAutoFit/>
          </a:bodyPr>
          <a:lstStyle/>
          <a:p>
            <a:pPr algn="ctr"/>
            <a:r>
              <a:rPr lang="en-US" sz="3200" dirty="0">
                <a:solidFill>
                  <a:schemeClr val="bg1"/>
                </a:solidFill>
              </a:rPr>
              <a:t> </a:t>
            </a:r>
          </a:p>
        </p:txBody>
      </p:sp>
      <p:sp>
        <p:nvSpPr>
          <p:cNvPr id="3" name="TextBox 2">
            <a:extLst>
              <a:ext uri="{FF2B5EF4-FFF2-40B4-BE49-F238E27FC236}">
                <a16:creationId xmlns:a16="http://schemas.microsoft.com/office/drawing/2014/main" id="{FE4E7075-7F0B-F9F9-B034-EF6988E818D2}"/>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14713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F6B7A-3F01-6C41-06C3-92E99340440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B197BB5-662B-C583-F89B-D7204CBC2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C6486DA9-993B-4482-0813-7629533248AE}"/>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6039B59D-DF76-AA44-F02C-6EDB9E5B1BEC}"/>
              </a:ext>
            </a:extLst>
          </p:cNvPr>
          <p:cNvSpPr txBox="1"/>
          <p:nvPr/>
        </p:nvSpPr>
        <p:spPr>
          <a:xfrm>
            <a:off x="4066707" y="-85728"/>
            <a:ext cx="8125293" cy="6740307"/>
          </a:xfrm>
          <a:prstGeom prst="rect">
            <a:avLst/>
          </a:prstGeom>
          <a:noFill/>
        </p:spPr>
        <p:txBody>
          <a:bodyPr wrap="square" rtlCol="0">
            <a:spAutoFit/>
          </a:bodyPr>
          <a:lstStyle/>
          <a:p>
            <a:pPr algn="l" fontAlgn="base">
              <a:spcAft>
                <a:spcPts val="12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In that old rugged cross, </a:t>
            </a:r>
          </a:p>
          <a:p>
            <a:pPr algn="l" fontAlgn="base">
              <a:spcAft>
                <a:spcPts val="12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Stained with blood so d</a:t>
            </a: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ivine,</a:t>
            </a:r>
          </a:p>
          <a:p>
            <a:pPr algn="l" fontAlgn="base">
              <a:spcAft>
                <a:spcPts val="12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A wondrous beauty I see,</a:t>
            </a:r>
          </a:p>
          <a:p>
            <a:pPr algn="l" fontAlgn="base">
              <a:spcAft>
                <a:spcPts val="12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For </a:t>
            </a:r>
            <a:r>
              <a:rPr lang="en-US" sz="5600" dirty="0" err="1">
                <a:solidFill>
                  <a:srgbClr val="343434"/>
                </a:solidFill>
                <a:latin typeface="Calibri" panose="020F0502020204030204" pitchFamily="34" charset="0"/>
                <a:ea typeface="Calibri" panose="020F0502020204030204" pitchFamily="34" charset="0"/>
                <a:cs typeface="Calibri" panose="020F0502020204030204" pitchFamily="34" charset="0"/>
              </a:rPr>
              <a:t>twas</a:t>
            </a: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 on that old cross Jesus suffered and died,</a:t>
            </a:r>
          </a:p>
          <a:p>
            <a:pPr algn="l" fontAlgn="base">
              <a:spcAft>
                <a:spcPts val="12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To pardon and sanctify me!</a:t>
            </a:r>
          </a:p>
        </p:txBody>
      </p:sp>
      <p:sp>
        <p:nvSpPr>
          <p:cNvPr id="2" name="TextBox 1">
            <a:extLst>
              <a:ext uri="{FF2B5EF4-FFF2-40B4-BE49-F238E27FC236}">
                <a16:creationId xmlns:a16="http://schemas.microsoft.com/office/drawing/2014/main" id="{77508844-85E4-6C58-9826-790B35C1327C}"/>
              </a:ext>
            </a:extLst>
          </p:cNvPr>
          <p:cNvSpPr txBox="1"/>
          <p:nvPr/>
        </p:nvSpPr>
        <p:spPr>
          <a:xfrm>
            <a:off x="2705" y="6394362"/>
            <a:ext cx="4061296" cy="584775"/>
          </a:xfrm>
          <a:prstGeom prst="rect">
            <a:avLst/>
          </a:prstGeom>
          <a:noFill/>
        </p:spPr>
        <p:txBody>
          <a:bodyPr wrap="square" rtlCol="0">
            <a:spAutoFit/>
          </a:bodyPr>
          <a:lstStyle/>
          <a:p>
            <a:pPr algn="ctr"/>
            <a:r>
              <a:rPr lang="en-US" sz="3200" dirty="0">
                <a:solidFill>
                  <a:schemeClr val="bg1"/>
                </a:solidFill>
              </a:rPr>
              <a:t> </a:t>
            </a:r>
          </a:p>
        </p:txBody>
      </p:sp>
      <p:sp>
        <p:nvSpPr>
          <p:cNvPr id="3" name="TextBox 2">
            <a:extLst>
              <a:ext uri="{FF2B5EF4-FFF2-40B4-BE49-F238E27FC236}">
                <a16:creationId xmlns:a16="http://schemas.microsoft.com/office/drawing/2014/main" id="{0A9F409A-93B0-C2B7-E3B5-1B0418F025AE}"/>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9885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A8240-365B-E982-E631-D12B0371BC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5AF9639-7601-0F2F-C028-6C949A8AA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831458C6-97FD-4CC1-2D93-471160D04A7E}"/>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D8C972E4-6CBE-D031-ED3D-8F5E28442A3F}"/>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991C6FED-8729-7E23-54D5-0C189D5E1014}"/>
              </a:ext>
            </a:extLst>
          </p:cNvPr>
          <p:cNvSpPr txBox="1"/>
          <p:nvPr/>
        </p:nvSpPr>
        <p:spPr>
          <a:xfrm>
            <a:off x="4104807" y="-73149"/>
            <a:ext cx="8125293" cy="7217360"/>
          </a:xfrm>
          <a:prstGeom prst="rect">
            <a:avLst/>
          </a:prstGeom>
          <a:noFill/>
        </p:spPr>
        <p:txBody>
          <a:bodyPr wrap="square" rtlCol="0">
            <a:spAutoFit/>
          </a:bodyPr>
          <a:lstStyle/>
          <a:p>
            <a:pPr algn="l" fontAlgn="base">
              <a:spcAft>
                <a:spcPts val="6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So I’ll cherish the old rugged cross,</a:t>
            </a:r>
          </a:p>
          <a:p>
            <a:pPr algn="l" fontAlgn="base">
              <a:spcAft>
                <a:spcPts val="6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Till my trophies at last I lay </a:t>
            </a: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down;</a:t>
            </a:r>
          </a:p>
          <a:p>
            <a:pPr algn="l" fontAlgn="base">
              <a:spcAft>
                <a:spcPts val="6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I will cling to the old rugged cross,</a:t>
            </a:r>
          </a:p>
          <a:p>
            <a:pPr algn="l" fontAlgn="base">
              <a:spcAft>
                <a:spcPts val="6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And exchange it one day for a crown. </a:t>
            </a:r>
            <a:endPar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D44B4DE-42CE-5981-6BD4-1602FD60D1D1}"/>
              </a:ext>
            </a:extLst>
          </p:cNvPr>
          <p:cNvSpPr txBox="1"/>
          <p:nvPr/>
        </p:nvSpPr>
        <p:spPr>
          <a:xfrm>
            <a:off x="2705" y="6394362"/>
            <a:ext cx="4061296" cy="584775"/>
          </a:xfrm>
          <a:prstGeom prst="rect">
            <a:avLst/>
          </a:prstGeom>
          <a:noFill/>
        </p:spPr>
        <p:txBody>
          <a:bodyPr wrap="square" rtlCol="0">
            <a:spAutoFit/>
          </a:bodyPr>
          <a:lstStyle/>
          <a:p>
            <a:pPr algn="ctr"/>
            <a:r>
              <a:rPr lang="en-US" sz="3200" dirty="0">
                <a:solidFill>
                  <a:schemeClr val="bg1"/>
                </a:solidFill>
              </a:rPr>
              <a:t> </a:t>
            </a:r>
          </a:p>
        </p:txBody>
      </p:sp>
      <p:sp>
        <p:nvSpPr>
          <p:cNvPr id="3" name="TextBox 2">
            <a:extLst>
              <a:ext uri="{FF2B5EF4-FFF2-40B4-BE49-F238E27FC236}">
                <a16:creationId xmlns:a16="http://schemas.microsoft.com/office/drawing/2014/main" id="{B01FFFCC-8A9E-8520-C547-C35DC02EB0BE}"/>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300553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89260-A618-50FC-F16D-A6060034FB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813CE17-15D3-4964-CAC3-43C867A35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874BB9C6-06F0-854F-8E7F-E652D7F4992C}"/>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00CEE8C7-7C85-7E68-8963-A4AF60DF5876}"/>
              </a:ext>
            </a:extLst>
          </p:cNvPr>
          <p:cNvSpPr txBox="1"/>
          <p:nvPr/>
        </p:nvSpPr>
        <p:spPr>
          <a:xfrm>
            <a:off x="4319353" y="900110"/>
            <a:ext cx="8125293" cy="3847207"/>
          </a:xfrm>
          <a:prstGeom prst="rect">
            <a:avLst/>
          </a:prstGeom>
          <a:noFill/>
        </p:spPr>
        <p:txBody>
          <a:bodyPr wrap="square" rtlCol="0">
            <a:spAutoFit/>
          </a:bodyPr>
          <a:lstStyle/>
          <a:p>
            <a:pPr algn="l" fontAlgn="base">
              <a:spcAft>
                <a:spcPts val="12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To the old rugged cross</a:t>
            </a:r>
          </a:p>
          <a:p>
            <a:pPr algn="l" fontAlgn="base">
              <a:spcAft>
                <a:spcPts val="12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I will ever be true,</a:t>
            </a:r>
          </a:p>
          <a:p>
            <a:pPr algn="l" fontAlgn="base">
              <a:spcAft>
                <a:spcPts val="12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Its shame and reproach gladly bear;</a:t>
            </a:r>
          </a:p>
        </p:txBody>
      </p:sp>
      <p:sp>
        <p:nvSpPr>
          <p:cNvPr id="2" name="TextBox 1">
            <a:extLst>
              <a:ext uri="{FF2B5EF4-FFF2-40B4-BE49-F238E27FC236}">
                <a16:creationId xmlns:a16="http://schemas.microsoft.com/office/drawing/2014/main" id="{1FFFBD03-F69C-F9A5-43E4-20DC85267054}"/>
              </a:ext>
            </a:extLst>
          </p:cNvPr>
          <p:cNvSpPr txBox="1"/>
          <p:nvPr/>
        </p:nvSpPr>
        <p:spPr>
          <a:xfrm>
            <a:off x="2705" y="6394362"/>
            <a:ext cx="4061296" cy="584775"/>
          </a:xfrm>
          <a:prstGeom prst="rect">
            <a:avLst/>
          </a:prstGeom>
          <a:noFill/>
        </p:spPr>
        <p:txBody>
          <a:bodyPr wrap="square" rtlCol="0">
            <a:spAutoFit/>
          </a:bodyPr>
          <a:lstStyle/>
          <a:p>
            <a:pPr algn="ctr"/>
            <a:r>
              <a:rPr lang="en-US" sz="3200" dirty="0">
                <a:solidFill>
                  <a:schemeClr val="bg1"/>
                </a:solidFill>
              </a:rPr>
              <a:t> </a:t>
            </a:r>
          </a:p>
        </p:txBody>
      </p:sp>
      <p:sp>
        <p:nvSpPr>
          <p:cNvPr id="3" name="TextBox 2">
            <a:extLst>
              <a:ext uri="{FF2B5EF4-FFF2-40B4-BE49-F238E27FC236}">
                <a16:creationId xmlns:a16="http://schemas.microsoft.com/office/drawing/2014/main" id="{1917E063-9428-9EEE-F3C4-2B58B150ACA5}"/>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373157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DF285-8C7B-F331-4386-7822DE2F84E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BA23737-7DD9-2BE2-D3BF-FAC1B50D0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0728EB6D-D416-6C82-72F8-B31017528DFB}"/>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3DCFEA21-BB38-3A54-9EEF-89A8DBFFAFC8}"/>
              </a:ext>
            </a:extLst>
          </p:cNvPr>
          <p:cNvSpPr txBox="1"/>
          <p:nvPr/>
        </p:nvSpPr>
        <p:spPr>
          <a:xfrm>
            <a:off x="4209582" y="860244"/>
            <a:ext cx="8125293" cy="4708981"/>
          </a:xfrm>
          <a:prstGeom prst="rect">
            <a:avLst/>
          </a:prstGeom>
          <a:noFill/>
        </p:spPr>
        <p:txBody>
          <a:bodyPr wrap="square" rtlCol="0">
            <a:spAutoFit/>
          </a:bodyPr>
          <a:lstStyle/>
          <a:p>
            <a:pPr algn="l" fontAlgn="base">
              <a:spcAft>
                <a:spcPts val="12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Then he’ll call me some day</a:t>
            </a:r>
          </a:p>
          <a:p>
            <a:pPr algn="l" fontAlgn="base">
              <a:spcAft>
                <a:spcPts val="12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To my home far away,</a:t>
            </a:r>
          </a:p>
          <a:p>
            <a:pPr algn="l" fontAlgn="base">
              <a:spcAft>
                <a:spcPts val="12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Where his glory forever I’ll share. </a:t>
            </a:r>
          </a:p>
        </p:txBody>
      </p:sp>
      <p:sp>
        <p:nvSpPr>
          <p:cNvPr id="2" name="TextBox 1">
            <a:extLst>
              <a:ext uri="{FF2B5EF4-FFF2-40B4-BE49-F238E27FC236}">
                <a16:creationId xmlns:a16="http://schemas.microsoft.com/office/drawing/2014/main" id="{BA3621D5-1154-3893-4AB6-0822E2F257FC}"/>
              </a:ext>
            </a:extLst>
          </p:cNvPr>
          <p:cNvSpPr txBox="1"/>
          <p:nvPr/>
        </p:nvSpPr>
        <p:spPr>
          <a:xfrm>
            <a:off x="2705" y="6394362"/>
            <a:ext cx="4061296" cy="584775"/>
          </a:xfrm>
          <a:prstGeom prst="rect">
            <a:avLst/>
          </a:prstGeom>
          <a:noFill/>
        </p:spPr>
        <p:txBody>
          <a:bodyPr wrap="square" rtlCol="0">
            <a:spAutoFit/>
          </a:bodyPr>
          <a:lstStyle/>
          <a:p>
            <a:pPr algn="ctr"/>
            <a:r>
              <a:rPr lang="en-US" sz="3200" dirty="0">
                <a:solidFill>
                  <a:schemeClr val="bg1"/>
                </a:solidFill>
              </a:rPr>
              <a:t> </a:t>
            </a:r>
          </a:p>
        </p:txBody>
      </p:sp>
      <p:sp>
        <p:nvSpPr>
          <p:cNvPr id="3" name="TextBox 2">
            <a:extLst>
              <a:ext uri="{FF2B5EF4-FFF2-40B4-BE49-F238E27FC236}">
                <a16:creationId xmlns:a16="http://schemas.microsoft.com/office/drawing/2014/main" id="{D0C0E877-0D2D-095A-6E35-90F326D82E57}"/>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19378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5DD07-39F8-F30F-24F0-B88E229F6D9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81EA522-FC67-5F60-8979-24924152F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1566E783-7767-FABD-7E6C-FEB225FC3FDF}"/>
              </a:ext>
            </a:extLst>
          </p:cNvPr>
          <p:cNvSpPr/>
          <p:nvPr/>
        </p:nvSpPr>
        <p:spPr>
          <a:xfrm>
            <a:off x="4064000" y="0"/>
            <a:ext cx="8636000" cy="70104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0FA5B52D-C19E-BBDB-5770-5EE57AE4CA14}"/>
              </a:ext>
            </a:extLst>
          </p:cNvPr>
          <p:cNvSpPr txBox="1"/>
          <p:nvPr/>
        </p:nvSpPr>
        <p:spPr>
          <a:xfrm>
            <a:off x="4876800" y="533401"/>
            <a:ext cx="4368800" cy="461665"/>
          </a:xfrm>
          <a:prstGeom prst="rect">
            <a:avLst/>
          </a:prstGeom>
          <a:noFill/>
        </p:spPr>
        <p:txBody>
          <a:bodyPr wrap="square" rtlCol="0">
            <a:spAutoFit/>
          </a:bodyPr>
          <a:lstStyle/>
          <a:p>
            <a:r>
              <a:rPr lang="en-US" sz="2400" dirty="0"/>
              <a:t> </a:t>
            </a:r>
          </a:p>
        </p:txBody>
      </p:sp>
      <p:sp>
        <p:nvSpPr>
          <p:cNvPr id="10" name="TextBox 9">
            <a:extLst>
              <a:ext uri="{FF2B5EF4-FFF2-40B4-BE49-F238E27FC236}">
                <a16:creationId xmlns:a16="http://schemas.microsoft.com/office/drawing/2014/main" id="{65390933-6CE9-1C0A-44D0-4B6F7E5E4E47}"/>
              </a:ext>
            </a:extLst>
          </p:cNvPr>
          <p:cNvSpPr txBox="1"/>
          <p:nvPr/>
        </p:nvSpPr>
        <p:spPr>
          <a:xfrm>
            <a:off x="4104807" y="-73149"/>
            <a:ext cx="8125293" cy="7217360"/>
          </a:xfrm>
          <a:prstGeom prst="rect">
            <a:avLst/>
          </a:prstGeom>
          <a:noFill/>
        </p:spPr>
        <p:txBody>
          <a:bodyPr wrap="square" rtlCol="0">
            <a:spAutoFit/>
          </a:bodyPr>
          <a:lstStyle/>
          <a:p>
            <a:pPr algn="l" fontAlgn="base">
              <a:spcAft>
                <a:spcPts val="6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So I’ll cherish the old rugged cross,</a:t>
            </a:r>
          </a:p>
          <a:p>
            <a:pPr algn="l" fontAlgn="base">
              <a:spcAft>
                <a:spcPts val="6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Till my trophies at last I lay </a:t>
            </a: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down;</a:t>
            </a:r>
          </a:p>
          <a:p>
            <a:pPr algn="l" fontAlgn="base">
              <a:spcAft>
                <a:spcPts val="600"/>
              </a:spcAft>
            </a:pPr>
            <a:r>
              <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rPr>
              <a:t>I will cling to the old rugged cross,</a:t>
            </a:r>
          </a:p>
          <a:p>
            <a:pPr algn="l" fontAlgn="base">
              <a:spcAft>
                <a:spcPts val="600"/>
              </a:spcAft>
            </a:pPr>
            <a:r>
              <a:rPr lang="en-US" sz="5600" dirty="0">
                <a:solidFill>
                  <a:srgbClr val="343434"/>
                </a:solidFill>
                <a:latin typeface="Calibri" panose="020F0502020204030204" pitchFamily="34" charset="0"/>
                <a:ea typeface="Calibri" panose="020F0502020204030204" pitchFamily="34" charset="0"/>
                <a:cs typeface="Calibri" panose="020F0502020204030204" pitchFamily="34" charset="0"/>
              </a:rPr>
              <a:t>And exchange it one day for a crown. </a:t>
            </a:r>
            <a:endParaRPr lang="en-US" sz="5600" b="0" i="0" dirty="0">
              <a:solidFill>
                <a:srgbClr val="34343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5DBE8B3-5E6F-FA54-BF1D-BFDB4FB871AB}"/>
              </a:ext>
            </a:extLst>
          </p:cNvPr>
          <p:cNvSpPr txBox="1"/>
          <p:nvPr/>
        </p:nvSpPr>
        <p:spPr>
          <a:xfrm>
            <a:off x="2705" y="6394362"/>
            <a:ext cx="4061296" cy="584775"/>
          </a:xfrm>
          <a:prstGeom prst="rect">
            <a:avLst/>
          </a:prstGeom>
          <a:noFill/>
        </p:spPr>
        <p:txBody>
          <a:bodyPr wrap="square" rtlCol="0">
            <a:spAutoFit/>
          </a:bodyPr>
          <a:lstStyle/>
          <a:p>
            <a:pPr algn="ctr"/>
            <a:r>
              <a:rPr lang="en-US" sz="3200" dirty="0">
                <a:solidFill>
                  <a:schemeClr val="bg1"/>
                </a:solidFill>
              </a:rPr>
              <a:t> </a:t>
            </a:r>
          </a:p>
        </p:txBody>
      </p:sp>
      <p:sp>
        <p:nvSpPr>
          <p:cNvPr id="3" name="TextBox 2">
            <a:extLst>
              <a:ext uri="{FF2B5EF4-FFF2-40B4-BE49-F238E27FC236}">
                <a16:creationId xmlns:a16="http://schemas.microsoft.com/office/drawing/2014/main" id="{FB4D7BA8-9311-83B5-9DEC-FF8CFEF544C8}"/>
              </a:ext>
            </a:extLst>
          </p:cNvPr>
          <p:cNvSpPr txBox="1"/>
          <p:nvPr/>
        </p:nvSpPr>
        <p:spPr>
          <a:xfrm>
            <a:off x="0" y="1362818"/>
            <a:ext cx="4061295" cy="3703834"/>
          </a:xfrm>
          <a:prstGeom prst="rect">
            <a:avLst/>
          </a:prstGeom>
          <a:noFill/>
        </p:spPr>
        <p:txBody>
          <a:bodyPr wrap="square" rtlCol="0">
            <a:spAutoFit/>
          </a:bodyPr>
          <a:lstStyle/>
          <a:p>
            <a:pPr algn="ctr"/>
            <a:r>
              <a:rPr lang="en-US" sz="5867" b="1" dirty="0">
                <a:ln>
                  <a:solidFill>
                    <a:schemeClr val="tx2">
                      <a:lumMod val="50000"/>
                    </a:schemeClr>
                  </a:solidFill>
                </a:ln>
                <a:solidFill>
                  <a:schemeClr val="bg1"/>
                </a:solidFill>
              </a:rPr>
              <a:t>The Old Rugged Cross</a:t>
            </a:r>
          </a:p>
          <a:p>
            <a:pPr algn="ctr"/>
            <a:r>
              <a:rPr lang="en-US" sz="5867" b="1" dirty="0">
                <a:ln>
                  <a:solidFill>
                    <a:schemeClr val="tx2">
                      <a:lumMod val="50000"/>
                    </a:schemeClr>
                  </a:solidFill>
                </a:ln>
                <a:solidFill>
                  <a:schemeClr val="bg1"/>
                </a:solidFill>
              </a:rPr>
              <a:t>UMH #504</a:t>
            </a:r>
          </a:p>
        </p:txBody>
      </p:sp>
    </p:spTree>
    <p:extLst>
      <p:ext uri="{BB962C8B-B14F-4D97-AF65-F5344CB8AC3E}">
        <p14:creationId xmlns:p14="http://schemas.microsoft.com/office/powerpoint/2010/main" val="24373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64AF1-984B-CDFD-2582-17E57143216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977BCB-1DCB-96F8-B206-86708A21AB7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TextBox 4">
            <a:extLst>
              <a:ext uri="{FF2B5EF4-FFF2-40B4-BE49-F238E27FC236}">
                <a16:creationId xmlns:a16="http://schemas.microsoft.com/office/drawing/2014/main" id="{C394E392-2B8A-99DC-0C32-C1B557CD372F}"/>
              </a:ext>
            </a:extLst>
          </p:cNvPr>
          <p:cNvSpPr txBox="1"/>
          <p:nvPr/>
        </p:nvSpPr>
        <p:spPr>
          <a:xfrm>
            <a:off x="228600" y="843677"/>
            <a:ext cx="12784494" cy="5909310"/>
          </a:xfrm>
          <a:prstGeom prst="rect">
            <a:avLst/>
          </a:prstGeom>
          <a:noFill/>
        </p:spPr>
        <p:txBody>
          <a:bodyPr wrap="square">
            <a:spAutoFit/>
          </a:bodyPr>
          <a:lstStyle/>
          <a:p>
            <a:pPr fontAlgn="base"/>
            <a:r>
              <a:rPr lang="en-US" sz="5400" b="1" dirty="0"/>
              <a:t>God is our light, our hope, our all in all:</a:t>
            </a:r>
            <a:br>
              <a:rPr lang="en-US" sz="5400" b="1" dirty="0"/>
            </a:br>
            <a:r>
              <a:rPr lang="en-US" sz="5400" b="1" dirty="0"/>
              <a:t>Blessed be God, now and forever!</a:t>
            </a:r>
          </a:p>
          <a:p>
            <a:pPr fontAlgn="base"/>
            <a:r>
              <a:rPr lang="en-US" sz="5400" b="1" dirty="0"/>
              <a:t>Christ is our home, our life, our joy:</a:t>
            </a:r>
            <a:br>
              <a:rPr lang="en-US" sz="5400" b="1" dirty="0"/>
            </a:br>
            <a:r>
              <a:rPr lang="en-US" sz="5400" b="1" dirty="0"/>
              <a:t>Blessed be God, now and forever!</a:t>
            </a:r>
          </a:p>
          <a:p>
            <a:pPr fontAlgn="base"/>
            <a:r>
              <a:rPr lang="en-US" sz="5400" b="1" dirty="0"/>
              <a:t>Our worship concludes; our service continues.</a:t>
            </a:r>
            <a:br>
              <a:rPr lang="en-US" sz="5400" b="1" dirty="0"/>
            </a:br>
            <a:r>
              <a:rPr lang="en-US" sz="5400" b="1" dirty="0"/>
              <a:t>Blessed be God, now and forever! </a:t>
            </a:r>
            <a:r>
              <a:rPr lang="en-US" sz="5400" b="1"/>
              <a:t>Amen</a:t>
            </a:r>
            <a:endParaRPr lang="en-US" sz="5400" b="1" dirty="0"/>
          </a:p>
        </p:txBody>
      </p:sp>
    </p:spTree>
    <p:extLst>
      <p:ext uri="{BB962C8B-B14F-4D97-AF65-F5344CB8AC3E}">
        <p14:creationId xmlns:p14="http://schemas.microsoft.com/office/powerpoint/2010/main" val="7366161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7A1BA-95D0-BD49-10F2-53CB0B8AA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110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4" y="762238"/>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6D5CC81-DEE6-9644-D8A3-173B7804814B}"/>
              </a:ext>
            </a:extLst>
          </p:cNvPr>
          <p:cNvSpPr/>
          <p:nvPr/>
        </p:nvSpPr>
        <p:spPr>
          <a:xfrm>
            <a:off x="203200" y="196313"/>
            <a:ext cx="11582400" cy="650240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p:nvSpPr>
        <p:spPr>
          <a:xfrm>
            <a:off x="203200" y="222735"/>
            <a:ext cx="11582400" cy="6740307"/>
          </a:xfrm>
          <a:prstGeom prst="rect">
            <a:avLst/>
          </a:prstGeom>
          <a:noFill/>
        </p:spPr>
        <p:txBody>
          <a:bodyPr wrap="square" rtlCol="0">
            <a:spAutoFit/>
          </a:bodyPr>
          <a:lstStyle/>
          <a:p>
            <a:r>
              <a:rPr lang="en-US" sz="5400" b="1" dirty="0"/>
              <a:t>For the message of the cross is foolishness to those who are perishing, but to us who are being saved it is the power of God. </a:t>
            </a:r>
            <a:r>
              <a:rPr lang="en-US" sz="5400" b="1" baseline="30000" dirty="0"/>
              <a:t>19 </a:t>
            </a:r>
            <a:r>
              <a:rPr lang="en-US" sz="5400" b="1" dirty="0"/>
              <a:t>For it is written:</a:t>
            </a:r>
          </a:p>
          <a:p>
            <a:r>
              <a:rPr lang="en-US" sz="5400" b="1" dirty="0"/>
              <a:t>“I will destroy the wisdom of the wise;</a:t>
            </a:r>
            <a:br>
              <a:rPr lang="en-US" sz="5400" b="1" dirty="0"/>
            </a:br>
            <a:r>
              <a:rPr lang="en-US" sz="5400" b="1" dirty="0"/>
              <a:t>    the intelligence of the intelligent I will frustrate.”</a:t>
            </a:r>
            <a:r>
              <a:rPr lang="en-US" sz="5400" b="1" baseline="30000" dirty="0"/>
              <a:t>[</a:t>
            </a:r>
            <a:r>
              <a:rPr lang="en-US" sz="5400" b="1" baseline="30000" dirty="0">
                <a:hlinkClick r:id="rId4" tooltip="See footnote c"/>
              </a:rPr>
              <a:t>c</a:t>
            </a:r>
            <a:r>
              <a:rPr lang="en-US" sz="5400" b="1" baseline="30000" dirty="0"/>
              <a:t>]</a:t>
            </a:r>
            <a:endParaRPr lang="en-US" sz="5400" b="1" dirty="0"/>
          </a:p>
        </p:txBody>
      </p:sp>
    </p:spTree>
    <p:extLst>
      <p:ext uri="{BB962C8B-B14F-4D97-AF65-F5344CB8AC3E}">
        <p14:creationId xmlns:p14="http://schemas.microsoft.com/office/powerpoint/2010/main" val="126334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BD30D-ECE2-EBEF-E8BC-945DBD57E623}"/>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74CEAF36-A126-DA2B-5976-E9BBFDE2A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12EF50E5-E95D-7D3D-3C88-228085A17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4" y="762238"/>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E81A9C3-1558-B17F-CC64-0485030AA6A4}"/>
              </a:ext>
            </a:extLst>
          </p:cNvPr>
          <p:cNvSpPr/>
          <p:nvPr/>
        </p:nvSpPr>
        <p:spPr>
          <a:xfrm>
            <a:off x="203200" y="196313"/>
            <a:ext cx="11582400" cy="650240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E921C59E-6D6E-4B8A-7E01-6D8C336F6F17}"/>
              </a:ext>
            </a:extLst>
          </p:cNvPr>
          <p:cNvSpPr txBox="1"/>
          <p:nvPr/>
        </p:nvSpPr>
        <p:spPr>
          <a:xfrm>
            <a:off x="203200" y="152395"/>
            <a:ext cx="11582400" cy="5909310"/>
          </a:xfrm>
          <a:prstGeom prst="rect">
            <a:avLst/>
          </a:prstGeom>
          <a:noFill/>
        </p:spPr>
        <p:txBody>
          <a:bodyPr wrap="square" rtlCol="0">
            <a:spAutoFit/>
          </a:bodyPr>
          <a:lstStyle/>
          <a:p>
            <a:r>
              <a:rPr lang="en-US" sz="5400" b="1" baseline="30000" dirty="0"/>
              <a:t>20 </a:t>
            </a:r>
            <a:r>
              <a:rPr lang="en-US" sz="5400" b="1" dirty="0"/>
              <a:t>Where is the wise person? Where is the teacher of the law? Where is the philosopher of this age? Has not God made foolish the wisdom of the world? </a:t>
            </a:r>
            <a:r>
              <a:rPr lang="en-US" sz="5400" b="1" baseline="30000" dirty="0"/>
              <a:t>21 </a:t>
            </a:r>
            <a:r>
              <a:rPr lang="en-US" sz="5400" b="1" dirty="0"/>
              <a:t>For since in the wisdom of God the world through its wisdom did not know him, </a:t>
            </a:r>
          </a:p>
        </p:txBody>
      </p:sp>
    </p:spTree>
    <p:extLst>
      <p:ext uri="{BB962C8B-B14F-4D97-AF65-F5344CB8AC3E}">
        <p14:creationId xmlns:p14="http://schemas.microsoft.com/office/powerpoint/2010/main" val="2775339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40700-C9DB-CCFA-181B-83EBBD7BCD07}"/>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762477C8-7A13-4E7A-7015-8F53EC804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E4F50F57-046E-FC05-3E4A-C1E75073A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4" y="762238"/>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C3153389-3300-4904-D213-411C1B0716A3}"/>
              </a:ext>
            </a:extLst>
          </p:cNvPr>
          <p:cNvSpPr/>
          <p:nvPr/>
        </p:nvSpPr>
        <p:spPr>
          <a:xfrm>
            <a:off x="203200" y="196313"/>
            <a:ext cx="11582400" cy="650240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BCAB867A-51FE-547E-4EF4-F11965CAA94E}"/>
              </a:ext>
            </a:extLst>
          </p:cNvPr>
          <p:cNvSpPr txBox="1"/>
          <p:nvPr/>
        </p:nvSpPr>
        <p:spPr>
          <a:xfrm>
            <a:off x="203200" y="152395"/>
            <a:ext cx="11582400" cy="6740307"/>
          </a:xfrm>
          <a:prstGeom prst="rect">
            <a:avLst/>
          </a:prstGeom>
          <a:noFill/>
        </p:spPr>
        <p:txBody>
          <a:bodyPr wrap="square" rtlCol="0">
            <a:spAutoFit/>
          </a:bodyPr>
          <a:lstStyle/>
          <a:p>
            <a:r>
              <a:rPr lang="en-US" sz="5400" b="1" dirty="0"/>
              <a:t>God was pleased through the foolishness of what was preached to save those who believe. </a:t>
            </a:r>
            <a:r>
              <a:rPr lang="en-US" sz="5400" b="1" baseline="30000" dirty="0"/>
              <a:t>22 </a:t>
            </a:r>
            <a:r>
              <a:rPr lang="en-US" sz="5400" b="1" dirty="0"/>
              <a:t>Jews demand signs and Greeks look for wisdom, </a:t>
            </a:r>
            <a:r>
              <a:rPr lang="en-US" sz="5400" b="1" baseline="30000" dirty="0"/>
              <a:t>23 </a:t>
            </a:r>
            <a:r>
              <a:rPr lang="en-US" sz="5400" b="1" dirty="0"/>
              <a:t>but we preach Christ crucified: a stumbling block to Jews and foolishness to Gentiles, </a:t>
            </a:r>
            <a:r>
              <a:rPr lang="en-US" sz="5400" b="1" baseline="30000" dirty="0"/>
              <a:t>24 </a:t>
            </a:r>
            <a:r>
              <a:rPr lang="en-US" sz="5400" b="1" dirty="0"/>
              <a:t>but to those whom God has called, both Jews and Greeks, </a:t>
            </a:r>
          </a:p>
        </p:txBody>
      </p:sp>
    </p:spTree>
    <p:extLst>
      <p:ext uri="{BB962C8B-B14F-4D97-AF65-F5344CB8AC3E}">
        <p14:creationId xmlns:p14="http://schemas.microsoft.com/office/powerpoint/2010/main" val="2890384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11CF8-0C21-5E9D-478D-F47A1363D61A}"/>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37FCEFC7-A1FD-0CC4-5600-7D0B23F63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AD357E26-66EC-51C9-BB2C-212F53915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4" y="762238"/>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C687FA16-2F68-4ACA-AB92-1C1A058A1B76}"/>
              </a:ext>
            </a:extLst>
          </p:cNvPr>
          <p:cNvSpPr/>
          <p:nvPr/>
        </p:nvSpPr>
        <p:spPr>
          <a:xfrm>
            <a:off x="203200" y="196313"/>
            <a:ext cx="11582400" cy="650240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822FC4D1-52A6-814F-1519-AABE57616813}"/>
              </a:ext>
            </a:extLst>
          </p:cNvPr>
          <p:cNvSpPr txBox="1"/>
          <p:nvPr/>
        </p:nvSpPr>
        <p:spPr>
          <a:xfrm>
            <a:off x="203200" y="152395"/>
            <a:ext cx="11582400" cy="5909310"/>
          </a:xfrm>
          <a:prstGeom prst="rect">
            <a:avLst/>
          </a:prstGeom>
          <a:noFill/>
        </p:spPr>
        <p:txBody>
          <a:bodyPr wrap="square" rtlCol="0">
            <a:spAutoFit/>
          </a:bodyPr>
          <a:lstStyle/>
          <a:p>
            <a:r>
              <a:rPr lang="en-US" sz="5400" b="1" dirty="0"/>
              <a:t>Christ the power of God and the wisdom of God. </a:t>
            </a:r>
            <a:r>
              <a:rPr lang="en-US" sz="5400" b="1" baseline="30000" dirty="0"/>
              <a:t>25 </a:t>
            </a:r>
            <a:r>
              <a:rPr lang="en-US" sz="5400" b="1" dirty="0"/>
              <a:t>For the foolishness of God is wiser than human wisdom, and the weakness of God is stronger than human strength.</a:t>
            </a:r>
          </a:p>
          <a:p>
            <a:r>
              <a:rPr lang="en-US" sz="5400" b="1" baseline="30000" dirty="0"/>
              <a:t>26 </a:t>
            </a:r>
            <a:r>
              <a:rPr lang="en-US" sz="5400" b="1" dirty="0"/>
              <a:t>Brothers and sisters, think of what you were when you were called. </a:t>
            </a:r>
          </a:p>
        </p:txBody>
      </p:sp>
    </p:spTree>
    <p:extLst>
      <p:ext uri="{BB962C8B-B14F-4D97-AF65-F5344CB8AC3E}">
        <p14:creationId xmlns:p14="http://schemas.microsoft.com/office/powerpoint/2010/main" val="2013992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5460</TotalTime>
  <Words>1894</Words>
  <Application>Microsoft Office PowerPoint</Application>
  <PresentationFormat>Widescreen</PresentationFormat>
  <Paragraphs>285</Paragraphs>
  <Slides>59</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Calibri Light</vt:lpstr>
      <vt:lpstr>Century Schoolbook</vt:lpstr>
      <vt:lpstr>Copperplate Gothic Bold</vt:lpstr>
      <vt:lpstr>Lucida Handwriting</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Farwell UMC</dc:creator>
  <cp:lastModifiedBy>Ray Francis</cp:lastModifiedBy>
  <cp:revision>620</cp:revision>
  <dcterms:created xsi:type="dcterms:W3CDTF">2024-05-16T16:43:07Z</dcterms:created>
  <dcterms:modified xsi:type="dcterms:W3CDTF">2026-01-12T16:49:35Z</dcterms:modified>
</cp:coreProperties>
</file>