
<file path=[Content_Types].xml><?xml version="1.0" encoding="utf-8"?>
<Types xmlns="http://schemas.openxmlformats.org/package/2006/content-types"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153" r:id="rId42"/>
    <p:sldId id="296" r:id="rId43"/>
    <p:sldId id="29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2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EA83-4664-4883-1A16-D178A754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1B980-BAA0-F48F-9486-13379343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4A51-2AF9-4FCE-BC9F-1BD34B1B91C7}" type="datetimeFigureOut">
              <a:rPr lang="en-CA" smtClean="0"/>
              <a:t>2026-01-11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A5D51-F96D-70D5-4364-FADB30F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35FE2-3F8D-0960-E2AB-ED51FE9F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FFA6-6BA3-489E-A92E-E88F768DC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51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4140" y="6013154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tx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5F17D-0D1A-6560-82EF-C7110AEB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7395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2A73C-3B1A-0E6B-4B33-2EDDC302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843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A429FD-54D0-5769-BB1C-914A11BDD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D32509-1F5F-DA61-F6BF-0A87996A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3F2844-11AD-3524-08C8-978228EC8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80F10C-911D-CE04-6BE9-846D58A7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451DDF6-A111-7D23-818B-6ABF2F893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761E0C39-46DE-019A-E7AA-B83BFB4A7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83530AD-0ED9-6302-FE1A-1B77FABF8356}"/>
              </a:ext>
            </a:extLst>
          </p:cNvPr>
          <p:cNvSpPr txBox="1">
            <a:spLocks/>
          </p:cNvSpPr>
          <p:nvPr userDrawn="1"/>
        </p:nvSpPr>
        <p:spPr>
          <a:xfrm>
            <a:off x="11665208" y="615197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32A133B-D2D6-0469-125F-2FFC90181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87465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6EDDC00-E891-E16D-35C4-98725B38CA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8989" y="1280160"/>
            <a:ext cx="4087465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C269EE-4BC4-F976-2016-45B05F5E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79303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37897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D82174-4724-EF41-9DD7-0D7E6809E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79303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E3CDC3D-AB49-0A82-0B91-15D13655F6B1}"/>
              </a:ext>
            </a:extLst>
          </p:cNvPr>
          <p:cNvSpPr txBox="1">
            <a:spLocks/>
          </p:cNvSpPr>
          <p:nvPr userDrawn="1"/>
        </p:nvSpPr>
        <p:spPr>
          <a:xfrm>
            <a:off x="11697155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EE60E6-0039-AC63-FC22-14B0FE7C09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87465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5BF3270-DE35-4743-3D78-7F91F2F48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5633" y="1280160"/>
            <a:ext cx="4087465" cy="5212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0323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D82174-4724-EF41-9DD7-0D7E6809E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E3CDC3D-AB49-0A82-0B91-15D13655F6B1}"/>
              </a:ext>
            </a:extLst>
          </p:cNvPr>
          <p:cNvSpPr txBox="1">
            <a:spLocks/>
          </p:cNvSpPr>
          <p:nvPr userDrawn="1"/>
        </p:nvSpPr>
        <p:spPr>
          <a:xfrm>
            <a:off x="11697155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EE60E6-0039-AC63-FC22-14B0FE7C09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5BF3270-DE35-4743-3D78-7F91F2F48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081" y="1280160"/>
            <a:ext cx="4091412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7640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+ Title + Content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EA0876-114B-2EFE-4515-0018405B01EA}"/>
              </a:ext>
            </a:extLst>
          </p:cNvPr>
          <p:cNvSpPr txBox="1">
            <a:spLocks/>
          </p:cNvSpPr>
          <p:nvPr userDrawn="1"/>
        </p:nvSpPr>
        <p:spPr>
          <a:xfrm>
            <a:off x="11722239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6924EEB-7F82-2932-CF39-4D23058E53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2906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A748E73-EF57-3F32-CF2E-1DD6E6F99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5173" y="1280160"/>
            <a:ext cx="4072906" cy="5212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B30BC0-52D6-FA2C-2E54-701141F2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361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 + Title + Content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EA0876-114B-2EFE-4515-0018405B01EA}"/>
              </a:ext>
            </a:extLst>
          </p:cNvPr>
          <p:cNvSpPr txBox="1">
            <a:spLocks/>
          </p:cNvSpPr>
          <p:nvPr userDrawn="1"/>
        </p:nvSpPr>
        <p:spPr>
          <a:xfrm>
            <a:off x="11722239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6924EEB-7F82-2932-CF39-4D23058E53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2906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A748E73-EF57-3F32-CF2E-1DD6E6F99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3265" y="1280160"/>
            <a:ext cx="4072906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B30BC0-52D6-FA2C-2E54-701141F2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7900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97AE04-D030-C868-F307-652094BCFFD7}"/>
              </a:ext>
            </a:extLst>
          </p:cNvPr>
          <p:cNvSpPr txBox="1">
            <a:spLocks/>
          </p:cNvSpPr>
          <p:nvPr userDrawn="1"/>
        </p:nvSpPr>
        <p:spPr>
          <a:xfrm>
            <a:off x="11722239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36F8EA6-CC90-837E-D10D-E06F53357F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9570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DF13-A2E7-864A-45FF-C19AE46BA1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5173" y="1280160"/>
            <a:ext cx="4079570" cy="52120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78859-48C0-9078-4444-6B290431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63119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6069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  <p:sp>
        <p:nvSpPr>
          <p:cNvPr id="8" name="Freeform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AF9647-DDBE-8601-AD01-9B443D7F18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7912487" cy="447141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chemeClr val="bg1"/>
                </a:solidFill>
                <a:latin typeface="Noto Sans" panose="020B0502040504020204" pitchFamily="34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70978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7944855" cy="36576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5006113"/>
            <a:ext cx="6299832" cy="1720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711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7928671" cy="228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3291840"/>
            <a:ext cx="6324108" cy="32004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165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 bwMode="lt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C33469-5E11-9826-D337-8B39766436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695915"/>
            <a:ext cx="7952947" cy="181899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36E58D7-1141-4AA6-BA2D-DD49C9B3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5B8D335-ACE4-C0E5-18D2-79D82E28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E1F4CFB-49CB-AFA8-CE0F-DD7865A8A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3FE553C-28EB-61BC-F9BE-522149C1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DA7AB5AA-19AE-0199-4B52-CB8DDAB9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E8F07FEE-A415-4079-81BB-EBBA6C6B65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3877191"/>
            <a:ext cx="6340292" cy="2615049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775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7936763" cy="228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3291840"/>
            <a:ext cx="6299832" cy="2743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039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40BA86-6108-0F54-C166-977B7789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7395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433A847-0C7C-F7CD-F26C-7A77F551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783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6B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39DB-EF40-6B6C-4D84-B950E551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320"/>
            <a:ext cx="8395486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E84B6-9398-427C-F399-A4187FA9D0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0331" y="5943600"/>
            <a:ext cx="457200" cy="4572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CD8174-0460-F0D7-9BA9-2392C492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95487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2440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+ Title + Content 1">
    <p:bg>
      <p:bgPr>
        <a:solidFill>
          <a:srgbClr val="F6B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042337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5524E-DB86-1ED0-556A-0CBDDFD2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95E94-B22F-3034-D419-33DB9A0AD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7395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76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">
    <p:bg>
      <p:bgPr>
        <a:solidFill>
          <a:srgbClr val="F6B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/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4140" y="6029431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0C04ED-6AB8-407C-5BF0-E30280076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40357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903AF-B2F0-9EB8-C187-614A7566B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403579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600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0">
              <a:schemeClr val="accent5"/>
            </a:gs>
            <a:gs pos="74000">
              <a:srgbClr val="F6BF0E"/>
            </a:gs>
            <a:gs pos="83000">
              <a:srgbClr val="F6BF0E"/>
            </a:gs>
            <a:gs pos="100000">
              <a:srgbClr val="F6BF0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05348C-7C52-0DC8-E1B0-0EE1E24F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95489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143A398-9713-F873-7F14-74F7FA82F00A}"/>
              </a:ext>
            </a:extLst>
          </p:cNvPr>
          <p:cNvSpPr txBox="1">
            <a:spLocks/>
          </p:cNvSpPr>
          <p:nvPr userDrawn="1"/>
        </p:nvSpPr>
        <p:spPr>
          <a:xfrm>
            <a:off x="11754607" y="6008336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DE2896D-227F-1A4E-6C00-B45DAB14F2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8395488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9625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2833C69-5D34-E0AD-3079-A7F60D0CDE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22239" y="5943600"/>
            <a:ext cx="4572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5F1E303-3EFE-59D8-44A1-A9B745E29B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87465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17257AF-CAB4-72A9-A162-587AE28E2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081" y="1280160"/>
            <a:ext cx="4087465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54780-F533-F0AB-0E67-0F66D3F1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79303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2940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6B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654102-D724-3B36-B5BC-B5EF3A51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5241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1D55DD2-04A1-E29E-577E-31EEFC05C448}"/>
              </a:ext>
            </a:extLst>
          </p:cNvPr>
          <p:cNvSpPr txBox="1">
            <a:spLocks/>
          </p:cNvSpPr>
          <p:nvPr userDrawn="1"/>
        </p:nvSpPr>
        <p:spPr>
          <a:xfrm>
            <a:off x="11746515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7F0706D-57D3-67B0-7037-E361AEDD8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5360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4BF8F88-F4EB-D9E0-1C6D-F3450B4A3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081" y="1280160"/>
            <a:ext cx="4095360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4265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+ Title + Content 1">
    <p:bg>
      <p:bgPr>
        <a:solidFill>
          <a:srgbClr val="F6B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2DC9972-2F95-F2B8-4410-8049AFD4DE0C}"/>
              </a:ext>
            </a:extLst>
          </p:cNvPr>
          <p:cNvSpPr txBox="1">
            <a:spLocks/>
          </p:cNvSpPr>
          <p:nvPr userDrawn="1"/>
        </p:nvSpPr>
        <p:spPr>
          <a:xfrm>
            <a:off x="11722239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8C08CF4-548D-019D-80FF-315E9F6B6C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A0A14D2-56F7-406D-B8E4-E852A140F2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081" y="1280160"/>
            <a:ext cx="4072906" cy="5212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EFC541-B9D8-5B81-211B-1BC7F66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2651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 + Title + Content 1">
    <p:bg>
      <p:bgPr>
        <a:solidFill>
          <a:srgbClr val="F6B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2DC9972-2F95-F2B8-4410-8049AFD4DE0C}"/>
              </a:ext>
            </a:extLst>
          </p:cNvPr>
          <p:cNvSpPr txBox="1">
            <a:spLocks/>
          </p:cNvSpPr>
          <p:nvPr userDrawn="1"/>
        </p:nvSpPr>
        <p:spPr>
          <a:xfrm>
            <a:off x="11722239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8C08CF4-548D-019D-80FF-315E9F6B6C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A0A14D2-56F7-406D-B8E4-E852A140F2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081" y="1280160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EFC541-B9D8-5B81-211B-1BC7F66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637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68AC08-60AB-59E0-DA8F-498C9F26A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CAAD79-0F28-E27E-3415-F91C82E2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1BBD38-60F1-DEF8-CA7D-5DB3E2D5E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E6B663-76A9-99E3-003F-54C0C9C7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4A85E6B-D9D6-122C-BE65-44FDAEAF0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76131-1AAA-1028-5EA8-E8A5703C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7864796" cy="447141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chemeClr val="tx1"/>
                </a:solidFill>
                <a:latin typeface="Noto Sans" panose="020B0502040504020204" pitchFamily="34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75096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chemeClr val="accent5"/>
            </a:gs>
            <a:gs pos="74000">
              <a:srgbClr val="F6BF0E"/>
            </a:gs>
            <a:gs pos="83000">
              <a:srgbClr val="F6BF0E"/>
            </a:gs>
            <a:gs pos="100000">
              <a:srgbClr val="F6BF0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3B68DA-80DC-A559-8DAE-D915BF19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AF52BE2-9F4E-C5AF-06A5-9DF5AD4805B4}"/>
              </a:ext>
            </a:extLst>
          </p:cNvPr>
          <p:cNvSpPr txBox="1">
            <a:spLocks/>
          </p:cNvSpPr>
          <p:nvPr userDrawn="1"/>
        </p:nvSpPr>
        <p:spPr>
          <a:xfrm>
            <a:off x="11730331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EB98FC6-8DAF-5E3F-5124-C7296E6E8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9979410-A03A-7C1A-08A2-9418D26B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9449" y="1280160"/>
            <a:ext cx="4091412" cy="5212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3316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gradFill>
          <a:gsLst>
            <a:gs pos="0">
              <a:schemeClr val="accent5"/>
            </a:gs>
            <a:gs pos="74000">
              <a:srgbClr val="F6BF0E"/>
            </a:gs>
            <a:gs pos="83000">
              <a:srgbClr val="F6BF0E"/>
            </a:gs>
            <a:gs pos="100000">
              <a:srgbClr val="F6BF0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3B68DA-80DC-A559-8DAE-D915BF19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AF52BE2-9F4E-C5AF-06A5-9DF5AD4805B4}"/>
              </a:ext>
            </a:extLst>
          </p:cNvPr>
          <p:cNvSpPr txBox="1">
            <a:spLocks/>
          </p:cNvSpPr>
          <p:nvPr userDrawn="1"/>
        </p:nvSpPr>
        <p:spPr>
          <a:xfrm>
            <a:off x="11730331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EB98FC6-8DAF-5E3F-5124-C7296E6E8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147168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9979410-A03A-7C1A-08A2-9418D26B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8529" y="1280160"/>
            <a:ext cx="4147168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2675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bg>
      <p:bgPr>
        <a:solidFill>
          <a:srgbClr val="F6B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/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8ECA9-6068-308E-278F-96069E956311}"/>
              </a:ext>
            </a:extLst>
          </p:cNvPr>
          <p:cNvSpPr txBox="1">
            <a:spLocks/>
          </p:cNvSpPr>
          <p:nvPr userDrawn="1"/>
        </p:nvSpPr>
        <p:spPr>
          <a:xfrm>
            <a:off x="11746515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BAAB2AD-6DD6-FC96-5E7E-E689BCC106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08F5DBA-545A-5CC5-4FD2-651A7BB4C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081" y="1280160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4D95F-08EA-64D8-3152-303FBCDA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9968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2EDD11-3218-07AD-6283-BE42557DE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7920579" cy="447141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chemeClr val="bg1"/>
                </a:solidFill>
                <a:latin typeface="Noto Sans" panose="020B0502040504020204" pitchFamily="34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76194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922103" cy="36576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5006113"/>
            <a:ext cx="6299832" cy="172085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spcBef>
                <a:spcPts val="0"/>
              </a:spcBef>
              <a:buNone/>
              <a:defRPr/>
            </a:lvl2pPr>
            <a:lvl3pPr marL="914400" indent="0" algn="ctr">
              <a:spcBef>
                <a:spcPts val="0"/>
              </a:spcBef>
              <a:buNone/>
              <a:defRPr/>
            </a:lvl3pPr>
            <a:lvl4pPr marL="1371600" indent="0" algn="ctr">
              <a:spcBef>
                <a:spcPts val="0"/>
              </a:spcBef>
              <a:buNone/>
              <a:defRPr/>
            </a:lvl4pPr>
            <a:lvl5pPr marL="1828800" indent="0" algn="ctr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69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922103" cy="228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3291840"/>
            <a:ext cx="6299832" cy="32004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spcBef>
                <a:spcPts val="0"/>
              </a:spcBef>
              <a:buNone/>
              <a:defRPr/>
            </a:lvl2pPr>
            <a:lvl3pPr marL="914400" indent="0" algn="ctr">
              <a:spcBef>
                <a:spcPts val="0"/>
              </a:spcBef>
              <a:buNone/>
              <a:defRPr/>
            </a:lvl3pPr>
            <a:lvl4pPr marL="1371600" indent="0" algn="ctr">
              <a:spcBef>
                <a:spcPts val="0"/>
              </a:spcBef>
              <a:buNone/>
              <a:defRPr/>
            </a:lvl4pPr>
            <a:lvl5pPr marL="1828800" indent="0" algn="ctr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42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538B8C-83EB-9E2A-B731-5E1EC31E7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7920579" cy="228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0CF9A273-232D-0FA3-7508-5DBE536C6F0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3291840"/>
            <a:ext cx="6267464" cy="2743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74287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0384D9-E4E1-8137-8771-40291E63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CACB534-9A0C-A660-B603-6FE5A2679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7395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65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2D565-2ECE-ECFC-026C-01DD12A3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22EA3-C6D0-A2DA-F99F-7EE15F57F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0331" y="5943600"/>
            <a:ext cx="457200" cy="4572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CABF628-CC6A-34D3-07F7-9935A4FA7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7395" cy="52120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1801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0">
              <a:schemeClr val="accent5"/>
            </a:gs>
            <a:gs pos="74000">
              <a:schemeClr val="accent6"/>
            </a:gs>
            <a:gs pos="8300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50BD-1929-6473-9E81-1617FF82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EB649-A57D-8AF6-68AF-71957CE5C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8423" y="5943600"/>
            <a:ext cx="457200" cy="4572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CBD6A3-5B0D-8868-2842-8380D8357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7395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45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68AC08-60AB-59E0-DA8F-498C9F26A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CAAD79-0F28-E27E-3415-F91C82E2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1BBD38-60F1-DEF8-CA7D-5DB3E2D5E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E6B663-76A9-99E3-003F-54C0C9C7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4A85E6B-D9D6-122C-BE65-44FDAEAF0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76131-1AAA-1028-5EA8-E8A5703C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7930195" cy="18288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chemeClr val="tx1"/>
                </a:solidFill>
                <a:latin typeface="Noto Sans" panose="020B0502040504020204" pitchFamily="34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02CD5-91B9-74E3-4CE4-FAA6A04211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48049"/>
            <a:ext cx="7930195" cy="22860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3272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+ Title + Content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rgbClr val="F6BF0E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02056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5524E-DB86-1ED0-556A-0CBDDFD2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9E96DC3-49C3-33A9-2BCC-2FA0F6E2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7395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9001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/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013154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961B2-142D-6F0B-E260-C5AE87FB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793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FB38B-5B56-39BF-93B1-7C8620BFF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79303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515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3259C-F172-2820-1F3A-0444B017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0DDBE28-7E0B-E2B0-85C3-4BF6D448AF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0331" y="6064980"/>
            <a:ext cx="457200" cy="4572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4599F06-84C1-B9A6-9772-697ECBD146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0C2681-063E-0583-7A80-66237F790C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3265" y="1280160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1539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982858-4532-B5EC-E781-996E490D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79303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2244BDA-0091-A8B8-78DB-B8A0E294F9BC}"/>
              </a:ext>
            </a:extLst>
          </p:cNvPr>
          <p:cNvSpPr txBox="1">
            <a:spLocks/>
          </p:cNvSpPr>
          <p:nvPr userDrawn="1"/>
        </p:nvSpPr>
        <p:spPr>
          <a:xfrm>
            <a:off x="11730331" y="6048796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BEC915B-4B15-21CF-9C85-3D1F5188A9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87465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B574AB-A0D6-D293-B532-4392A956A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5173" y="1280160"/>
            <a:ext cx="4087465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6740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>
          <a:gsLst>
            <a:gs pos="0">
              <a:schemeClr val="accent5"/>
            </a:gs>
            <a:gs pos="74000">
              <a:schemeClr val="accent6"/>
            </a:gs>
            <a:gs pos="8300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92EA1F-5B50-3DBA-4CF6-D6540434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4CD7902-F4EB-AE71-7E31-13A77046B259}"/>
              </a:ext>
            </a:extLst>
          </p:cNvPr>
          <p:cNvSpPr txBox="1">
            <a:spLocks/>
          </p:cNvSpPr>
          <p:nvPr userDrawn="1"/>
        </p:nvSpPr>
        <p:spPr>
          <a:xfrm>
            <a:off x="11730331" y="6040704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7E73307-7ADD-5902-757E-20E03C2872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B518680-C5E2-4FBA-4F76-41AB5A7423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7541" y="1280160"/>
            <a:ext cx="4091412" cy="5212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7780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gradFill>
          <a:gsLst>
            <a:gs pos="0">
              <a:schemeClr val="accent5"/>
            </a:gs>
            <a:gs pos="74000">
              <a:schemeClr val="accent6"/>
            </a:gs>
            <a:gs pos="8300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92EA1F-5B50-3DBA-4CF6-D6540434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4CD7902-F4EB-AE71-7E31-13A77046B259}"/>
              </a:ext>
            </a:extLst>
          </p:cNvPr>
          <p:cNvSpPr txBox="1">
            <a:spLocks/>
          </p:cNvSpPr>
          <p:nvPr userDrawn="1"/>
        </p:nvSpPr>
        <p:spPr>
          <a:xfrm>
            <a:off x="11730331" y="6040704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7E73307-7ADD-5902-757E-20E03C2872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B518680-C5E2-4FBA-4F76-41AB5A7423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3265" y="1280160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3283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+ Title + Content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rgbClr val="F6BF0E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3A630D-D725-7DE9-1C7D-2DCC1F86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8B9A23-4A23-4AD5-DAD1-736A12FEF7FC}"/>
              </a:ext>
            </a:extLst>
          </p:cNvPr>
          <p:cNvSpPr txBox="1">
            <a:spLocks/>
          </p:cNvSpPr>
          <p:nvPr userDrawn="1"/>
        </p:nvSpPr>
        <p:spPr>
          <a:xfrm>
            <a:off x="11714147" y="6040704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130857B-A2D1-958E-D7DA-D11B049C4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417E5A0-8B1B-1D72-3AFA-C8C0FFE1F4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5173" y="1280160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3557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/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E4BE2-A61E-BE65-E6AE-A23D7EAD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4F30E-3E98-B1D6-82F2-BA2A5DB3FFE7}"/>
              </a:ext>
            </a:extLst>
          </p:cNvPr>
          <p:cNvSpPr txBox="1">
            <a:spLocks/>
          </p:cNvSpPr>
          <p:nvPr userDrawn="1"/>
        </p:nvSpPr>
        <p:spPr>
          <a:xfrm>
            <a:off x="11722239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9121-2E1F-93B3-2D6A-29C70CD9B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2727EC-CA9F-F11D-B421-2B67CFC17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5173" y="1280160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7111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losing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2EDD11-3218-07AD-6283-BE42557DE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7920579" cy="447141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chemeClr val="bg1"/>
                </a:solidFill>
                <a:latin typeface="Noto Sans" panose="020B0502040504020204" pitchFamily="34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770381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losing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930195" cy="36576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5006113"/>
            <a:ext cx="6299832" cy="172085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spcBef>
                <a:spcPts val="0"/>
              </a:spcBef>
              <a:buNone/>
              <a:defRPr/>
            </a:lvl2pPr>
            <a:lvl3pPr marL="914400" indent="0" algn="ctr">
              <a:spcBef>
                <a:spcPts val="0"/>
              </a:spcBef>
              <a:buNone/>
              <a:defRPr/>
            </a:lvl3pPr>
            <a:lvl4pPr marL="1371600" indent="0" algn="ctr">
              <a:spcBef>
                <a:spcPts val="0"/>
              </a:spcBef>
              <a:buNone/>
              <a:defRPr/>
            </a:lvl4pPr>
            <a:lvl5pPr marL="1828800" indent="0" algn="ctr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6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68AC08-60AB-59E0-DA8F-498C9F26A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CAAD79-0F28-E27E-3415-F91C82E2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1BBD38-60F1-DEF8-CA7D-5DB3E2D5E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E6B663-76A9-99E3-003F-54C0C9C7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4A85E6B-D9D6-122C-BE65-44FDAEAF0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E54127-79F3-15D3-A453-BAA8CFA4E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695915"/>
            <a:ext cx="7928671" cy="181899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D41B5E46-267F-761A-9014-FD73FDA702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2596591"/>
            <a:ext cx="6291740" cy="3895649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64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losing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930195" cy="228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3291840"/>
            <a:ext cx="6291740" cy="32004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spcBef>
                <a:spcPts val="0"/>
              </a:spcBef>
              <a:buNone/>
              <a:defRPr/>
            </a:lvl2pPr>
            <a:lvl3pPr marL="914400" indent="0" algn="ctr">
              <a:spcBef>
                <a:spcPts val="0"/>
              </a:spcBef>
              <a:buNone/>
              <a:defRPr/>
            </a:lvl3pPr>
            <a:lvl4pPr marL="1371600" indent="0" algn="ctr">
              <a:spcBef>
                <a:spcPts val="0"/>
              </a:spcBef>
              <a:buNone/>
              <a:defRPr/>
            </a:lvl4pPr>
            <a:lvl5pPr marL="1828800" indent="0" algn="ctr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40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losing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538B8C-83EB-9E2A-B731-5E1EC31E7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7920579" cy="228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0CF9A273-232D-0FA3-7508-5DBE536C6F0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4" y="3291840"/>
            <a:ext cx="6283648" cy="2743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863448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+ Title + Content 1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4773" y="602056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5524E-DB86-1ED0-556A-0CBDDFD2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666B201-2C37-6749-52E0-FCCEA069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49457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300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 + Title + Content 1">
    <p:bg>
      <p:bgPr>
        <a:gradFill>
          <a:gsLst>
            <a:gs pos="0">
              <a:schemeClr val="accent5"/>
            </a:gs>
            <a:gs pos="74000">
              <a:schemeClr val="accent3">
                <a:lumMod val="60000"/>
                <a:lumOff val="40000"/>
              </a:schemeClr>
            </a:gs>
            <a:gs pos="8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B63136-FF62-707E-F641-C3FDE73C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55027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3AF20C3-6074-DBCE-4B77-4DD1B18F10E9}"/>
              </a:ext>
            </a:extLst>
          </p:cNvPr>
          <p:cNvSpPr txBox="1">
            <a:spLocks/>
          </p:cNvSpPr>
          <p:nvPr userDrawn="1"/>
        </p:nvSpPr>
        <p:spPr>
          <a:xfrm>
            <a:off x="11730331" y="6016428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1CDA436-9BA5-1968-AC74-A9723DC04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835502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884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+ Title + Content 1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B63136-FF62-707E-F641-C3FDE73C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3AF20C3-6074-DBCE-4B77-4DD1B18F10E9}"/>
              </a:ext>
            </a:extLst>
          </p:cNvPr>
          <p:cNvSpPr txBox="1">
            <a:spLocks/>
          </p:cNvSpPr>
          <p:nvPr userDrawn="1"/>
        </p:nvSpPr>
        <p:spPr>
          <a:xfrm>
            <a:off x="11730331" y="6016428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1CDA436-9BA5-1968-AC74-A9723DC04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629919-3676-58D0-6894-9189EB876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081" y="1280160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3475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 + Title + Content 1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B63136-FF62-707E-F641-C3FDE73C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49457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3AF20C3-6074-DBCE-4B77-4DD1B18F10E9}"/>
              </a:ext>
            </a:extLst>
          </p:cNvPr>
          <p:cNvSpPr txBox="1">
            <a:spLocks/>
          </p:cNvSpPr>
          <p:nvPr userDrawn="1"/>
        </p:nvSpPr>
        <p:spPr>
          <a:xfrm>
            <a:off x="11730331" y="6016428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1CDA436-9BA5-1968-AC74-A9723DC04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72906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629919-3676-58D0-6894-9189EB876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3265" y="1280160"/>
            <a:ext cx="4072906" cy="5212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2414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+ Title + Content 1">
    <p:bg>
      <p:bgPr>
        <a:gradFill>
          <a:gsLst>
            <a:gs pos="0">
              <a:schemeClr val="accent5"/>
            </a:gs>
            <a:gs pos="74000">
              <a:schemeClr val="accent3">
                <a:lumMod val="60000"/>
                <a:lumOff val="40000"/>
              </a:schemeClr>
            </a:gs>
            <a:gs pos="8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B63136-FF62-707E-F641-C3FDE73C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87395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3AF20C3-6074-DBCE-4B77-4DD1B18F10E9}"/>
              </a:ext>
            </a:extLst>
          </p:cNvPr>
          <p:cNvSpPr txBox="1">
            <a:spLocks/>
          </p:cNvSpPr>
          <p:nvPr userDrawn="1"/>
        </p:nvSpPr>
        <p:spPr>
          <a:xfrm>
            <a:off x="11730331" y="6016428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1CDA436-9BA5-1968-AC74-A9723DC04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80159"/>
            <a:ext cx="4091412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629919-3676-58D0-6894-9189EB876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7541" y="1280160"/>
            <a:ext cx="4091412" cy="5212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1317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/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0158" y="914400"/>
            <a:ext cx="4506814" cy="50292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lnSpc>
                <a:spcPct val="75000"/>
              </a:lnSpc>
              <a:defRPr sz="5400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DF44C2-2412-E9A3-C652-50DB0A3633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33192" cy="6858000"/>
          </a:xfrm>
          <a:custGeom>
            <a:avLst/>
            <a:gdLst>
              <a:gd name="connsiteX0" fmla="*/ 1911118 w 4943475"/>
              <a:gd name="connsiteY0" fmla="*/ 0 h 6858000"/>
              <a:gd name="connsiteX1" fmla="*/ 4943475 w 4943475"/>
              <a:gd name="connsiteY1" fmla="*/ 0 h 6858000"/>
              <a:gd name="connsiteX2" fmla="*/ 4943475 w 4943475"/>
              <a:gd name="connsiteY2" fmla="*/ 6858000 h 6858000"/>
              <a:gd name="connsiteX3" fmla="*/ 1316945 w 4943475"/>
              <a:gd name="connsiteY3" fmla="*/ 6858000 h 6858000"/>
              <a:gd name="connsiteX4" fmla="*/ 1300831 w 4943475"/>
              <a:gd name="connsiteY4" fmla="*/ 6813975 h 6858000"/>
              <a:gd name="connsiteX5" fmla="*/ 11509 w 4943475"/>
              <a:gd name="connsiteY5" fmla="*/ 5644999 h 6858000"/>
              <a:gd name="connsiteX6" fmla="*/ 0 w 4943475"/>
              <a:gd name="connsiteY6" fmla="*/ 5642040 h 6858000"/>
              <a:gd name="connsiteX7" fmla="*/ 0 w 4943475"/>
              <a:gd name="connsiteY7" fmla="*/ 960342 h 6858000"/>
              <a:gd name="connsiteX8" fmla="*/ 102594 w 4943475"/>
              <a:gd name="connsiteY8" fmla="*/ 989005 h 6858000"/>
              <a:gd name="connsiteX9" fmla="*/ 693872 w 4943475"/>
              <a:gd name="connsiteY9" fmla="*/ 972388 h 6858000"/>
              <a:gd name="connsiteX10" fmla="*/ 1819086 w 4943475"/>
              <a:gd name="connsiteY10" fmla="*/ 1573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43475" h="6858000">
                <a:moveTo>
                  <a:pt x="1911118" y="0"/>
                </a:moveTo>
                <a:lnTo>
                  <a:pt x="4943475" y="0"/>
                </a:lnTo>
                <a:lnTo>
                  <a:pt x="4943475" y="6858000"/>
                </a:lnTo>
                <a:lnTo>
                  <a:pt x="1316945" y="6858000"/>
                </a:lnTo>
                <a:lnTo>
                  <a:pt x="1300831" y="6813975"/>
                </a:lnTo>
                <a:cubicBezTo>
                  <a:pt x="1065596" y="6257818"/>
                  <a:pt x="593762" y="5826099"/>
                  <a:pt x="11509" y="5644999"/>
                </a:cubicBezTo>
                <a:lnTo>
                  <a:pt x="0" y="5642040"/>
                </a:lnTo>
                <a:lnTo>
                  <a:pt x="0" y="960342"/>
                </a:lnTo>
                <a:lnTo>
                  <a:pt x="102594" y="989005"/>
                </a:lnTo>
                <a:cubicBezTo>
                  <a:pt x="295939" y="1032615"/>
                  <a:pt x="499008" y="1027216"/>
                  <a:pt x="693872" y="972388"/>
                </a:cubicBezTo>
                <a:cubicBezTo>
                  <a:pt x="1136296" y="858399"/>
                  <a:pt x="1554913" y="550056"/>
                  <a:pt x="1819086" y="157393"/>
                </a:cubicBezTo>
                <a:close/>
              </a:path>
            </a:pathLst>
          </a:custGeom>
        </p:spPr>
        <p:txBody>
          <a:bodyPr wrap="square" tIns="100584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878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zh-TW"/>
              <a:t>『</a:t>
            </a:r>
            <a:r>
              <a:rPr lang="zh-TW" altLang="en-US"/>
              <a:t>更新轉化</a:t>
            </a:r>
            <a:r>
              <a:rPr lang="en-US" altLang="zh-TW"/>
              <a:t>』</a:t>
            </a:r>
            <a:r>
              <a:rPr lang="zh-TW" altLang="en-US"/>
              <a:t>第</a:t>
            </a:r>
            <a:r>
              <a:rPr lang="en-US" altLang="zh-TW"/>
              <a:t>7</a:t>
            </a:r>
            <a:r>
              <a:rPr lang="zh-TW" altLang="en-US"/>
              <a:t>課　動機的更新轉化</a:t>
            </a:r>
            <a:r>
              <a:rPr lang="en-US" altLang="zh-TW"/>
              <a:t>(2)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996" y="6120973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23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E991D-0835-B78C-ED71-98BBA2E9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67" y="315914"/>
            <a:ext cx="9448800" cy="75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F864A-249C-31D9-3FFC-3F79B1873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585" y="1219201"/>
            <a:ext cx="5115983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C03E7-85F7-56C6-F4B0-0CE772DD7AE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18767" y="1219200"/>
            <a:ext cx="5115984" cy="2268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BD890D-BE29-5E04-BE49-BAF5C00B3D4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218767" y="3640139"/>
            <a:ext cx="5115984" cy="2270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B02C36-3673-889F-439E-D7932D31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145214"/>
            <a:ext cx="1828800" cy="712787"/>
          </a:xfrm>
        </p:spPr>
        <p:txBody>
          <a:bodyPr/>
          <a:lstStyle>
            <a:lvl1pPr>
              <a:defRPr/>
            </a:lvl1pPr>
          </a:lstStyle>
          <a:p>
            <a:fld id="{04532D7B-B742-41C8-B3AB-BBEB7A032F4E}" type="datetime1">
              <a:rPr lang="en-US" altLang="en-US" smtClean="0"/>
              <a:t>1/11/2026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6671CC-AC81-AAE7-6291-6B0929B5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400800"/>
            <a:ext cx="4470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『</a:t>
            </a:r>
            <a:r>
              <a:rPr lang="zh-TW" altLang="en-US"/>
              <a:t>更新轉化</a:t>
            </a:r>
            <a:r>
              <a:rPr lang="en-US" altLang="zh-TW"/>
              <a:t>』</a:t>
            </a:r>
            <a:r>
              <a:rPr lang="zh-TW" altLang="en-US"/>
              <a:t>第</a:t>
            </a:r>
            <a:r>
              <a:rPr lang="en-US" altLang="zh-TW"/>
              <a:t>7</a:t>
            </a:r>
            <a:r>
              <a:rPr lang="zh-TW" altLang="en-US"/>
              <a:t>課　動機的更新轉化</a:t>
            </a:r>
            <a:r>
              <a:rPr lang="en-US" altLang="zh-TW"/>
              <a:t>(2)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E69FF5-D3D3-B277-7859-D499CA81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800" y="6477000"/>
            <a:ext cx="406400" cy="381000"/>
          </a:xfrm>
        </p:spPr>
        <p:txBody>
          <a:bodyPr/>
          <a:lstStyle>
            <a:lvl1pPr>
              <a:defRPr/>
            </a:lvl1pPr>
          </a:lstStyle>
          <a:p>
            <a:fld id="{C98D39B4-B751-4B8D-970B-2176B5A890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5827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A674-A17B-D193-CCFF-5039BB199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867A4-9ED9-686A-9DFD-C3ED68D15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3C92F-2712-F062-B2B8-60E6D72DC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1A53E1-1F5A-4D2D-94A4-70BB27ED7E2D}" type="datetime1">
              <a:rPr lang="en-US" altLang="en-US" smtClean="0"/>
              <a:t>1/11/2026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60B91-3626-B6DD-8D69-99515FCC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『</a:t>
            </a:r>
            <a:r>
              <a:rPr lang="zh-TW" altLang="en-US"/>
              <a:t>更新轉化</a:t>
            </a:r>
            <a:r>
              <a:rPr lang="en-US" altLang="zh-TW"/>
              <a:t>』</a:t>
            </a:r>
            <a:r>
              <a:rPr lang="zh-TW" altLang="en-US"/>
              <a:t>第</a:t>
            </a:r>
            <a:r>
              <a:rPr lang="en-US" altLang="zh-TW"/>
              <a:t>7</a:t>
            </a:r>
            <a:r>
              <a:rPr lang="zh-TW" altLang="en-US"/>
              <a:t>課　動機的更新轉化</a:t>
            </a:r>
            <a:r>
              <a:rPr lang="en-US" altLang="zh-TW"/>
              <a:t>(2)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4778-987F-11BF-6B07-53C9CFB8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45DC3-8265-44FD-929E-DB5DF687B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7264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68AC08-60AB-59E0-DA8F-498C9F26A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CAAD79-0F28-E27E-3415-F91C82E2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1BBD38-60F1-DEF8-CA7D-5DB3E2D5E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E6B663-76A9-99E3-003F-54C0C9C7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4A85E6B-D9D6-122C-BE65-44FDAEAF0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6CE9D-2CB0-9132-8C93-22D5FC88C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7936763" cy="228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Aft>
                <a:spcPts val="300"/>
              </a:spcAft>
              <a:defRPr sz="5400" cap="all" spc="6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A434E32B-E9C8-97C8-6209-BA69361245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3" y="3291840"/>
            <a:ext cx="6283647" cy="27432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22073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8" name="Group 16">
            <a:extLst>
              <a:ext uri="{FF2B5EF4-FFF2-40B4-BE49-F238E27FC236}">
                <a16:creationId xmlns:a16="http://schemas.microsoft.com/office/drawing/2014/main" id="{903A0FCA-BA1B-778A-8121-D45AF271C496}"/>
              </a:ext>
            </a:extLst>
          </p:cNvPr>
          <p:cNvGrpSpPr>
            <a:grpSpLocks/>
          </p:cNvGrpSpPr>
          <p:nvPr/>
        </p:nvGrpSpPr>
        <p:grpSpPr bwMode="auto">
          <a:xfrm>
            <a:off x="5820833" y="1951039"/>
            <a:ext cx="6360584" cy="5062537"/>
            <a:chOff x="2750" y="1229"/>
            <a:chExt cx="3005" cy="3189"/>
          </a:xfrm>
        </p:grpSpPr>
        <p:sp>
          <p:nvSpPr>
            <p:cNvPr id="3077" name="AutoShape 5">
              <a:extLst>
                <a:ext uri="{FF2B5EF4-FFF2-40B4-BE49-F238E27FC236}">
                  <a16:creationId xmlns:a16="http://schemas.microsoft.com/office/drawing/2014/main" id="{5F57251C-3CA0-B295-EE19-01C32C7CD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500000" flipH="1">
              <a:off x="4453" y="3780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78" name="AutoShape 6">
              <a:extLst>
                <a:ext uri="{FF2B5EF4-FFF2-40B4-BE49-F238E27FC236}">
                  <a16:creationId xmlns:a16="http://schemas.microsoft.com/office/drawing/2014/main" id="{3AA6E939-EEC6-596F-817B-DFFC1C0F29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711" y="3319"/>
              <a:ext cx="858" cy="852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79" name="AutoShape 7">
              <a:extLst>
                <a:ext uri="{FF2B5EF4-FFF2-40B4-BE49-F238E27FC236}">
                  <a16:creationId xmlns:a16="http://schemas.microsoft.com/office/drawing/2014/main" id="{7A364EDA-F629-C7A1-42AB-821CD47DF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7" y="2612"/>
              <a:ext cx="808" cy="808"/>
            </a:xfrm>
            <a:prstGeom prst="diamond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80" name="AutoShape 8">
              <a:extLst>
                <a:ext uri="{FF2B5EF4-FFF2-40B4-BE49-F238E27FC236}">
                  <a16:creationId xmlns:a16="http://schemas.microsoft.com/office/drawing/2014/main" id="{008F11A9-2A60-25A3-7715-6976866543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500000">
              <a:off x="2750" y="3164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81" name="AutoShape 9">
              <a:extLst>
                <a:ext uri="{FF2B5EF4-FFF2-40B4-BE49-F238E27FC236}">
                  <a16:creationId xmlns:a16="http://schemas.microsoft.com/office/drawing/2014/main" id="{55BC3111-1F97-7A61-C099-42ADAAD228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000" flipH="1">
              <a:off x="3721" y="2495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grpSp>
          <p:nvGrpSpPr>
            <p:cNvPr id="3086" name="Group 14">
              <a:extLst>
                <a:ext uri="{FF2B5EF4-FFF2-40B4-BE49-F238E27FC236}">
                  <a16:creationId xmlns:a16="http://schemas.microsoft.com/office/drawing/2014/main" id="{C0FACDB7-7905-0436-A80F-8BAEF1099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4" y="2184"/>
              <a:ext cx="402" cy="1198"/>
              <a:chOff x="4384" y="2184"/>
              <a:chExt cx="402" cy="1198"/>
            </a:xfrm>
          </p:grpSpPr>
          <p:sp>
            <p:nvSpPr>
              <p:cNvPr id="3082" name="Line 10">
                <a:extLst>
                  <a:ext uri="{FF2B5EF4-FFF2-40B4-BE49-F238E27FC236}">
                    <a16:creationId xmlns:a16="http://schemas.microsoft.com/office/drawing/2014/main" id="{326B777E-A426-36E0-7E79-47B794F31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4" y="2194"/>
                <a:ext cx="0" cy="784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 sz="1800"/>
              </a:p>
            </p:txBody>
          </p:sp>
          <p:sp>
            <p:nvSpPr>
              <p:cNvPr id="3083" name="Line 11">
                <a:extLst>
                  <a:ext uri="{FF2B5EF4-FFF2-40B4-BE49-F238E27FC236}">
                    <a16:creationId xmlns:a16="http://schemas.microsoft.com/office/drawing/2014/main" id="{19F1AAF3-BEEE-80A1-E220-800FDA7FB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8" y="2582"/>
                <a:ext cx="0" cy="80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 sz="1800"/>
              </a:p>
            </p:txBody>
          </p:sp>
          <p:sp>
            <p:nvSpPr>
              <p:cNvPr id="3084" name="Line 12">
                <a:extLst>
                  <a:ext uri="{FF2B5EF4-FFF2-40B4-BE49-F238E27FC236}">
                    <a16:creationId xmlns:a16="http://schemas.microsoft.com/office/drawing/2014/main" id="{0FCECB8A-B89C-E3D4-5607-7BB069233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8" y="2980"/>
                <a:ext cx="398" cy="39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 sz="1800"/>
              </a:p>
            </p:txBody>
          </p:sp>
          <p:sp>
            <p:nvSpPr>
              <p:cNvPr id="3085" name="Line 13">
                <a:extLst>
                  <a:ext uri="{FF2B5EF4-FFF2-40B4-BE49-F238E27FC236}">
                    <a16:creationId xmlns:a16="http://schemas.microsoft.com/office/drawing/2014/main" id="{FC09F6C1-B5F3-257C-05E6-C5549ED52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4" y="2184"/>
                <a:ext cx="402" cy="40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 sz="1800"/>
              </a:p>
            </p:txBody>
          </p:sp>
        </p:grpSp>
        <p:sp>
          <p:nvSpPr>
            <p:cNvPr id="3087" name="AutoShape 15">
              <a:extLst>
                <a:ext uri="{FF2B5EF4-FFF2-40B4-BE49-F238E27FC236}">
                  <a16:creationId xmlns:a16="http://schemas.microsoft.com/office/drawing/2014/main" id="{D2E37BEC-E8F1-E1A1-013A-986453DDF3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4388" y="1229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</p:grpSp>
      <p:sp>
        <p:nvSpPr>
          <p:cNvPr id="3089" name="Rectangle 17">
            <a:extLst>
              <a:ext uri="{FF2B5EF4-FFF2-40B4-BE49-F238E27FC236}">
                <a16:creationId xmlns:a16="http://schemas.microsoft.com/office/drawing/2014/main" id="{B576F398-8DA2-73AB-333E-B11567675F8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228600"/>
            <a:ext cx="10972800" cy="2209800"/>
          </a:xfrm>
        </p:spPr>
        <p:txBody>
          <a:bodyPr anchor="b"/>
          <a:lstStyle>
            <a:lvl1pPr>
              <a:lnSpc>
                <a:spcPct val="100000"/>
              </a:lnSpc>
              <a:defRPr sz="4800"/>
            </a:lvl1pPr>
          </a:lstStyle>
          <a:p>
            <a:pPr lvl="0"/>
            <a:r>
              <a:rPr lang="en-US" altLang="en-US" noProof="0"/>
              <a:t>Master title </a:t>
            </a:r>
          </a:p>
        </p:txBody>
      </p:sp>
      <p:grpSp>
        <p:nvGrpSpPr>
          <p:cNvPr id="3098" name="Group 26">
            <a:extLst>
              <a:ext uri="{FF2B5EF4-FFF2-40B4-BE49-F238E27FC236}">
                <a16:creationId xmlns:a16="http://schemas.microsoft.com/office/drawing/2014/main" id="{D85DB528-97CC-1D46-9981-C638D387E90A}"/>
              </a:ext>
            </a:extLst>
          </p:cNvPr>
          <p:cNvGrpSpPr>
            <a:grpSpLocks/>
          </p:cNvGrpSpPr>
          <p:nvPr/>
        </p:nvGrpSpPr>
        <p:grpSpPr bwMode="auto">
          <a:xfrm>
            <a:off x="4459818" y="2457450"/>
            <a:ext cx="7266516" cy="4497388"/>
            <a:chOff x="2107" y="1548"/>
            <a:chExt cx="3433" cy="2833"/>
          </a:xfrm>
        </p:grpSpPr>
        <p:sp>
          <p:nvSpPr>
            <p:cNvPr id="3091" name="AutoShape 19">
              <a:extLst>
                <a:ext uri="{FF2B5EF4-FFF2-40B4-BE49-F238E27FC236}">
                  <a16:creationId xmlns:a16="http://schemas.microsoft.com/office/drawing/2014/main" id="{08604651-7324-787F-F7F2-ACE89BAED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" y="2114"/>
              <a:ext cx="808" cy="80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92" name="Freeform 20">
              <a:extLst>
                <a:ext uri="{FF2B5EF4-FFF2-40B4-BE49-F238E27FC236}">
                  <a16:creationId xmlns:a16="http://schemas.microsoft.com/office/drawing/2014/main" id="{B86B625D-32CB-B035-5D44-C53BFD90C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1" y="1935"/>
              <a:ext cx="403" cy="1192"/>
            </a:xfrm>
            <a:custGeom>
              <a:avLst/>
              <a:gdLst>
                <a:gd name="T0" fmla="*/ 399 w 403"/>
                <a:gd name="T1" fmla="*/ 0 h 1192"/>
                <a:gd name="T2" fmla="*/ 0 w 403"/>
                <a:gd name="T3" fmla="*/ 399 h 1192"/>
                <a:gd name="T4" fmla="*/ 0 w 403"/>
                <a:gd name="T5" fmla="*/ 1191 h 1192"/>
                <a:gd name="T6" fmla="*/ 402 w 403"/>
                <a:gd name="T7" fmla="*/ 789 h 1192"/>
                <a:gd name="T8" fmla="*/ 399 w 403"/>
                <a:gd name="T9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1192">
                  <a:moveTo>
                    <a:pt x="399" y="0"/>
                  </a:moveTo>
                  <a:lnTo>
                    <a:pt x="0" y="399"/>
                  </a:lnTo>
                  <a:lnTo>
                    <a:pt x="0" y="1191"/>
                  </a:lnTo>
                  <a:lnTo>
                    <a:pt x="402" y="789"/>
                  </a:lnTo>
                  <a:lnTo>
                    <a:pt x="399" y="0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93" name="AutoShape 21">
              <a:extLst>
                <a:ext uri="{FF2B5EF4-FFF2-40B4-BE49-F238E27FC236}">
                  <a16:creationId xmlns:a16="http://schemas.microsoft.com/office/drawing/2014/main" id="{7A7EAB37-CBDC-7C01-8643-2B751298E0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2527" y="2630"/>
              <a:ext cx="1254" cy="125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94" name="AutoShape 22">
              <a:extLst>
                <a:ext uri="{FF2B5EF4-FFF2-40B4-BE49-F238E27FC236}">
                  <a16:creationId xmlns:a16="http://schemas.microsoft.com/office/drawing/2014/main" id="{97D587A4-07E0-CF2E-FE8C-DDB321F1E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500000" flipH="1">
              <a:off x="3812" y="3813"/>
              <a:ext cx="568" cy="5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95" name="AutoShape 23">
              <a:extLst>
                <a:ext uri="{FF2B5EF4-FFF2-40B4-BE49-F238E27FC236}">
                  <a16:creationId xmlns:a16="http://schemas.microsoft.com/office/drawing/2014/main" id="{FD5E5E35-68CC-9A10-9444-1A41CD0C86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23" y="2927"/>
              <a:ext cx="858" cy="85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96" name="AutoShape 24">
              <a:extLst>
                <a:ext uri="{FF2B5EF4-FFF2-40B4-BE49-F238E27FC236}">
                  <a16:creationId xmlns:a16="http://schemas.microsoft.com/office/drawing/2014/main" id="{BE878536-FCFC-721C-09CF-454461D5D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107" y="1548"/>
              <a:ext cx="1254" cy="125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  <p:sp>
          <p:nvSpPr>
            <p:cNvPr id="3097" name="AutoShape 25">
              <a:extLst>
                <a:ext uri="{FF2B5EF4-FFF2-40B4-BE49-F238E27FC236}">
                  <a16:creationId xmlns:a16="http://schemas.microsoft.com/office/drawing/2014/main" id="{D283585B-1BE7-7D2C-8FD4-576A84F847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000" flipH="1">
              <a:off x="3410" y="2702"/>
              <a:ext cx="568" cy="5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800"/>
            </a:p>
          </p:txBody>
        </p:sp>
      </p:grpSp>
      <p:sp>
        <p:nvSpPr>
          <p:cNvPr id="3100" name="Rectangle 28">
            <a:extLst>
              <a:ext uri="{FF2B5EF4-FFF2-40B4-BE49-F238E27FC236}">
                <a16:creationId xmlns:a16="http://schemas.microsoft.com/office/drawing/2014/main" id="{D03F09F1-970F-52D0-1787-119860F26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4168" y="5181600"/>
            <a:ext cx="3407833" cy="381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400"/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3DDEE207-FAB6-1778-9A7F-ECF22387F55C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502401" y="4733926"/>
            <a:ext cx="5679017" cy="377825"/>
          </a:xfr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1440" tIns="0" rIns="91440" bIns="0" anchor="b">
            <a:spAutoFit/>
          </a:bodyPr>
          <a:lstStyle>
            <a:lvl1pPr marL="0" indent="0" algn="ctr">
              <a:spcBef>
                <a:spcPct val="0"/>
              </a:spcBef>
              <a:buClrTx/>
              <a:buSzTx/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Subtitle</a:t>
            </a:r>
          </a:p>
        </p:txBody>
      </p:sp>
      <p:sp>
        <p:nvSpPr>
          <p:cNvPr id="3101" name="Rectangle 29">
            <a:extLst>
              <a:ext uri="{FF2B5EF4-FFF2-40B4-BE49-F238E27FC236}">
                <a16:creationId xmlns:a16="http://schemas.microsoft.com/office/drawing/2014/main" id="{E23FAA13-2D83-7CAB-6FAB-2270A05F12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F96CFC12-CE45-499D-A31A-E3DFA8FC215A}" type="datetime1">
              <a:rPr lang="en-US" altLang="en-US" smtClean="0"/>
              <a:t>1/11/2026</a:t>
            </a:fld>
            <a:endParaRPr lang="en-US" altLang="en-US"/>
          </a:p>
        </p:txBody>
      </p:sp>
      <p:sp>
        <p:nvSpPr>
          <p:cNvPr id="3102" name="Rectangle 30">
            <a:extLst>
              <a:ext uri="{FF2B5EF4-FFF2-40B4-BE49-F238E27FC236}">
                <a16:creationId xmlns:a16="http://schemas.microsoft.com/office/drawing/2014/main" id="{3CE87080-35A6-5CAA-9581-E1EBE4CE99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『</a:t>
            </a:r>
            <a:r>
              <a:rPr lang="zh-TW" altLang="en-US"/>
              <a:t>更新轉化</a:t>
            </a:r>
            <a:r>
              <a:rPr lang="en-US" altLang="zh-TW"/>
              <a:t>』</a:t>
            </a:r>
            <a:r>
              <a:rPr lang="zh-TW" altLang="en-US"/>
              <a:t>第</a:t>
            </a:r>
            <a:r>
              <a:rPr lang="en-US" altLang="zh-TW"/>
              <a:t>7</a:t>
            </a:r>
            <a:r>
              <a:rPr lang="zh-TW" altLang="en-US"/>
              <a:t>課　動機的更新轉化</a:t>
            </a:r>
            <a:r>
              <a:rPr lang="en-US" altLang="zh-TW"/>
              <a:t>(2)</a:t>
            </a:r>
          </a:p>
        </p:txBody>
      </p:sp>
      <p:sp>
        <p:nvSpPr>
          <p:cNvPr id="3103" name="Rectangle 31">
            <a:extLst>
              <a:ext uri="{FF2B5EF4-FFF2-40B4-BE49-F238E27FC236}">
                <a16:creationId xmlns:a16="http://schemas.microsoft.com/office/drawing/2014/main" id="{BD528E38-0220-C86A-C23A-E67ABCB760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5FF9569-8B1C-4417-B0B3-99E36EE56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437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/>
      <p:bldP spid="309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9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52C0-0C7F-F669-5A15-00D0C4BD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67" y="315914"/>
            <a:ext cx="9448800" cy="75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A6D21-928C-BDF3-9A81-B26BCD9E65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99585" y="1219201"/>
            <a:ext cx="5115983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A252A-7826-F372-11BE-A8280C0AD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8767" y="1219201"/>
            <a:ext cx="5115984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90C03-F7E7-DD2D-13A5-FE13C19B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145214"/>
            <a:ext cx="1828800" cy="712787"/>
          </a:xfrm>
        </p:spPr>
        <p:txBody>
          <a:bodyPr/>
          <a:lstStyle>
            <a:lvl1pPr>
              <a:defRPr/>
            </a:lvl1pPr>
          </a:lstStyle>
          <a:p>
            <a:fld id="{3AE9AC94-C298-4B5E-942A-798520A0760E}" type="datetime1">
              <a:rPr lang="en-US" altLang="en-US" smtClean="0"/>
              <a:t>1/11/2026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6C3C-FC57-4DE7-DD96-FD0FB4EC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400800"/>
            <a:ext cx="4470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『更新轉化』第7課　動機的更新轉化(2)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69622-2591-7647-B74F-0DD0DFD4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800" y="6477000"/>
            <a:ext cx="406400" cy="381000"/>
          </a:xfrm>
        </p:spPr>
        <p:txBody>
          <a:bodyPr/>
          <a:lstStyle>
            <a:lvl1pPr>
              <a:defRPr/>
            </a:lvl1pPr>
          </a:lstStyle>
          <a:p>
            <a:fld id="{90B2E7BF-C151-4BA5-B34D-35C9294591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41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43FB98-38C8-EC0F-B1B5-46C18CBAB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89" y="1187640"/>
            <a:ext cx="8379303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D32509-1F5F-DA61-F6BF-0A87996A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A429FD-54D0-5769-BB1C-914A11BDD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63F2844-11AD-3524-08C8-978228EC8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80F10C-911D-CE04-6BE9-846D58A7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451DDF6-A111-7D23-818B-6ABF2F893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761E0C39-46DE-019A-E7AA-B83BFB4A7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C3D3B-F39C-FC0E-2908-0D232221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320"/>
            <a:ext cx="8379303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015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C9C8-16C8-E5C6-6661-269214FE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79303" cy="914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2A267-2AA6-732D-3B7A-5E71AD40D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B4D7EED-8F13-04F8-DC38-B533A5160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79303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68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+ Title + Content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3080" y="6032693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tx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5524E-DB86-1ED0-556A-0CBDDFD2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3793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229F13-CFFF-67D0-3E79-A657A2A71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79303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1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478003-7C27-D572-BD62-0A862EA5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FF375-06ED-982F-FDAB-2B782293B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406AB-7FFE-3E73-B1BA-BB3E51A9F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74A51-2AF9-4FCE-BC9F-1BD34B1B91C7}" type="datetimeFigureOut">
              <a:rPr lang="en-CA" smtClean="0"/>
              <a:t>2026-01-11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21400-5EE3-1069-06B8-735357186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0B472-C945-320F-D5E6-6C86DF9F1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43FFA6-6BA3-489E-A92E-E88F768DC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920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7121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0160"/>
            <a:ext cx="8371211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2375" y="5943600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07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702" r:id="rId47"/>
    <p:sldLayoutId id="2147483703" r:id="rId48"/>
    <p:sldLayoutId id="2147483704" r:id="rId49"/>
    <p:sldLayoutId id="2147483705" r:id="rId50"/>
    <p:sldLayoutId id="2147483706" r:id="rId51"/>
    <p:sldLayoutId id="2147483707" r:id="rId52"/>
    <p:sldLayoutId id="2147483708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4" r:id="rId59"/>
    <p:sldLayoutId id="2147483715" r:id="rId6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bg1"/>
          </a:solidFill>
          <a:latin typeface="Noto Sans" panose="020B0502040504020204" pitchFamily="34"/>
          <a:ea typeface="全真中隸書" panose="02010609000101010101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3200" kern="1200" baseline="0">
          <a:solidFill>
            <a:schemeClr val="bg1"/>
          </a:solidFill>
          <a:latin typeface="Noto Sans Light" panose="020B0402040504020204" pitchFamily="34"/>
          <a:ea typeface="全真中圓體" panose="02010609000101010101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3200" kern="1200" baseline="0">
          <a:solidFill>
            <a:schemeClr val="bg1"/>
          </a:solidFill>
          <a:latin typeface="Noto Sans Light" panose="020B0402040504020204" pitchFamily="34"/>
          <a:ea typeface="全真中圓體" panose="02010609000101010101" pitchFamily="49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3200" kern="1200" baseline="0">
          <a:solidFill>
            <a:schemeClr val="bg1"/>
          </a:solidFill>
          <a:latin typeface="Noto Sans Light" panose="020B0402040504020204" pitchFamily="34"/>
          <a:ea typeface="全真中圓體" panose="02010609000101010101" pitchFamily="49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3200" kern="1200" baseline="0">
          <a:solidFill>
            <a:schemeClr val="bg1"/>
          </a:solidFill>
          <a:latin typeface="Noto Sans Light" panose="020B0402040504020204" pitchFamily="34"/>
          <a:ea typeface="全真中圓體" panose="02010609000101010101" pitchFamily="49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3200" kern="1200" baseline="0">
          <a:solidFill>
            <a:schemeClr val="bg1"/>
          </a:solidFill>
          <a:latin typeface="Noto Sans Light" panose="020B0402040504020204" pitchFamily="34"/>
          <a:ea typeface="全真中圓體" panose="02010609000101010101" pitchFamily="49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E686DF-E8B7-C4CA-761D-EE598E36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/>
              <a:t>《</a:t>
            </a:r>
            <a:r>
              <a:rPr lang="zh-TW" altLang="en-US" sz="4400"/>
              <a:t>有所為有所不為</a:t>
            </a:r>
            <a:r>
              <a:rPr lang="en-US" altLang="zh-TW" sz="4400"/>
              <a:t>》</a:t>
            </a:r>
            <a:endParaRPr lang="zh-TW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909CC-40A7-39F6-0EA7-AF90735200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593D73-AB03-DA15-9A0B-CEA774D7A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有／無立志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E62DD-4D9E-BE80-EFA4-2D576E80E1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71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31F9AF-C85B-C304-B88C-4BC7F582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沒立志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7C5AF-DBA5-9D6B-BCE3-2F3373F3FD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C07205-C475-BF44-EC40-4C939F22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過份立志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E29F9-BA3C-AD38-E9E0-9F465AF66E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8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036356-401E-2A73-CD18-ADD4E141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立志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BFC42-2CB9-B6E7-55F1-541DF643CE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4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1DBF77-CE03-C840-A548-5AD99CE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/>
              <a:t>C. </a:t>
            </a:r>
            <a:r>
              <a:rPr lang="zh-TW" altLang="en-US"/>
              <a:t>立志</a:t>
            </a:r>
            <a:r>
              <a:rPr lang="en-CA" altLang="zh-TW"/>
              <a:t>:</a:t>
            </a:r>
            <a:r>
              <a:rPr lang="zh-TW" altLang="en-US"/>
              <a:t>知情意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E4B07-696D-3006-8514-C80CD5B2C1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5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D01F56-2754-6B0F-2804-8E04243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立志的：知／情／意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9D1E5-3AEF-2430-A8B6-4977E1A530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8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B949F3-6A44-CDCA-886E-66C95F1D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立志的：知／情／意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46DD1-3329-F9EB-48A2-4DCDE21F7E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8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03D5D-72E7-BEBD-7C7A-A1AB3911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/>
              <a:t>立志的：知／情／意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355D2-E6C5-A3B0-BB5B-5C33C33A45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1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D9C726-49FF-4DE8-24FD-0CB3EECC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/>
              <a:t>立志的：知／情／意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23129-D885-A92B-37F8-634D1187DA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57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603371-ED09-0403-5889-16D2B497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/>
              <a:t>D.</a:t>
            </a:r>
            <a:r>
              <a:rPr lang="zh-TW" altLang="en-US"/>
              <a:t>立志須忠心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D0744-1A44-D611-F1AE-8CBF512101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0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6B9207-1DDC-8A60-849D-F03461F0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297A9-CD4E-6C10-3148-03F83EF2B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3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1B25D4-9366-8F56-E36F-B0B6DA6B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忠心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8978D-C096-AD91-C5A8-FC59A41BF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02F1A3-E221-03D1-AB69-5D6E2A3FB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忠心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9ED1E-D04E-4DE5-DF8F-0E1A6D0AA1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CB3227-EA42-6934-43DA-2D54DEC0C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/>
              <a:t>E. </a:t>
            </a:r>
            <a:r>
              <a:rPr lang="zh-TW" altLang="en-US" b="1"/>
              <a:t>忠</a:t>
            </a:r>
            <a:r>
              <a:rPr lang="zh-TW" altLang="en-US"/>
              <a:t>心得獎賞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AD9FC-CBFA-A265-C620-56C7D8EAC9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74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4C34DA-474F-42C7-5A0E-BE382870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獎賞與</a:t>
            </a:r>
            <a:r>
              <a:rPr lang="zh-TW" altLang="en-US" b="1"/>
              <a:t>志向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7D726-22C5-D32D-1250-E0548638C7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45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256904-107A-ECE1-9C35-656B8288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獎賞按什麼？	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5F2A4-44F7-C91F-B754-1F4E370C38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7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530261-DE7C-6C74-CCF6-8C7123D0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無獎賞按什麼？	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E1779-B828-AFA2-55DF-DE1357CBB4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95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141280-5EB1-B23F-64CE-DF2C3FB5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/>
              <a:t>E. </a:t>
            </a:r>
            <a:r>
              <a:rPr lang="zh-TW" altLang="en-US" b="1"/>
              <a:t>忠</a:t>
            </a:r>
            <a:r>
              <a:rPr lang="zh-TW" altLang="en-US"/>
              <a:t>心的要求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4DD7A-4B73-D5F7-682D-043E42CA76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69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47494-65C7-B065-6CDB-05C36061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忠心要求要凡事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6A208-1B76-1632-5EF3-4FC45A2040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57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C7C9DD-DFB5-DA9D-1F34-43971FBB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忠心要求要盡心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1E837-584F-349D-5D2F-3FD6AA3728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6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1DC6C2-7F94-28B5-D3E7-E5F4973E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忠心</a:t>
            </a:r>
            <a:r>
              <a:rPr lang="zh-TW" altLang="en-US"/>
              <a:t>要求最小事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EC332-BCFA-23E0-E62A-2D7386D63D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26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2733E8-4088-E738-ED55-5607F150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比賽</a:t>
            </a:r>
            <a:endParaRPr lang="en-US" altLang="zh-TW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B7FB8-8DB8-C7F9-AB6F-DD3F179C3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66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406ACF-E556-AEFC-58BC-EB50972B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忠心要求有見識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AA016-8110-E740-EC97-CAB41605F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14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5C259E-CDCD-AA16-FA70-FF77AAD05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忠心要求可靠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D45CC-EECB-98E4-5AA2-707F826CA5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20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695F5E-7EC0-CCFF-F0B3-CC06D918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/>
              <a:t>G. </a:t>
            </a:r>
            <a:r>
              <a:rPr lang="zh-TW" altLang="en-US"/>
              <a:t>現在</a:t>
            </a:r>
            <a:r>
              <a:rPr lang="en-CA" altLang="zh-TW"/>
              <a:t>:</a:t>
            </a:r>
            <a:r>
              <a:rPr lang="zh-HK" altLang="en-US"/>
              <a:t>忠心</a:t>
            </a:r>
            <a:r>
              <a:rPr lang="zh-TW" altLang="en-US"/>
              <a:t>須</a:t>
            </a:r>
            <a:r>
              <a:rPr lang="zh-HK" altLang="en-US"/>
              <a:t>立志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DE1B8-E5FA-329D-8577-7811CB49CB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74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0F7135-A2C4-6D14-CE8B-4B467E04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現在：</a:t>
            </a:r>
            <a:r>
              <a:rPr lang="zh-TW" altLang="en-CA" b="1"/>
              <a:t>圖謀大事？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B3DBE-874F-07B0-E823-EE82EAF8FD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5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483644-C925-FC11-74B7-EA076FA1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現在：無論生死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D7239-FF25-1A2A-E04B-08B8C1AD0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81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376827-67D1-6161-B2BB-E25D5830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/>
              <a:t>愛德華茲的</a:t>
            </a:r>
            <a:r>
              <a:rPr lang="en-CA" altLang="zh-HK"/>
              <a:t>70</a:t>
            </a:r>
            <a:r>
              <a:rPr lang="zh-TW" altLang="en-US"/>
              <a:t>個</a:t>
            </a:r>
            <a:r>
              <a:rPr lang="zh-HK" altLang="en-US"/>
              <a:t>立志</a:t>
            </a:r>
            <a:br>
              <a:rPr lang="en-CA" altLang="zh-HK"/>
            </a:br>
            <a:r>
              <a:rPr lang="en-CA" sz="3100"/>
              <a:t>JONATHAN EDWARDS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B3B09-B246-6D83-A251-C73EF7E0D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0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8EDD75-3C9F-DF1A-A0E5-41DB262C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446C5-02CC-8A0D-085E-ADE391335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4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B1578D-1D59-F735-6BA1-C3897A20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74F75-8984-A429-7872-EC418D64C6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69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26459D-61DA-7436-0674-8424836D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/>
              <a:t>要擴張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99B48-5055-F005-6362-E48E135DF0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57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B2B86-1B1E-B6E2-79FB-C6D1701A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78593-14EE-EE7D-E883-5FA8358579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3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D4D426-C5E8-3826-2379-04FEC46F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/>
              <a:t>A. </a:t>
            </a:r>
            <a:r>
              <a:rPr lang="zh-TW" altLang="en-US"/>
              <a:t>爭取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62B1-0FBA-8DBD-F558-F85C4EB2B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37EECB-461D-54DC-AFB7-E4EA829E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走出去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DF9D74-B79B-8B27-623C-4ECDBD6CC3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HK" altLang="en-US" dirty="0"/>
              <a:t>我心旋律</a:t>
            </a:r>
            <a:endParaRPr lang="en-CA" dirty="0"/>
          </a:p>
        </p:txBody>
      </p:sp>
      <p:pic>
        <p:nvPicPr>
          <p:cNvPr id="8" name="我心旋律 - 走出去-1">
            <a:hlinkClick r:id="" action="ppaction://media"/>
            <a:extLst>
              <a:ext uri="{FF2B5EF4-FFF2-40B4-BE49-F238E27FC236}">
                <a16:creationId xmlns:a16="http://schemas.microsoft.com/office/drawing/2014/main" id="{C464C269-BA3A-60BC-182B-75B6274F0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097" y="850008"/>
            <a:ext cx="3689866" cy="2767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07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75B7F-1C0A-B8BE-5E7C-BB71FE59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/>
              <a:t>《</a:t>
            </a:r>
            <a:r>
              <a:rPr lang="zh-TW" altLang="en-US" sz="4400"/>
              <a:t>有為有所不為</a:t>
            </a:r>
            <a:r>
              <a:rPr lang="en-US" altLang="zh-TW" sz="4400"/>
              <a:t>》</a:t>
            </a:r>
            <a:endParaRPr lang="zh-TW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B049D-14D8-3221-B138-E16027F67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9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17548C-CA9E-1E76-C764-DB088E47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思考問題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54272-FB52-9A33-384E-03F4A221BC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B2BE8E-0537-2942-27C3-856D4043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爭取</a:t>
            </a:r>
            <a:endParaRPr lang="en-US" altLang="zh-TW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62AE7-EB9A-70E6-12C1-49F6E832D2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5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8069EF-6125-18AC-FF8A-F2C16168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爭取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A8020-AE39-DD45-A2CA-54FF42BB45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8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DA5B45-9A62-C51B-0DBC-9BA5BEBC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爭取 </a:t>
            </a:r>
            <a:r>
              <a:rPr lang="en-CA" altLang="zh-TW">
                <a:sym typeface="Wingdings" panose="05000000000000000000" pitchFamily="2" charset="2"/>
              </a:rPr>
              <a:t> </a:t>
            </a:r>
            <a:r>
              <a:rPr lang="zh-TW" altLang="en-US"/>
              <a:t>立志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A29FE-6CBA-A95E-A65A-3F63D62E14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8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86864F-DF4B-818B-A7F6-53C7BFA71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立志</a:t>
            </a:r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E632A-812B-59A1-8664-1A7B817E20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87C69D-1227-370C-190C-7CD260D6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/>
              <a:t>B. </a:t>
            </a:r>
            <a:r>
              <a:rPr lang="zh-TW" altLang="en-US"/>
              <a:t>立志</a:t>
            </a:r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2F1E2-1C62-E90C-9674-8291C000A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09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erlin">
  <a:themeElements>
    <a:clrScheme name="TM11161285">
      <a:dk1>
        <a:srgbClr val="000000"/>
      </a:dk1>
      <a:lt1>
        <a:srgbClr val="FFFFFF"/>
      </a:lt1>
      <a:dk2>
        <a:srgbClr val="445469"/>
      </a:dk2>
      <a:lt2>
        <a:srgbClr val="E7E6E6"/>
      </a:lt2>
      <a:accent1>
        <a:srgbClr val="F0829B"/>
      </a:accent1>
      <a:accent2>
        <a:srgbClr val="F83249"/>
      </a:accent2>
      <a:accent3>
        <a:srgbClr val="F6BF0E"/>
      </a:accent3>
      <a:accent4>
        <a:srgbClr val="F3EEF2"/>
      </a:accent4>
      <a:accent5>
        <a:srgbClr val="2C46FB"/>
      </a:accent5>
      <a:accent6>
        <a:srgbClr val="FE9201"/>
      </a:accent6>
      <a:hlink>
        <a:srgbClr val="FFD53E"/>
      </a:hlink>
      <a:folHlink>
        <a:srgbClr val="FCC77E"/>
      </a:folHlink>
    </a:clrScheme>
    <a:fontScheme name="Noto SC Set">
      <a:majorFont>
        <a:latin typeface="Noto Sans"/>
        <a:ea typeface="Noto Sans SC"/>
        <a:cs typeface=""/>
      </a:majorFont>
      <a:minorFont>
        <a:latin typeface="Noto Sans Light"/>
        <a:ea typeface="Noto Sans SC Light"/>
        <a:cs typeface="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161285_wac_SD_v11" id="{E1AB0792-46A9-4453-88DF-7AF5B4E4F5C4}" vid="{FA075E3D-C559-4CC3-97D3-1FA69BEA5479}"/>
    </a:ext>
  </a:extLst>
</a:theme>
</file>

<file path=ppt/theme/themeOverride1.xml><?xml version="1.0" encoding="utf-8"?>
<a:themeOverride xmlns:a="http://schemas.openxmlformats.org/drawingml/2006/main">
  <a:clrScheme name="TM11161285">
    <a:dk1>
      <a:srgbClr val="000000"/>
    </a:dk1>
    <a:lt1>
      <a:srgbClr val="FFFFFF"/>
    </a:lt1>
    <a:dk2>
      <a:srgbClr val="445469"/>
    </a:dk2>
    <a:lt2>
      <a:srgbClr val="E7E6E6"/>
    </a:lt2>
    <a:accent1>
      <a:srgbClr val="F0829B"/>
    </a:accent1>
    <a:accent2>
      <a:srgbClr val="F83249"/>
    </a:accent2>
    <a:accent3>
      <a:srgbClr val="F6BF0E"/>
    </a:accent3>
    <a:accent4>
      <a:srgbClr val="F3EEF2"/>
    </a:accent4>
    <a:accent5>
      <a:srgbClr val="2C46FB"/>
    </a:accent5>
    <a:accent6>
      <a:srgbClr val="FE9201"/>
    </a:accent6>
    <a:hlink>
      <a:srgbClr val="FFD53E"/>
    </a:hlink>
    <a:folHlink>
      <a:srgbClr val="FCC77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160</Words>
  <Application>Microsoft Office PowerPoint</Application>
  <PresentationFormat>Widescreen</PresentationFormat>
  <Paragraphs>39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Berlin</vt:lpstr>
      <vt:lpstr>《有所為有所不為》</vt:lpstr>
      <vt:lpstr>PowerPoint Presentation</vt:lpstr>
      <vt:lpstr>比賽</vt:lpstr>
      <vt:lpstr>A. 爭取</vt:lpstr>
      <vt:lpstr>爭取</vt:lpstr>
      <vt:lpstr>爭取</vt:lpstr>
      <vt:lpstr>爭取  立志</vt:lpstr>
      <vt:lpstr>立志</vt:lpstr>
      <vt:lpstr>B. 立志</vt:lpstr>
      <vt:lpstr>有／無立志</vt:lpstr>
      <vt:lpstr>沒立志</vt:lpstr>
      <vt:lpstr>過份立志</vt:lpstr>
      <vt:lpstr>立志</vt:lpstr>
      <vt:lpstr>C. 立志:知情意</vt:lpstr>
      <vt:lpstr>立志的：知／情／意</vt:lpstr>
      <vt:lpstr>立志的：知／情／意</vt:lpstr>
      <vt:lpstr>立志的：知／情／意</vt:lpstr>
      <vt:lpstr>立志的：知／情／意</vt:lpstr>
      <vt:lpstr>D.立志須忠心</vt:lpstr>
      <vt:lpstr>忠心</vt:lpstr>
      <vt:lpstr>忠心</vt:lpstr>
      <vt:lpstr>E. 忠心得獎賞</vt:lpstr>
      <vt:lpstr>獎賞與志向</vt:lpstr>
      <vt:lpstr>獎賞按什麼？ </vt:lpstr>
      <vt:lpstr>無獎賞按什麼？ </vt:lpstr>
      <vt:lpstr>E. 忠心的要求</vt:lpstr>
      <vt:lpstr>忠心要求要凡事</vt:lpstr>
      <vt:lpstr>忠心要求要盡心</vt:lpstr>
      <vt:lpstr>忠心要求最小事</vt:lpstr>
      <vt:lpstr>忠心要求有見識</vt:lpstr>
      <vt:lpstr>忠心要求可靠</vt:lpstr>
      <vt:lpstr>G. 現在:忠心須立志</vt:lpstr>
      <vt:lpstr>現在：圖謀大事？</vt:lpstr>
      <vt:lpstr>現在：無論生死</vt:lpstr>
      <vt:lpstr>愛德華茲的70個立志 JONATHAN EDWARDS</vt:lpstr>
      <vt:lpstr>PowerPoint Presentation</vt:lpstr>
      <vt:lpstr>PowerPoint Presentation</vt:lpstr>
      <vt:lpstr>要擴張</vt:lpstr>
      <vt:lpstr>PowerPoint Presentation</vt:lpstr>
      <vt:lpstr>走出去</vt:lpstr>
      <vt:lpstr>《有為有所不為》</vt:lpstr>
      <vt:lpstr>思考問題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 Wong</dc:creator>
  <cp:lastModifiedBy>Ming Wong</cp:lastModifiedBy>
  <cp:revision>3</cp:revision>
  <dcterms:created xsi:type="dcterms:W3CDTF">2026-01-11T04:08:17Z</dcterms:created>
  <dcterms:modified xsi:type="dcterms:W3CDTF">2026-01-11T20:11:50Z</dcterms:modified>
</cp:coreProperties>
</file>