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8" r:id="rId6"/>
  </p:sldMasterIdLst>
  <p:sldIdLst>
    <p:sldId id="371" r:id="rId7"/>
    <p:sldId id="372" r:id="rId8"/>
    <p:sldId id="661" r:id="rId9"/>
    <p:sldId id="667" r:id="rId10"/>
    <p:sldId id="663" r:id="rId11"/>
    <p:sldId id="664" r:id="rId12"/>
    <p:sldId id="669" r:id="rId13"/>
    <p:sldId id="670" r:id="rId14"/>
    <p:sldId id="668" r:id="rId15"/>
    <p:sldId id="662" r:id="rId16"/>
    <p:sldId id="678" r:id="rId17"/>
    <p:sldId id="676" r:id="rId18"/>
    <p:sldId id="677" r:id="rId19"/>
    <p:sldId id="671" r:id="rId20"/>
    <p:sldId id="679" r:id="rId21"/>
    <p:sldId id="672" r:id="rId22"/>
    <p:sldId id="682" r:id="rId23"/>
    <p:sldId id="681" r:id="rId24"/>
    <p:sldId id="680" r:id="rId25"/>
    <p:sldId id="613" r:id="rId26"/>
    <p:sldId id="369" r:id="rId27"/>
    <p:sldId id="370" r:id="rId28"/>
    <p:sldId id="633" r:id="rId29"/>
    <p:sldId id="266" r:id="rId3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8E73-6802-343D-07DC-DC5F14FA8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E1337-33D5-F7DA-6CF5-068A0227F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63DE-DB4A-74E5-595F-AC723FD1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CBE7-C1D6-DE28-F75F-89A2C69C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0B127-6297-01DC-F5FB-CA65BF9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3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B631-1E2E-D326-92D0-43B065D0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5A4DA-B0E7-6769-8B9F-C973218D2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625F-56AC-504F-20E4-AA7DA222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2DED-E4F0-ADD7-1867-85D0C1BD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CAAD-5F48-BC68-E714-6DEA37C4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66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B82E9-C0D9-4F02-69DC-B9FCA8319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058A7-5BB4-C35C-390C-3B94F2BA4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2377-579E-8CE6-E497-7CB9B4B8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B2C2-CB1C-740B-E47A-97F0B4DE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6F71-BA2E-0050-CBBA-C4E76089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43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854" y="365126"/>
            <a:ext cx="9472529" cy="877266"/>
          </a:xfrm>
        </p:spPr>
        <p:txBody>
          <a:bodyPr>
            <a:normAutofit/>
          </a:bodyPr>
          <a:lstStyle>
            <a:lvl1pPr>
              <a:defRPr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854" y="1379987"/>
            <a:ext cx="9472530" cy="5112887"/>
          </a:xfrm>
        </p:spPr>
        <p:txBody>
          <a:bodyPr>
            <a:normAutofit/>
          </a:bodyPr>
          <a:lstStyle>
            <a:lvl1pPr marL="0" marR="0" indent="0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marL="228611" marR="0" lvl="0" indent="-228611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47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7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57" y="604966"/>
            <a:ext cx="10515600" cy="1325563"/>
          </a:xfrm>
        </p:spPr>
        <p:txBody>
          <a:bodyPr>
            <a:noAutofit/>
          </a:bodyPr>
          <a:lstStyle>
            <a:lvl1pPr>
              <a:defRPr sz="8800">
                <a:solidFill>
                  <a:srgbClr val="ECA726"/>
                </a:solidFill>
                <a:latin typeface="Candelion Regular" charset="0"/>
                <a:ea typeface="Candelion Regular" charset="0"/>
                <a:cs typeface="Candelion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98357" y="2038479"/>
            <a:ext cx="10515600" cy="433234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771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15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32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1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015-DB90-0A10-2CD2-FFEE3305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0FD0-C0E0-3E18-C0AC-DFDC242B0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27DAD-E610-06EC-C096-279F41C9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B0ED-94E1-404D-5203-CD87135E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0618A-2D64-FD0B-54D9-CB278DBA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53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3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9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80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57C7-BB2B-BE5E-F235-DE0133B7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6D867-184E-F213-F09C-1D5EBC912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718D-B60F-1FDB-E942-8B7A846C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00646-5D80-2608-A6ED-9DC1BAE2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E70BD-DE89-1DD9-E9CF-BCB683F3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95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FD1A-C5B9-83EF-F02D-BAF898EB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C8FB-0AA8-B249-69DB-0B2191962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D6B5D-ECFD-C43A-1D02-C79B096B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10DC-ADF2-BB0A-82CB-1E2C6D8E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FD51-1F5D-1D1B-C77B-A8819B66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36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2759-AA85-3A36-C44D-AFAFD3CE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39F1-0269-9EEA-240B-753511B5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81BF-F01E-EC83-2518-4B7D9C59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7F318-17D7-82CA-BE4C-ED56D4A9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71EC-B3FC-A1BE-DD36-2DDE3B07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498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3F99-802C-7725-F72A-9F893523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BAF57-F4FF-2EF3-4AEB-0F4D53BA7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91744-708C-9819-3813-656DAF3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AAA8-90EA-4C3D-3649-A139FE64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144D3-013B-1ECB-E6A5-C70D3697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B2B9-F378-278F-01A8-DE6EE92E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25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5645-23E8-1FEA-6F4D-6CFAC9B4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C0A89-9423-40AE-2151-F7544B746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58990-4531-987E-75DB-A9969E9C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9ACAF-03A0-605D-6FCE-CF2BC58DA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F268A-825C-52E2-E801-CF4A3C1B8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7A6412-B99D-5D32-5C4B-A0EFF7C6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06A43-39AA-571E-3D78-D2B71838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0A695-A097-0C96-F1BD-1843FDB6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19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71DE-8107-E516-EF30-40A2A44D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AD20E-A0B7-86CD-310C-2AB78F7B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937A3-F10B-541A-5604-3220E1E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1C1D4-428E-7D13-D2E7-7C61B233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35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1153-C950-A7BE-9C6C-7C3B7BE4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2CCFC-A9D8-BF7D-0AF5-9712F441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2D2D-073F-BF1C-262C-44FF8875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97C2D-AA4A-3B64-6B35-64675E7F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E0419-3378-FA45-F9AB-33C61454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007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353C1-0414-3956-9F91-073A91FC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740AB-4FF3-1B46-7C99-3AEB4525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60B16-3B25-8146-52CD-9A647E4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024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86E-EBDB-D55D-380A-312E27A9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2946-11F7-647D-D394-89F225FD6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B94E8-2896-CB29-B06C-5E02527CD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8E114-4F4F-7FBF-4D3B-DAA13078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181EC-AA38-0640-FA8B-96A6C1CE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30DE3-27AB-62D9-26D2-913EC24C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460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1619-7DDC-9C99-2602-EA2B4094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5EA77-6E73-4BB6-9E2F-E0FF3C65D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50C4B-5658-BA80-B2C7-8C14997E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2605F-0346-D93F-7E28-50D68A82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64D77-FB9A-2566-92E1-B1A550F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D1EA6-7598-0F36-2DF9-220654D8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028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5756-6D2B-47CD-7262-EDA73D8F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42B23-39A9-0B07-EF15-46B8F0776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06BDD-4669-3C43-59FD-F11203A2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B27E-A1AB-6302-96E3-64CC8035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7371-24CB-4234-054B-54BDE874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874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9854D2-00FF-9731-F869-35EBF8A36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32B58-85CD-9255-F2CF-2792DFB1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D0B37-80C6-2D8D-D5C7-FBE0CC2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A40A-6017-1341-6281-86122D36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9B54-C7AA-69A0-9B75-EFB377CD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50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C732-6FA3-B37F-C047-06C26A17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87364-FB07-EA4B-846E-48BF11F7A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F3C32-1216-229B-BB14-5BB6C00E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0864E-C5BB-881E-C8E6-06E83854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F96CC-E978-5095-BCED-168DDC81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522A1-45D7-9C45-4121-EA302E82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0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0EF3-9489-8124-65FF-EEC5F8BC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0A07-B916-D579-42FB-87692FD7A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DB589-48A7-F143-C068-89874DB0D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A1B00-890A-87A6-8553-B2FE4F26B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1A52B-0D59-E5D7-9024-46298DE8A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06F57-D697-84F2-C78A-9D2BA166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2A9A1-0D9B-95DF-A239-D025C04A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D839E-FFDD-F380-13A5-1B4F72A3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91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C78F-F016-96AC-E618-9597801F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09E52-467B-5CD7-824F-5EB932E3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2C7AC-7C10-6911-5F0A-F588C64B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CC731-F1FF-956C-5978-CE1092E5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74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D6D63-4059-F5A3-A128-2485849F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618EA1-B355-6D5A-DAEB-AFDC2F7A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709F3-6ACA-43B6-6B38-19561AD1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6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A157-11CE-55AB-FBC0-B4BA060A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DF2F-24D3-5658-9AE5-724864D4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63A1B-AEDA-CC1D-0C96-73722C7E1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0FC26-16BB-92CD-026C-2E5E8FDB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B0A8E-B16A-72DD-8E58-9EB71229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617CB-1557-0098-667D-6D8723A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08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373D-B0F0-E905-FC26-313A4B36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96B96-6B54-BC86-1AB4-766FBD71B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0601B-0CF6-255D-FD2A-4364E40BA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7B564-455A-BFCD-E5DD-AFE8E011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7A10C-854D-ECCE-5D9E-56A6100B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BB745-82A6-A9DD-6256-544455AF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43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AE4A3-F8CB-620D-958D-26C74ED2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4E2C2-7CC6-0907-CD99-483DE8EF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3848-0AAF-961E-CB25-C7040F819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DAC52-0CC3-45A5-B70B-2AD094DE94D4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F5E3-6FF1-C732-828E-A56AB889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1FA86-69AD-DF02-DE36-6568F2122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180CC-1467-4E98-BDFB-9BF59C4601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0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15F0-1340-A749-8652-E6B32DF3C4BB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C4CE-E9C5-D746-82E9-EA47C05D1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AE78B-2B6E-8521-D312-FD77F73D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A6442-6B97-91DA-EC51-5FEE4BEB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904B3-C7D1-EC05-5E19-28A837D3E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3242C1-0FFD-4311-A6FD-0104121731B3}" type="datetimeFigureOut">
              <a:rPr lang="en-AU" smtClean="0"/>
              <a:t>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6E7F4-8E89-6F20-7C3F-B87320A64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1CDC8-4DD1-9769-6F35-CF716F8B4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CC2E9-C29B-4467-8E21-640F7F1486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9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6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89335-B11D-4273-7A8F-A2F95171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284CC9F-1AC0-385D-F488-DD0BB13B9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BE2BB9-A295-A92C-FA35-B24A6F2DF772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Worship?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13172-02B9-2B5A-83FA-FC13FDD7599C}"/>
              </a:ext>
            </a:extLst>
          </p:cNvPr>
          <p:cNvSpPr txBox="1"/>
          <p:nvPr/>
        </p:nvSpPr>
        <p:spPr>
          <a:xfrm>
            <a:off x="3018503" y="2021263"/>
            <a:ext cx="82197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Worth-ship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1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C5DC-BEBE-9678-292D-DFDF12715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CF7E869-7AD5-CF03-F5BA-7F89EC04E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39D64E-0012-FD3F-580F-5E111DF40951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736088" cy="1627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made David “a man after God’s own heart?”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ED324-49C8-F39F-1B6C-CFFB670A5B62}"/>
              </a:ext>
            </a:extLst>
          </p:cNvPr>
          <p:cNvSpPr txBox="1"/>
          <p:nvPr/>
        </p:nvSpPr>
        <p:spPr>
          <a:xfrm>
            <a:off x="3146513" y="2551837"/>
            <a:ext cx="82197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Worshipper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Honest</a:t>
            </a:r>
          </a:p>
        </p:txBody>
      </p:sp>
    </p:spTree>
    <p:extLst>
      <p:ext uri="{BB962C8B-B14F-4D97-AF65-F5344CB8AC3E}">
        <p14:creationId xmlns:p14="http://schemas.microsoft.com/office/powerpoint/2010/main" val="158261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FD72D-139A-C02C-6C2C-02E3940F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5C57495-C208-CA9D-D888-32913AC2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E520A-9EED-8CF0-4D91-B5FE22235032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Jesus – our Perfect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44EB3-26FA-1765-244F-928FF1E01A68}"/>
              </a:ext>
            </a:extLst>
          </p:cNvPr>
          <p:cNvSpPr txBox="1"/>
          <p:nvPr/>
        </p:nvSpPr>
        <p:spPr>
          <a:xfrm>
            <a:off x="3018503" y="2021263"/>
            <a:ext cx="8219767" cy="381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5:19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A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Son can do nothing by himself; he can do only what he sees his Father doing, because whatever the Father does the Son also does.”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3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3868-90E6-BDDB-8098-6867EE50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DE2FCD8-8D5E-422B-E614-29FDEE12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4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26FF1-6E52-2E44-4E72-896BEE4E307F}"/>
              </a:ext>
            </a:extLst>
          </p:cNvPr>
          <p:cNvSpPr txBox="1"/>
          <p:nvPr/>
        </p:nvSpPr>
        <p:spPr>
          <a:xfrm>
            <a:off x="3018504" y="903890"/>
            <a:ext cx="8048890" cy="5811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14:31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world may learn that I love the Father and do exactly what my Father has commanded me”.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4:10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it is written: ‘Worship the Lord your God, and serve him only.’ ” Jesus quoting </a:t>
            </a:r>
            <a:r>
              <a:rPr lang="en-A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6:13</a:t>
            </a:r>
          </a:p>
        </p:txBody>
      </p:sp>
    </p:spTree>
    <p:extLst>
      <p:ext uri="{BB962C8B-B14F-4D97-AF65-F5344CB8AC3E}">
        <p14:creationId xmlns:p14="http://schemas.microsoft.com/office/powerpoint/2010/main" val="8746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1CF99-29E8-34C2-DBD7-C6C82604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585ECAB-CF63-89A4-0044-6B4F3432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2345D-6805-6B3A-10EE-152F3D0035DC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or Whom do we Worship?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531E8-5FAC-AD67-F80A-948B7B8444E8}"/>
              </a:ext>
            </a:extLst>
          </p:cNvPr>
          <p:cNvSpPr txBox="1"/>
          <p:nvPr/>
        </p:nvSpPr>
        <p:spPr>
          <a:xfrm>
            <a:off x="3018503" y="2021263"/>
            <a:ext cx="82197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all worship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4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22081-0D37-F3D9-D2A0-77386C36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0C5B289-85A2-D766-8BB3-5A9B8334B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91A14-DCFA-A2AB-849A-69AD3A760D10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or Whom do we Worship?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5DE9-4930-AFF8-739F-1C6B1E528474}"/>
              </a:ext>
            </a:extLst>
          </p:cNvPr>
          <p:cNvSpPr txBox="1"/>
          <p:nvPr/>
        </p:nvSpPr>
        <p:spPr>
          <a:xfrm>
            <a:off x="3018503" y="2021263"/>
            <a:ext cx="82197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all worship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Worshiping God. How much?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0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31DDD-BAB0-327F-7954-FB4F65A9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083B622-3E79-6265-A076-FDD7F98A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D909D-EE86-1B1C-BE91-BB4C8AED8AC0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Worship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2A7ED3-66A6-C491-9752-C7998B370B25}"/>
              </a:ext>
            </a:extLst>
          </p:cNvPr>
          <p:cNvSpPr txBox="1"/>
          <p:nvPr/>
        </p:nvSpPr>
        <p:spPr>
          <a:xfrm>
            <a:off x="3018503" y="2021263"/>
            <a:ext cx="82197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Community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34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D6038-818A-B5C9-E7AA-C39AFEB83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8A12BD6B-71D7-8AED-CFD9-874426C1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C9972-617A-9739-710D-A57FAE6BAC71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Worship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EE1DC-B55B-0BD3-E62B-4C7390C4B44D}"/>
              </a:ext>
            </a:extLst>
          </p:cNvPr>
          <p:cNvSpPr txBox="1"/>
          <p:nvPr/>
        </p:nvSpPr>
        <p:spPr>
          <a:xfrm>
            <a:off x="3018503" y="2021263"/>
            <a:ext cx="82197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Community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Truth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C2E3-A9A1-8772-D2E7-DC18DCE1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F771987-567B-E787-A6AD-B74B54B3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E243F3-DC4A-94B2-68EB-DFC31AFC5AFE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Worship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1A0E5-47C8-85C7-DDC1-A705E0FCABE5}"/>
              </a:ext>
            </a:extLst>
          </p:cNvPr>
          <p:cNvSpPr txBox="1"/>
          <p:nvPr/>
        </p:nvSpPr>
        <p:spPr>
          <a:xfrm>
            <a:off x="3018503" y="2021263"/>
            <a:ext cx="821976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Community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Truth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Spirit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4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C7A3A-83B2-C743-F19C-EAB519882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647780D-2D3F-400F-8A1A-D7189B378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4FB3E8-9CF0-FCEC-E8FB-5AB6E46DC864}"/>
              </a:ext>
            </a:extLst>
          </p:cNvPr>
          <p:cNvSpPr txBox="1">
            <a:spLocks/>
          </p:cNvSpPr>
          <p:nvPr/>
        </p:nvSpPr>
        <p:spPr>
          <a:xfrm>
            <a:off x="2888353" y="474110"/>
            <a:ext cx="844525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Worship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D59A7-EC21-9359-337A-B826FC27C325}"/>
              </a:ext>
            </a:extLst>
          </p:cNvPr>
          <p:cNvSpPr txBox="1"/>
          <p:nvPr/>
        </p:nvSpPr>
        <p:spPr>
          <a:xfrm>
            <a:off x="3018503" y="2021263"/>
            <a:ext cx="82197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Community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Truth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Spirit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Sabbath rest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9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50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with their arms up&#10;&#10;Description automatically generated">
            <a:extLst>
              <a:ext uri="{FF2B5EF4-FFF2-40B4-BE49-F238E27FC236}">
                <a16:creationId xmlns:a16="http://schemas.microsoft.com/office/drawing/2014/main" id="{2EA1BB60-D574-1542-D2D3-2D8569F2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88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9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1145798F-2B0D-872D-231D-9E948924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F1DB8A-AAAE-5A19-E907-94B59B545668}"/>
              </a:ext>
            </a:extLst>
          </p:cNvPr>
          <p:cNvSpPr txBox="1"/>
          <p:nvPr/>
        </p:nvSpPr>
        <p:spPr>
          <a:xfrm>
            <a:off x="1710813" y="6022280"/>
            <a:ext cx="249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School Term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B537E-F412-8CC9-F856-064073C4071C}"/>
              </a:ext>
            </a:extLst>
          </p:cNvPr>
          <p:cNvSpPr txBox="1"/>
          <p:nvPr/>
        </p:nvSpPr>
        <p:spPr>
          <a:xfrm>
            <a:off x="8824452" y="3765778"/>
            <a:ext cx="2497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School Term</a:t>
            </a:r>
          </a:p>
        </p:txBody>
      </p:sp>
    </p:spTree>
    <p:extLst>
      <p:ext uri="{BB962C8B-B14F-4D97-AF65-F5344CB8AC3E}">
        <p14:creationId xmlns:p14="http://schemas.microsoft.com/office/powerpoint/2010/main" val="188192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24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w poly heart with white text&#10;&#10;AI-generated content may be incorrect.">
            <a:extLst>
              <a:ext uri="{FF2B5EF4-FFF2-40B4-BE49-F238E27FC236}">
                <a16:creationId xmlns:a16="http://schemas.microsoft.com/office/drawing/2014/main" id="{B19524F1-CF8B-A1EA-D2B6-D4230288C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BC2BE-0707-F8EA-C651-93BAB7181830}"/>
              </a:ext>
            </a:extLst>
          </p:cNvPr>
          <p:cNvSpPr txBox="1"/>
          <p:nvPr/>
        </p:nvSpPr>
        <p:spPr>
          <a:xfrm>
            <a:off x="403122" y="5689281"/>
            <a:ext cx="7069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Open Sans" panose="020B0606030504020204" pitchFamily="34" charset="0"/>
              </a:rPr>
              <a:t>Worshipper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Geff Gomez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2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D2042-070E-B431-0684-5C39A6A87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67"/>
            <a:ext cx="12192000" cy="54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EAF8B-B104-3496-41EE-176FCDD3B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544E532-337D-A45C-8CC0-DB56A4E89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8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C762C-BE7E-1F06-FCD9-36BAD526BB6C}"/>
              </a:ext>
            </a:extLst>
          </p:cNvPr>
          <p:cNvSpPr txBox="1">
            <a:spLocks/>
          </p:cNvSpPr>
          <p:nvPr/>
        </p:nvSpPr>
        <p:spPr>
          <a:xfrm>
            <a:off x="2802193" y="506006"/>
            <a:ext cx="8593393" cy="10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dirty="0">
                <a:solidFill>
                  <a:srgbClr val="000000"/>
                </a:solidFill>
                <a:latin typeface="Open Sans" panose="020B0606030504020204" pitchFamily="34" charset="0"/>
              </a:rPr>
              <a:t>Psalm 95</a:t>
            </a:r>
            <a:endParaRPr lang="en-US" sz="9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032EF-2079-9C63-B4FF-B52E91538E72}"/>
              </a:ext>
            </a:extLst>
          </p:cNvPr>
          <p:cNvSpPr txBox="1"/>
          <p:nvPr/>
        </p:nvSpPr>
        <p:spPr>
          <a:xfrm>
            <a:off x="2900515" y="2021263"/>
            <a:ext cx="83377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Open Sans" panose="020B0606030504020204"/>
              </a:rPr>
              <a:t>Come, let us sing for joy to the </a:t>
            </a:r>
            <a:r>
              <a:rPr lang="en-US" sz="3600" cap="small" dirty="0">
                <a:latin typeface="Open Sans" panose="020B0606030504020204"/>
              </a:rPr>
              <a:t>Lord</a:t>
            </a:r>
            <a:r>
              <a:rPr lang="en-US" sz="3600" dirty="0">
                <a:latin typeface="Open Sans" panose="020B0606030504020204"/>
              </a:rPr>
              <a:t>;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   let us shout aloud to the Rock of our    salvation.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Let us come before him with        thanksgiving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and extol him with music and song.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FCA90-5178-5F31-AFDA-52A186B2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4AEB19F-D5E4-C77E-A582-98AA710D8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E1E60-A7B1-51A7-04E3-594813E0EB35}"/>
              </a:ext>
            </a:extLst>
          </p:cNvPr>
          <p:cNvSpPr txBox="1"/>
          <p:nvPr/>
        </p:nvSpPr>
        <p:spPr>
          <a:xfrm>
            <a:off x="2939843" y="889843"/>
            <a:ext cx="83377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latin typeface="Open Sans" panose="020B0606030504020204"/>
            </a:endParaRPr>
          </a:p>
          <a:p>
            <a:pPr>
              <a:defRPr/>
            </a:pPr>
            <a:r>
              <a:rPr lang="en-US" sz="3600" dirty="0">
                <a:latin typeface="Open Sans" panose="020B0606030504020204"/>
              </a:rPr>
              <a:t>For the </a:t>
            </a:r>
            <a:r>
              <a:rPr lang="en-US" sz="3600" cap="small" dirty="0">
                <a:latin typeface="Open Sans" panose="020B0606030504020204"/>
              </a:rPr>
              <a:t>Lord</a:t>
            </a:r>
            <a:r>
              <a:rPr lang="en-US" sz="3600" dirty="0">
                <a:latin typeface="Open Sans" panose="020B0606030504020204"/>
              </a:rPr>
              <a:t> is the great God,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   the great King above all gods.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In his hand are the depths of the earth,</a:t>
            </a:r>
            <a:br>
              <a:rPr lang="en-US" sz="3600" dirty="0">
                <a:latin typeface="Open Sans" panose="020B0606030504020204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and the mountain peaks belong to him.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The sea is his, for he made it,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    and his hands formed the dry land.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8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27E6E-9184-8C40-0842-716F4C450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259443B-D807-F5D8-9825-C5ADAF68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729B6-7E96-217F-107F-074F91437167}"/>
              </a:ext>
            </a:extLst>
          </p:cNvPr>
          <p:cNvSpPr txBox="1"/>
          <p:nvPr/>
        </p:nvSpPr>
        <p:spPr>
          <a:xfrm>
            <a:off x="2939843" y="889843"/>
            <a:ext cx="83377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600" dirty="0">
                <a:latin typeface="Open Sans" panose="020B0606030504020204"/>
              </a:rPr>
              <a:t>Come, let us bow down in worship,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    let us kneel before the </a:t>
            </a:r>
            <a:r>
              <a:rPr lang="en-US" sz="3600" cap="small" dirty="0">
                <a:latin typeface="Open Sans" panose="020B0606030504020204"/>
              </a:rPr>
              <a:t>Lord</a:t>
            </a:r>
            <a:r>
              <a:rPr lang="en-US" sz="3600" dirty="0">
                <a:latin typeface="Open Sans" panose="020B0606030504020204"/>
              </a:rPr>
              <a:t> our Maker;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for he is our God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    and we are the people of his pasture,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    the flock under his care.</a:t>
            </a: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9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8296D-15E0-F8AF-AEE9-A7A68FEA4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E7DFB132-79C2-A2B0-DA45-7FF1A6FC1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5EA03-F448-B107-A6E0-7DEB354B98F7}"/>
              </a:ext>
            </a:extLst>
          </p:cNvPr>
          <p:cNvSpPr txBox="1"/>
          <p:nvPr/>
        </p:nvSpPr>
        <p:spPr>
          <a:xfrm>
            <a:off x="2939843" y="889843"/>
            <a:ext cx="83377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600" dirty="0">
                <a:latin typeface="Open Sans" panose="020B0606030504020204"/>
              </a:rPr>
              <a:t>Today, if only you would hear his voice,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“Do not harden your hearts as you did at </a:t>
            </a:r>
            <a:r>
              <a:rPr lang="en-US" sz="3600" dirty="0" err="1">
                <a:latin typeface="Open Sans" panose="020B0606030504020204"/>
              </a:rPr>
              <a:t>Meribah</a:t>
            </a:r>
            <a:r>
              <a:rPr lang="en-US" sz="3600" dirty="0">
                <a:latin typeface="Open Sans" panose="020B0606030504020204"/>
              </a:rPr>
              <a:t>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dirty="0">
                <a:latin typeface="Open Sans" panose="020B0606030504020204"/>
              </a:rPr>
              <a:t>    as you did that day at Massah in the wilderness,</a:t>
            </a:r>
            <a:br>
              <a:rPr lang="en-US" sz="3600" dirty="0">
                <a:latin typeface="Open Sans" panose="020B0606030504020204"/>
              </a:rPr>
            </a:br>
            <a:r>
              <a:rPr lang="en-US" sz="3600" b="1" baseline="30000" dirty="0">
                <a:latin typeface="Open Sans" panose="020B0606030504020204"/>
              </a:rPr>
              <a:t>9 </a:t>
            </a:r>
            <a:r>
              <a:rPr lang="en-US" sz="3600" dirty="0">
                <a:latin typeface="Open Sans" panose="020B0606030504020204"/>
              </a:rPr>
              <a:t>where your ancestors tested me;</a:t>
            </a:r>
            <a:endParaRPr lang="en-US" sz="36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5965-95FC-A572-4F64-199FCA2C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350C52E-F294-A3E2-09FB-E667B9FE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45284-F9C5-7DB1-141C-2C67ABEEBC17}"/>
              </a:ext>
            </a:extLst>
          </p:cNvPr>
          <p:cNvSpPr txBox="1"/>
          <p:nvPr/>
        </p:nvSpPr>
        <p:spPr>
          <a:xfrm>
            <a:off x="2939843" y="889843"/>
            <a:ext cx="833775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tried me, though they had seen what I did.</a:t>
            </a:r>
          </a:p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forty years I was angry with that generation;</a:t>
            </a:r>
          </a:p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said, ‘They are a people whose hearts go astray,</a:t>
            </a:r>
          </a:p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they have not known my ways.’</a:t>
            </a:r>
          </a:p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I declared on oath in my anger,</a:t>
            </a:r>
          </a:p>
          <a:p>
            <a:pPr algn="just"/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‘They shall never enter my rest.’”</a:t>
            </a:r>
          </a:p>
        </p:txBody>
      </p:sp>
    </p:spTree>
    <p:extLst>
      <p:ext uri="{BB962C8B-B14F-4D97-AF65-F5344CB8AC3E}">
        <p14:creationId xmlns:p14="http://schemas.microsoft.com/office/powerpoint/2010/main" val="162462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061913BEE5642AE6A137BC81B93D9" ma:contentTypeVersion="17" ma:contentTypeDescription="Create a new document." ma:contentTypeScope="" ma:versionID="178010d51f6c6aeda0edff104817d1cf">
  <xsd:schema xmlns:xsd="http://www.w3.org/2001/XMLSchema" xmlns:xs="http://www.w3.org/2001/XMLSchema" xmlns:p="http://schemas.microsoft.com/office/2006/metadata/properties" xmlns:ns3="43e47361-69dd-48fa-ac12-888666bf1d1e" xmlns:ns4="d3c41299-d169-447a-b9a7-ef2fadb4cd8b" targetNamespace="http://schemas.microsoft.com/office/2006/metadata/properties" ma:root="true" ma:fieldsID="f05c456f200c58c16d936a832d37ff92" ns3:_="" ns4:_="">
    <xsd:import namespace="43e47361-69dd-48fa-ac12-888666bf1d1e"/>
    <xsd:import namespace="d3c41299-d169-447a-b9a7-ef2fadb4cd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47361-69dd-48fa-ac12-888666bf1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41299-d169-447a-b9a7-ef2fadb4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3e47361-69dd-48fa-ac12-888666bf1d1e" xsi:nil="true"/>
  </documentManagement>
</p:properties>
</file>

<file path=customXml/itemProps1.xml><?xml version="1.0" encoding="utf-8"?>
<ds:datastoreItem xmlns:ds="http://schemas.openxmlformats.org/officeDocument/2006/customXml" ds:itemID="{065072BB-80B3-4650-9CA0-42AD1C24D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47361-69dd-48fa-ac12-888666bf1d1e"/>
    <ds:schemaRef ds:uri="d3c41299-d169-447a-b9a7-ef2fadb4c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6C579-EA03-4E99-B2FF-85ADD06F1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23E04-CAFD-4948-9DB1-1701FB92A021}">
  <ds:schemaRefs>
    <ds:schemaRef ds:uri="http://schemas.microsoft.com/office/2006/metadata/properties"/>
    <ds:schemaRef ds:uri="43e47361-69dd-48fa-ac12-888666bf1d1e"/>
    <ds:schemaRef ds:uri="http://www.w3.org/XML/1998/namespace"/>
    <ds:schemaRef ds:uri="http://schemas.microsoft.com/office/2006/documentManagement/types"/>
    <ds:schemaRef ds:uri="d3c41299-d169-447a-b9a7-ef2fadb4cd8b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6588</TotalTime>
  <Words>431</Words>
  <Application>Microsoft Office PowerPoint</Application>
  <PresentationFormat>Widescreen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Candelion Regular</vt:lpstr>
      <vt:lpstr>Open Sans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Christie</dc:creator>
  <cp:lastModifiedBy>Geff Gomez</cp:lastModifiedBy>
  <cp:revision>18</cp:revision>
  <cp:lastPrinted>2025-11-21T09:47:19Z</cp:lastPrinted>
  <dcterms:created xsi:type="dcterms:W3CDTF">2025-10-21T03:19:46Z</dcterms:created>
  <dcterms:modified xsi:type="dcterms:W3CDTF">2026-01-08T13:01:51Z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0x0101005DD061913BEE5642AE6A137BC81B93D9</vt:lpwstr>
  </property>
</Properties>
</file>