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0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6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55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95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5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59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44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11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04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0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34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95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79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46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93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48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43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66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43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1/10/2026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1/10/2026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99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1/10/2026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38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09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72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6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1291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58522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868423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944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7738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44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04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89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2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50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5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31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42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36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053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03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0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7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16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87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57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51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64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41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9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97F2B20-92D8-2249-BFDC-F3CA74FA7D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910"/>
          <a:stretch>
            <a:fillRect/>
          </a:stretch>
        </p:blipFill>
        <p:spPr>
          <a:xfrm>
            <a:off x="342900" y="1034834"/>
            <a:ext cx="11506200" cy="4788332"/>
          </a:xfr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65FCA57-1A48-9BA4-AB4B-8AA5CE3AC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E02B9C4-E92F-FAD4-793F-89092B366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5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A9A7-C2C2-C4C9-4B74-D1C60168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None of us would be here if it were not for the providential care of God.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334DC1-BFB1-FA70-4E03-E62ED129E7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2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E3A5-3FC3-3A17-ED15-D58AD3A1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/>
          <a:p>
            <a:r>
              <a:rPr lang="en-US" sz="6800" dirty="0">
                <a:latin typeface="Arial" panose="020B0604020202020204" pitchFamily="34" charset="0"/>
                <a:cs typeface="Arial" panose="020B0604020202020204" pitchFamily="34" charset="0"/>
              </a:rPr>
              <a:t>As the pinnacle of God’s creation, we are of incalculable worth to God. </a:t>
            </a:r>
          </a:p>
        </p:txBody>
      </p:sp>
    </p:spTree>
    <p:extLst>
      <p:ext uri="{BB962C8B-B14F-4D97-AF65-F5344CB8AC3E}">
        <p14:creationId xmlns:p14="http://schemas.microsoft.com/office/powerpoint/2010/main" val="14788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2E7F-1888-6D48-727D-9DDD9AC61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anchor="t">
            <a:normAutofit/>
          </a:bodyPr>
          <a:lstStyle/>
          <a:p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We were created to be in relationship with God.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DA161A5-545D-5003-90DB-67D074DB9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0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15FF-F095-7942-FB54-3EA2C13E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Where light is, darkness cannot be. </a:t>
            </a:r>
          </a:p>
        </p:txBody>
      </p:sp>
      <p:pic>
        <p:nvPicPr>
          <p:cNvPr id="5" name="Picture 4" descr="Lit lightbulb lamp">
            <a:extLst>
              <a:ext uri="{FF2B5EF4-FFF2-40B4-BE49-F238E27FC236}">
                <a16:creationId xmlns:a16="http://schemas.microsoft.com/office/drawing/2014/main" id="{F89AD5F5-3957-A434-4D62-A22F9D7643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91" r="3" b="3"/>
          <a:stretch>
            <a:fillRect/>
          </a:stretch>
        </p:blipFill>
        <p:spPr>
          <a:xfrm>
            <a:off x="5422392" y="2039112"/>
            <a:ext cx="5047488" cy="3538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0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4F89-BECD-95B1-089F-5361FA583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27075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6111C-C1C7-89B5-4692-14E88FEBC5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47186" y="1821583"/>
            <a:ext cx="7370064" cy="2231136"/>
          </a:xfrm>
        </p:spPr>
        <p:txBody>
          <a:bodyPr>
            <a:noAutofit/>
          </a:bodyPr>
          <a:lstStyle/>
          <a:p>
            <a:r>
              <a:rPr lang="en-US" sz="3600" b="1" u="sng" dirty="0"/>
              <a:t>Psalm 43: 3-4 </a:t>
            </a:r>
          </a:p>
          <a:p>
            <a:pPr lvl="1"/>
            <a:r>
              <a:rPr lang="en-US" sz="3600" dirty="0"/>
              <a:t>“</a:t>
            </a:r>
            <a:r>
              <a:rPr lang="en-US" sz="3600" b="1" dirty="0"/>
              <a:t>Send out your light and your truth; let them lead me</a:t>
            </a:r>
            <a:r>
              <a:rPr lang="en-US" sz="3600" dirty="0"/>
              <a:t>; let them bring me to your holy hill and to your dwelling! Then I will go to the altar of God,”</a:t>
            </a:r>
          </a:p>
        </p:txBody>
      </p:sp>
    </p:spTree>
    <p:extLst>
      <p:ext uri="{BB962C8B-B14F-4D97-AF65-F5344CB8AC3E}">
        <p14:creationId xmlns:p14="http://schemas.microsoft.com/office/powerpoint/2010/main" val="283535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9C3D-2A1B-F269-4408-3F6C99FD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011382"/>
            <a:ext cx="7772400" cy="5361986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Lord you're are the giver of light and truth!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praise you because you are the God of…..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come to Your altar and confess…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God, I ask that your light and truth will guide as I navigate the waters of…..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024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021D-55E6-EA9D-58D4-43B979F6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Genesis reveals God as Creator and Redeemer.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4D94D6-9BFA-04CD-8190-279582D6E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Lone person stanging on misty jagged mountain">
            <a:extLst>
              <a:ext uri="{FF2B5EF4-FFF2-40B4-BE49-F238E27FC236}">
                <a16:creationId xmlns:a16="http://schemas.microsoft.com/office/drawing/2014/main" id="{42B9C3A2-FB68-C642-042E-B6FF7D2E16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80" r="7519" b="-1"/>
          <a:stretch>
            <a:fillRect/>
          </a:stretch>
        </p:blipFill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91890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7FD00-8E04-E7FA-BD1D-3E6B6E60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can know God, but we can never fully know God. </a:t>
            </a:r>
          </a:p>
        </p:txBody>
      </p:sp>
    </p:spTree>
    <p:extLst>
      <p:ext uri="{BB962C8B-B14F-4D97-AF65-F5344CB8AC3E}">
        <p14:creationId xmlns:p14="http://schemas.microsoft.com/office/powerpoint/2010/main" val="201170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3D7D-B8BA-1AE2-B701-A87D07EC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God alone has the power to  make something from nothing.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66F962-E5F8-D796-5AED-A4D0B2C3F6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C2C85-8AB3-F068-54DE-ED193BE29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anchor="t"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God, in His creative wisdom, transformed the dark and chaotic abyss into a place capable of sustaining life.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4313E3D-3338-7A84-9301-9B361CDBE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2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44AD-AC1E-EA87-368D-7D71FAF8B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perfect and holy God cannot create anything that is not good!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B83EA-257B-6EB9-BF41-713C5ED8FA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0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A106-3B45-A274-A904-06D9C2E7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/>
          <a:p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God is not bound by time. Time was created by God for man. </a:t>
            </a:r>
          </a:p>
        </p:txBody>
      </p:sp>
    </p:spTree>
    <p:extLst>
      <p:ext uri="{BB962C8B-B14F-4D97-AF65-F5344CB8AC3E}">
        <p14:creationId xmlns:p14="http://schemas.microsoft.com/office/powerpoint/2010/main" val="1827595769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222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Neue Haas Grotesk Text Pro</vt:lpstr>
      <vt:lpstr>Dune</vt:lpstr>
      <vt:lpstr>PowerPoint Presentation</vt:lpstr>
      <vt:lpstr> </vt:lpstr>
      <vt:lpstr>Lord you're are the giver of light and truth!   I praise you because you are the God of…..  I come to Your altar and confess…  God, I ask that your light and truth will guide as I navigate the waters of….. </vt:lpstr>
      <vt:lpstr>Genesis reveals God as Creator and Redeemer. </vt:lpstr>
      <vt:lpstr>We can know God, but we can never fully know God. </vt:lpstr>
      <vt:lpstr>God alone has the power to  make something from nothing. </vt:lpstr>
      <vt:lpstr>God, in His creative wisdom, transformed the dark and chaotic abyss into a place capable of sustaining life. </vt:lpstr>
      <vt:lpstr>A perfect and holy God cannot create anything that is not good!</vt:lpstr>
      <vt:lpstr>God is not bound by time. Time was created by God for man. </vt:lpstr>
      <vt:lpstr>None of us would be here if it were not for the providential care of God. </vt:lpstr>
      <vt:lpstr>As the pinnacle of God’s creation, we are of incalculable worth to God. </vt:lpstr>
      <vt:lpstr>We were created to be in relationship with God.</vt:lpstr>
      <vt:lpstr>Where light is, darkness cannot be.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Maria Gebbink</cp:lastModifiedBy>
  <cp:revision>3</cp:revision>
  <dcterms:created xsi:type="dcterms:W3CDTF">2026-01-03T14:32:33Z</dcterms:created>
  <dcterms:modified xsi:type="dcterms:W3CDTF">2026-01-11T00:58:41Z</dcterms:modified>
</cp:coreProperties>
</file>