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0" r:id="rId2"/>
    <p:sldId id="257" r:id="rId3"/>
    <p:sldId id="258" r:id="rId4"/>
    <p:sldId id="277" r:id="rId5"/>
    <p:sldId id="278" r:id="rId6"/>
    <p:sldId id="274" r:id="rId7"/>
    <p:sldId id="279" r:id="rId8"/>
    <p:sldId id="275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7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86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27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hands clapping in front of a message&#10;&#10;AI-generated content may be incorrect.">
            <a:extLst>
              <a:ext uri="{FF2B5EF4-FFF2-40B4-BE49-F238E27FC236}">
                <a16:creationId xmlns:a16="http://schemas.microsoft.com/office/drawing/2014/main" id="{22502629-CE90-2DAA-1408-D7ABDE98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8418953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Scripture:</a:t>
            </a:r>
          </a:p>
          <a:p>
            <a:pPr algn="ctr">
              <a:buNone/>
            </a:pPr>
            <a:endParaRPr lang="en-US" sz="5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96: 1 -13 </a:t>
            </a:r>
            <a:endParaRPr lang="en-US" sz="5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471324" y="1372524"/>
            <a:ext cx="10622914" cy="798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year represents a new beginning, new mercies, new opportunities, and a fresh move of God.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Psalm 96 opens with an invitation: “Sing to the Lord a new song.”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sound of worship is not just new lyrics or new music, it is the overflow of a renewed heart, a revived spirit, and a refreshed walk with God.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is calling us to release a new sound that reflects new faith.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600" y="289269"/>
            <a:ext cx="10459238" cy="1037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SOUND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Psalm 96:1–2 — “Sing to the Lord a new song; sing to the Lord, all the earth. Sing to the Lord, bless His name; proclaim the good news of His salvation from day to day.”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A new song requires a new work of God in us.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sing a new song with an old, weary, or hardened heart.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Why "new"? Not necessarily a new melody, but a renewed heart, a fresh perspective, a deeper revelation of God. It's worship that isn't stale, or habitual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600" y="289269"/>
            <a:ext cx="10625756" cy="869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SOUND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Psalm 96:1–2 — “Sing to the Lord a new song; sing to the Lord, all the earth. Sing to the Lord, bless His name; proclaim the good news of His salvation from day to day.”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is refreshed when salvation becomes real again.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A new year calls for renewed spiritual disciplines.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Prayer, word, consecration, thanksgiving, these reset the heart to worship.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4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609599" y="1485900"/>
            <a:ext cx="10709525" cy="806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GOD’S INCOMPARABLE GREATNESS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(Psalm 96:4-6)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Supreme Worth (v. 4): "For great is the LORD and most worthy of praise; he is to be feared above all gods."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 Beyond Comparison: He is not like other gods, but THE God. His greatness demands our highest praise.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 Feared Above All: A reverence and awe that recognizes His sovereignty and power.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609599" y="289269"/>
            <a:ext cx="10895251" cy="972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GOD’S  INCOMPARABLE GREATNESS </a:t>
            </a: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(Psalm 96:4-6)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Supreme Worth (v. 4): "For great is the LORD and most worthy of praise; he is to be feared above all gods."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lifts God higher than every competing voice.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Verse 5: “All the gods of the nations are idols.”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sound of worship combats the idols of fear, culture, and self.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609600" y="289269"/>
            <a:ext cx="10709526" cy="10461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NEW SOUND CALLS US INTO DEEPER SURRENDER-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Psalm 96:7–9)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demands giving, not only singing.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Give Him glory, honor, gratitude, obedience, and your whole life.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Bring Offerings and Worship 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The “beauty of holiness”.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release a new sound with an old lifestyle.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as surrender positions us to hear God clearly in the new year.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11401</TotalTime>
  <Words>520</Words>
  <Application>Microsoft Office PowerPoint</Application>
  <PresentationFormat>Custom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2026-01-03T00:46:06Z</dcterms:modified>
  <dc:identifier>DAGbAtwYxKE</dc:identifier>
</cp:coreProperties>
</file>