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417" r:id="rId3"/>
    <p:sldId id="268" r:id="rId4"/>
    <p:sldId id="274" r:id="rId5"/>
    <p:sldId id="288" r:id="rId6"/>
    <p:sldId id="294" r:id="rId7"/>
    <p:sldId id="298" r:id="rId8"/>
    <p:sldId id="338" r:id="rId9"/>
    <p:sldId id="345" r:id="rId10"/>
    <p:sldId id="351" r:id="rId11"/>
    <p:sldId id="381" r:id="rId12"/>
    <p:sldId id="359" r:id="rId13"/>
    <p:sldId id="360" r:id="rId14"/>
    <p:sldId id="385" r:id="rId15"/>
    <p:sldId id="389" r:id="rId16"/>
    <p:sldId id="634" r:id="rId17"/>
    <p:sldId id="398" r:id="rId18"/>
    <p:sldId id="405" r:id="rId19"/>
    <p:sldId id="406" r:id="rId20"/>
    <p:sldId id="409" r:id="rId21"/>
    <p:sldId id="420" r:id="rId22"/>
    <p:sldId id="427" r:id="rId23"/>
    <p:sldId id="428" r:id="rId24"/>
    <p:sldId id="431" r:id="rId25"/>
    <p:sldId id="435" r:id="rId26"/>
    <p:sldId id="445" r:id="rId27"/>
    <p:sldId id="449" r:id="rId28"/>
    <p:sldId id="454" r:id="rId29"/>
    <p:sldId id="460" r:id="rId30"/>
    <p:sldId id="475" r:id="rId31"/>
    <p:sldId id="477" r:id="rId32"/>
    <p:sldId id="482" r:id="rId33"/>
    <p:sldId id="550" r:id="rId34"/>
    <p:sldId id="565" r:id="rId35"/>
    <p:sldId id="573" r:id="rId36"/>
    <p:sldId id="575" r:id="rId37"/>
    <p:sldId id="576" r:id="rId38"/>
    <p:sldId id="592" r:id="rId39"/>
    <p:sldId id="504" r:id="rId40"/>
    <p:sldId id="523" r:id="rId41"/>
    <p:sldId id="629" r:id="rId42"/>
    <p:sldId id="412" r:id="rId43"/>
    <p:sldId id="644" r:id="rId44"/>
    <p:sldId id="413" r:id="rId45"/>
    <p:sldId id="623" r:id="rId46"/>
    <p:sldId id="625" r:id="rId47"/>
    <p:sldId id="542" r:id="rId48"/>
    <p:sldId id="486" r:id="rId49"/>
    <p:sldId id="488" r:id="rId50"/>
    <p:sldId id="257" r:id="rId51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8F5BA0-4AF4-4875-B23A-2DFD5352A461}" v="37" dt="2026-01-03T02:48:56.2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C2DC9D-B012-4A1A-9357-5024487DEB48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5D607C-1FAC-4E26-B5CF-DF4DADF24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503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1622C-44F7-0D28-E6EA-9B2CC46DDE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7D175D-D16E-AA57-4210-9D82AF2EA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B01FC9-895E-1BA9-4FCA-69B7CC07E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318B3-802B-4452-B5EF-D1BBF48EEDAF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9BD697-0A7B-14BD-E4EC-83522B156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000EC-2CC9-8866-FE74-7700190F0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EF4F-9B75-426C-A9CA-6C3E54CC5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84925"/>
      </p:ext>
    </p:extLst>
  </p:cSld>
  <p:clrMapOvr>
    <a:masterClrMapping/>
  </p:clrMapOvr>
  <p:transition spd="slow" advTm="1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D1998-4692-67E4-2B09-2DF26756B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76EA3D-D497-4A11-7C48-C3DC943F1D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18381-203F-5F01-D58E-42620BEFB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318B3-802B-4452-B5EF-D1BBF48EEDAF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7CE42-CD7C-50A8-54E0-64AF92CCA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416C9-5574-1325-C73A-4758FAD34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EF4F-9B75-426C-A9CA-6C3E54CC5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013845"/>
      </p:ext>
    </p:extLst>
  </p:cSld>
  <p:clrMapOvr>
    <a:masterClrMapping/>
  </p:clrMapOvr>
  <p:transition spd="slow" advTm="1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AA176A-8232-1E96-1883-453750B537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B3D202-D49F-05CC-65BF-4B0C48EE82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0739B7-306D-CB0D-F21D-2771E6E86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318B3-802B-4452-B5EF-D1BBF48EEDAF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28232-143D-C071-A126-DF99A7C98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B357D-E74B-2341-DC60-8D6471584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EF4F-9B75-426C-A9CA-6C3E54CC5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934388"/>
      </p:ext>
    </p:extLst>
  </p:cSld>
  <p:clrMapOvr>
    <a:masterClrMapping/>
  </p:clrMapOvr>
  <p:transition spd="slow" advTm="1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1BAF7-11D8-BF57-2BFD-3229C81BB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5B0EF-5801-F29A-7D79-6AC9D9D8EC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F4B97-F2F9-87D2-5DEA-EF99B98AE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318B3-802B-4452-B5EF-D1BBF48EEDAF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C86B3-89B3-9534-4DB5-B911A10C6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EEB932-2379-C0E7-17A0-27A73964F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EF4F-9B75-426C-A9CA-6C3E54CC5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10663"/>
      </p:ext>
    </p:extLst>
  </p:cSld>
  <p:clrMapOvr>
    <a:masterClrMapping/>
  </p:clrMapOvr>
  <p:transition spd="slow" advTm="1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A1947-167E-7774-EB32-1332C3E5B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969C6-3AF9-FDB3-74D7-4765A7244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AB66B-F2F5-D1A8-5435-4BF0BB99D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318B3-802B-4452-B5EF-D1BBF48EEDAF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33708D-B5C8-9D89-B654-DE88EA7D9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DBD99-157E-ACC4-F3A0-F4EA70605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EF4F-9B75-426C-A9CA-6C3E54CC5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305084"/>
      </p:ext>
    </p:extLst>
  </p:cSld>
  <p:clrMapOvr>
    <a:masterClrMapping/>
  </p:clrMapOvr>
  <p:transition spd="slow" advTm="1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E13DB-F344-0D2F-CF58-24E07811F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C438E-17D7-63EB-0A55-9EEB4133AB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0DE1B2-7A2F-7485-69EC-DBA2DD7473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F4E772-92F7-9299-B803-922F5287E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318B3-802B-4452-B5EF-D1BBF48EEDAF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61F898-799D-2DAE-547E-162A80DDB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0B0B6A-DA02-5DF3-DDFD-92DFC380B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EF4F-9B75-426C-A9CA-6C3E54CC5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448273"/>
      </p:ext>
    </p:extLst>
  </p:cSld>
  <p:clrMapOvr>
    <a:masterClrMapping/>
  </p:clrMapOvr>
  <p:transition spd="slow" advTm="1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BCB4A-BFBA-86F2-F94C-67672AC05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FD1EA1-B40F-67F3-5E17-53EC69C622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8A09AF-2486-263C-CB5F-71D41E7394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7CEC94-270E-0D5E-56DD-A9A014CCE4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979236-15F5-3106-2CBF-878DAE095D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8DD877-B7FD-86BF-7583-7B80C38C6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318B3-802B-4452-B5EF-D1BBF48EEDAF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6A8A26-0625-73FF-5984-6F921CC90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2DC9C0-BB06-5240-1DD4-810E8207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EF4F-9B75-426C-A9CA-6C3E54CC5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820463"/>
      </p:ext>
    </p:extLst>
  </p:cSld>
  <p:clrMapOvr>
    <a:masterClrMapping/>
  </p:clrMapOvr>
  <p:transition spd="slow" advTm="1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3BADF-5246-26AE-846C-2158803E7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7FBAAC-F479-95E3-7F1F-4FD409991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318B3-802B-4452-B5EF-D1BBF48EEDAF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D8692A-B872-1FB5-DD8B-DEB86764A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265332-9C99-3E8E-7495-F879E15E9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EF4F-9B75-426C-A9CA-6C3E54CC5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878846"/>
      </p:ext>
    </p:extLst>
  </p:cSld>
  <p:clrMapOvr>
    <a:masterClrMapping/>
  </p:clrMapOvr>
  <p:transition spd="slow" advTm="1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53FB60-6193-1185-860F-261521D8F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318B3-802B-4452-B5EF-D1BBF48EEDAF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F26281-2684-579A-D197-3B47139E5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934E8-0773-8AFE-3D1D-1C6D6AC64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EF4F-9B75-426C-A9CA-6C3E54CC5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550220"/>
      </p:ext>
    </p:extLst>
  </p:cSld>
  <p:clrMapOvr>
    <a:masterClrMapping/>
  </p:clrMapOvr>
  <p:transition spd="slow" advTm="1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7ED72-5405-003F-14F9-AAA9974E0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5E9EB-77D1-8232-6E8C-EDEA92652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3361EA-15FC-C09F-C2D5-E8EA3D7E09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BFA762-6879-A255-27DF-060983A61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318B3-802B-4452-B5EF-D1BBF48EEDAF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B8A71D-8D11-8964-CA81-83AE3C2DD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D68AF7-2FBD-E569-9915-25AADB3E9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EF4F-9B75-426C-A9CA-6C3E54CC5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237913"/>
      </p:ext>
    </p:extLst>
  </p:cSld>
  <p:clrMapOvr>
    <a:masterClrMapping/>
  </p:clrMapOvr>
  <p:transition spd="slow" advTm="1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A0093-2E09-1DDA-1818-43CA41BFA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9E588B-CF84-E22A-0792-250E44F04E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C16467-B23E-2B91-D268-D51245FD14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08AD67-370C-91F2-736A-AE5195BE0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318B3-802B-4452-B5EF-D1BBF48EEDAF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F8262C-0494-7E88-563E-26853D05E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3565C8-BF4B-6614-DD5B-47FF6DEE1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EF4F-9B75-426C-A9CA-6C3E54CC5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139929"/>
      </p:ext>
    </p:extLst>
  </p:cSld>
  <p:clrMapOvr>
    <a:masterClrMapping/>
  </p:clrMapOvr>
  <p:transition spd="slow" advTm="1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D44A94-992D-9CE4-A71D-A80A72AA6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D55ECF-0D65-7828-6440-83A0822868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BCE61-2DC7-EDFA-A5B0-9092BBC5B8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8318B3-802B-4452-B5EF-D1BBF48EEDAF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7B64C-4F39-0E95-057B-3C1B2198FE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DDCF5C-8BF4-1538-95B9-3AB8E99713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B1CEF4F-9B75-426C-A9CA-6C3E54CC5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6343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100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8F9CBE3F-79A8-4F8F-88D9-DAD03D0D28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86874-6B7D-A906-0CE3-B3F03A665E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030" y="1209220"/>
            <a:ext cx="9147940" cy="2337238"/>
          </a:xfrm>
        </p:spPr>
        <p:txBody>
          <a:bodyPr anchor="b">
            <a:normAutofit/>
          </a:bodyPr>
          <a:lstStyle/>
          <a:p>
            <a:r>
              <a:rPr lang="en-US" b="1" dirty="0" err="1"/>
              <a:t>Celebrando</a:t>
            </a:r>
            <a:r>
              <a:rPr lang="en-US" b="1"/>
              <a:t> Navidad 2025</a:t>
            </a:r>
            <a:endParaRPr lang="en-US" sz="5600" dirty="0">
              <a:solidFill>
                <a:srgbClr val="FFFFFF"/>
              </a:solidFill>
            </a:endParaRPr>
          </a:p>
        </p:txBody>
      </p:sp>
      <p:sp>
        <p:nvSpPr>
          <p:cNvPr id="62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1869" y="2383077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3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24364" y="2265467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4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24834" y="253720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4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4053" y="2832967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6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72266" y="280398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5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13405" y="324249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831729"/>
            <a:ext cx="12188952" cy="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656201"/>
      </p:ext>
    </p:extLst>
  </p:cSld>
  <p:clrMapOvr>
    <a:masterClrMapping/>
  </p:clrMapOvr>
  <p:transition spd="slow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099">
            <a:extLst>
              <a:ext uri="{FF2B5EF4-FFF2-40B4-BE49-F238E27FC236}">
                <a16:creationId xmlns:a16="http://schemas.microsoft.com/office/drawing/2014/main" id="{9388A34A-B590-AB75-0093-056C9F4CF9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627467"/>
      </p:ext>
    </p:extLst>
  </p:cSld>
  <p:clrMapOvr>
    <a:masterClrMapping/>
  </p:clrMapOvr>
  <p:transition spd="slow" advTm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129">
            <a:extLst>
              <a:ext uri="{FF2B5EF4-FFF2-40B4-BE49-F238E27FC236}">
                <a16:creationId xmlns:a16="http://schemas.microsoft.com/office/drawing/2014/main" id="{FCD60FAD-A6DD-1DEB-7FDA-A5A0354BC7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340111"/>
      </p:ext>
    </p:extLst>
  </p:cSld>
  <p:clrMapOvr>
    <a:masterClrMapping/>
  </p:clrMapOvr>
  <p:transition spd="slow" advTm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107">
            <a:extLst>
              <a:ext uri="{FF2B5EF4-FFF2-40B4-BE49-F238E27FC236}">
                <a16:creationId xmlns:a16="http://schemas.microsoft.com/office/drawing/2014/main" id="{EED69F14-333A-F9AB-B54A-517A51196E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0"/>
            <a:ext cx="1087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55164"/>
      </p:ext>
    </p:extLst>
  </p:cSld>
  <p:clrMapOvr>
    <a:masterClrMapping/>
  </p:clrMapOvr>
  <p:transition spd="slow" advTm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108">
            <a:extLst>
              <a:ext uri="{FF2B5EF4-FFF2-40B4-BE49-F238E27FC236}">
                <a16:creationId xmlns:a16="http://schemas.microsoft.com/office/drawing/2014/main" id="{597C5005-C887-2711-FC9A-DFC0C7FA85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878658"/>
      </p:ext>
    </p:extLst>
  </p:cSld>
  <p:clrMapOvr>
    <a:masterClrMapping/>
  </p:clrMapOvr>
  <p:transition spd="slow" advTm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133">
            <a:extLst>
              <a:ext uri="{FF2B5EF4-FFF2-40B4-BE49-F238E27FC236}">
                <a16:creationId xmlns:a16="http://schemas.microsoft.com/office/drawing/2014/main" id="{485E1C96-237B-2861-86AE-3D94DF70F0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87100"/>
      </p:ext>
    </p:extLst>
  </p:cSld>
  <p:clrMapOvr>
    <a:masterClrMapping/>
  </p:clrMapOvr>
  <p:transition spd="slow" advTm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137">
            <a:extLst>
              <a:ext uri="{FF2B5EF4-FFF2-40B4-BE49-F238E27FC236}">
                <a16:creationId xmlns:a16="http://schemas.microsoft.com/office/drawing/2014/main" id="{7D84DAAC-39F4-7166-DB6D-CA0A0B2878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086499"/>
      </p:ext>
    </p:extLst>
  </p:cSld>
  <p:clrMapOvr>
    <a:masterClrMapping/>
  </p:clrMapOvr>
  <p:transition spd="slow" advTm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396">
            <a:extLst>
              <a:ext uri="{FF2B5EF4-FFF2-40B4-BE49-F238E27FC236}">
                <a16:creationId xmlns:a16="http://schemas.microsoft.com/office/drawing/2014/main" id="{62E31E93-5192-729B-1007-6ECFBDFA7A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5013"/>
      </p:ext>
    </p:extLst>
  </p:cSld>
  <p:clrMapOvr>
    <a:masterClrMapping/>
  </p:clrMapOvr>
  <p:transition spd="slow" advTm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146">
            <a:extLst>
              <a:ext uri="{FF2B5EF4-FFF2-40B4-BE49-F238E27FC236}">
                <a16:creationId xmlns:a16="http://schemas.microsoft.com/office/drawing/2014/main" id="{FA81DC57-305D-45DC-2071-258BA2D6E5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134790"/>
      </p:ext>
    </p:extLst>
  </p:cSld>
  <p:clrMapOvr>
    <a:masterClrMapping/>
  </p:clrMapOvr>
  <p:transition spd="slow" advTm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153">
            <a:extLst>
              <a:ext uri="{FF2B5EF4-FFF2-40B4-BE49-F238E27FC236}">
                <a16:creationId xmlns:a16="http://schemas.microsoft.com/office/drawing/2014/main" id="{CC674DF7-97D7-90E3-FD39-620B2A3A71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617556"/>
      </p:ext>
    </p:extLst>
  </p:cSld>
  <p:clrMapOvr>
    <a:masterClrMapping/>
  </p:clrMapOvr>
  <p:transition spd="slow" advTm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154">
            <a:extLst>
              <a:ext uri="{FF2B5EF4-FFF2-40B4-BE49-F238E27FC236}">
                <a16:creationId xmlns:a16="http://schemas.microsoft.com/office/drawing/2014/main" id="{44521174-F280-10CF-2C7F-798351687D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01688"/>
      </p:ext>
    </p:extLst>
  </p:cSld>
  <p:clrMapOvr>
    <a:masterClrMapping/>
  </p:clrMapOvr>
  <p:transition spd="slow" advTm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165">
            <a:extLst>
              <a:ext uri="{FF2B5EF4-FFF2-40B4-BE49-F238E27FC236}">
                <a16:creationId xmlns:a16="http://schemas.microsoft.com/office/drawing/2014/main" id="{8BB55867-F95F-58E8-AA39-9979102369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006309"/>
      </p:ext>
    </p:extLst>
  </p:cSld>
  <p:clrMapOvr>
    <a:masterClrMapping/>
  </p:clrMapOvr>
  <p:transition spd="slow" advTm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157">
            <a:extLst>
              <a:ext uri="{FF2B5EF4-FFF2-40B4-BE49-F238E27FC236}">
                <a16:creationId xmlns:a16="http://schemas.microsoft.com/office/drawing/2014/main" id="{7E46DDE7-3C1F-354E-838A-BABF024CC5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062705"/>
      </p:ext>
    </p:extLst>
  </p:cSld>
  <p:clrMapOvr>
    <a:masterClrMapping/>
  </p:clrMapOvr>
  <p:transition spd="slow" advTm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168">
            <a:extLst>
              <a:ext uri="{FF2B5EF4-FFF2-40B4-BE49-F238E27FC236}">
                <a16:creationId xmlns:a16="http://schemas.microsoft.com/office/drawing/2014/main" id="{B2C5B480-91C5-DC41-3781-6B8194854E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029169"/>
      </p:ext>
    </p:extLst>
  </p:cSld>
  <p:clrMapOvr>
    <a:masterClrMapping/>
  </p:clrMapOvr>
  <p:transition spd="slow" advTm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175">
            <a:extLst>
              <a:ext uri="{FF2B5EF4-FFF2-40B4-BE49-F238E27FC236}">
                <a16:creationId xmlns:a16="http://schemas.microsoft.com/office/drawing/2014/main" id="{05C147FC-DA76-B14B-1103-FB49C81852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666776"/>
      </p:ext>
    </p:extLst>
  </p:cSld>
  <p:clrMapOvr>
    <a:masterClrMapping/>
  </p:clrMapOvr>
  <p:transition spd="slow" advTm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176">
            <a:extLst>
              <a:ext uri="{FF2B5EF4-FFF2-40B4-BE49-F238E27FC236}">
                <a16:creationId xmlns:a16="http://schemas.microsoft.com/office/drawing/2014/main" id="{E4477215-07CF-927B-031D-0E7F7582A6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62723"/>
      </p:ext>
    </p:extLst>
  </p:cSld>
  <p:clrMapOvr>
    <a:masterClrMapping/>
  </p:clrMapOvr>
  <p:transition spd="slow" advTm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179">
            <a:extLst>
              <a:ext uri="{FF2B5EF4-FFF2-40B4-BE49-F238E27FC236}">
                <a16:creationId xmlns:a16="http://schemas.microsoft.com/office/drawing/2014/main" id="{76C60CC9-0E8F-B69E-2274-1854E951C4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503572"/>
      </p:ext>
    </p:extLst>
  </p:cSld>
  <p:clrMapOvr>
    <a:masterClrMapping/>
  </p:clrMapOvr>
  <p:transition spd="slow" advTm="1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183">
            <a:extLst>
              <a:ext uri="{FF2B5EF4-FFF2-40B4-BE49-F238E27FC236}">
                <a16:creationId xmlns:a16="http://schemas.microsoft.com/office/drawing/2014/main" id="{BF564E0F-955D-1E57-28DA-EF6D2F99A1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605393"/>
      </p:ext>
    </p:extLst>
  </p:cSld>
  <p:clrMapOvr>
    <a:masterClrMapping/>
  </p:clrMapOvr>
  <p:transition spd="slow" advTm="1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193">
            <a:extLst>
              <a:ext uri="{FF2B5EF4-FFF2-40B4-BE49-F238E27FC236}">
                <a16:creationId xmlns:a16="http://schemas.microsoft.com/office/drawing/2014/main" id="{6C7EF284-876B-E2C9-2DB8-6D566474FD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926391"/>
      </p:ext>
    </p:extLst>
  </p:cSld>
  <p:clrMapOvr>
    <a:masterClrMapping/>
  </p:clrMapOvr>
  <p:transition spd="slow" advTm="1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197">
            <a:extLst>
              <a:ext uri="{FF2B5EF4-FFF2-40B4-BE49-F238E27FC236}">
                <a16:creationId xmlns:a16="http://schemas.microsoft.com/office/drawing/2014/main" id="{BD7A3F21-F4B2-000D-E3D9-D99B6662B7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162033"/>
      </p:ext>
    </p:extLst>
  </p:cSld>
  <p:clrMapOvr>
    <a:masterClrMapping/>
  </p:clrMapOvr>
  <p:transition spd="slow" advTm="1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206">
            <a:extLst>
              <a:ext uri="{FF2B5EF4-FFF2-40B4-BE49-F238E27FC236}">
                <a16:creationId xmlns:a16="http://schemas.microsoft.com/office/drawing/2014/main" id="{B23EE24D-0E10-D7C4-705D-C10928676B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29023"/>
      </p:ext>
    </p:extLst>
  </p:cSld>
  <p:clrMapOvr>
    <a:masterClrMapping/>
  </p:clrMapOvr>
  <p:transition spd="slow" advTm="1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212">
            <a:extLst>
              <a:ext uri="{FF2B5EF4-FFF2-40B4-BE49-F238E27FC236}">
                <a16:creationId xmlns:a16="http://schemas.microsoft.com/office/drawing/2014/main" id="{A7B91E95-EDCD-DBBF-C386-A183493EAC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856177"/>
      </p:ext>
    </p:extLst>
  </p:cSld>
  <p:clrMapOvr>
    <a:masterClrMapping/>
  </p:clrMapOvr>
  <p:transition spd="slow" advTm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012">
            <a:extLst>
              <a:ext uri="{FF2B5EF4-FFF2-40B4-BE49-F238E27FC236}">
                <a16:creationId xmlns:a16="http://schemas.microsoft.com/office/drawing/2014/main" id="{9406D317-CE7C-4D6E-073F-D885FB3AE1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782784"/>
      </p:ext>
    </p:extLst>
  </p:cSld>
  <p:clrMapOvr>
    <a:masterClrMapping/>
  </p:clrMapOvr>
  <p:transition spd="slow" advTm="1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227">
            <a:extLst>
              <a:ext uri="{FF2B5EF4-FFF2-40B4-BE49-F238E27FC236}">
                <a16:creationId xmlns:a16="http://schemas.microsoft.com/office/drawing/2014/main" id="{473BFCD7-E25B-E08A-D5B0-C3330E1562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062019"/>
      </p:ext>
    </p:extLst>
  </p:cSld>
  <p:clrMapOvr>
    <a:masterClrMapping/>
  </p:clrMapOvr>
  <p:transition spd="slow" advTm="1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229">
            <a:extLst>
              <a:ext uri="{FF2B5EF4-FFF2-40B4-BE49-F238E27FC236}">
                <a16:creationId xmlns:a16="http://schemas.microsoft.com/office/drawing/2014/main" id="{89C79AF3-6459-7697-86A2-2E959174E6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390241"/>
      </p:ext>
    </p:extLst>
  </p:cSld>
  <p:clrMapOvr>
    <a:masterClrMapping/>
  </p:clrMapOvr>
  <p:transition spd="slow" advTm="1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234">
            <a:extLst>
              <a:ext uri="{FF2B5EF4-FFF2-40B4-BE49-F238E27FC236}">
                <a16:creationId xmlns:a16="http://schemas.microsoft.com/office/drawing/2014/main" id="{1C3C3876-2475-9CA2-D800-319420B214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432188"/>
      </p:ext>
    </p:extLst>
  </p:cSld>
  <p:clrMapOvr>
    <a:masterClrMapping/>
  </p:clrMapOvr>
  <p:transition spd="slow" advTm="1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305">
            <a:extLst>
              <a:ext uri="{FF2B5EF4-FFF2-40B4-BE49-F238E27FC236}">
                <a16:creationId xmlns:a16="http://schemas.microsoft.com/office/drawing/2014/main" id="{4CDAFC02-2429-ADB6-0147-33DB5442D3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0272"/>
      </p:ext>
    </p:extLst>
  </p:cSld>
  <p:clrMapOvr>
    <a:masterClrMapping/>
  </p:clrMapOvr>
  <p:transition spd="slow" advTm="1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320">
            <a:extLst>
              <a:ext uri="{FF2B5EF4-FFF2-40B4-BE49-F238E27FC236}">
                <a16:creationId xmlns:a16="http://schemas.microsoft.com/office/drawing/2014/main" id="{1A891E9F-5B80-A65E-ACA3-942A4E32CC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86981"/>
      </p:ext>
    </p:extLst>
  </p:cSld>
  <p:clrMapOvr>
    <a:masterClrMapping/>
  </p:clrMapOvr>
  <p:transition spd="slow" advTm="1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332">
            <a:extLst>
              <a:ext uri="{FF2B5EF4-FFF2-40B4-BE49-F238E27FC236}">
                <a16:creationId xmlns:a16="http://schemas.microsoft.com/office/drawing/2014/main" id="{58650ADA-BAEE-4099-A04A-CA7B0FB497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801093"/>
      </p:ext>
    </p:extLst>
  </p:cSld>
  <p:clrMapOvr>
    <a:masterClrMapping/>
  </p:clrMapOvr>
  <p:transition spd="slow" advTm="1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334">
            <a:extLst>
              <a:ext uri="{FF2B5EF4-FFF2-40B4-BE49-F238E27FC236}">
                <a16:creationId xmlns:a16="http://schemas.microsoft.com/office/drawing/2014/main" id="{0C282C4E-10BD-0196-6FEC-6A8D517C08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52559"/>
      </p:ext>
    </p:extLst>
  </p:cSld>
  <p:clrMapOvr>
    <a:masterClrMapping/>
  </p:clrMapOvr>
  <p:transition spd="slow" advTm="1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335">
            <a:extLst>
              <a:ext uri="{FF2B5EF4-FFF2-40B4-BE49-F238E27FC236}">
                <a16:creationId xmlns:a16="http://schemas.microsoft.com/office/drawing/2014/main" id="{974C7A1F-C560-89D1-BBBA-E1F54657DC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552513"/>
      </p:ext>
    </p:extLst>
  </p:cSld>
  <p:clrMapOvr>
    <a:masterClrMapping/>
  </p:clrMapOvr>
  <p:transition spd="slow" advTm="1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351">
            <a:extLst>
              <a:ext uri="{FF2B5EF4-FFF2-40B4-BE49-F238E27FC236}">
                <a16:creationId xmlns:a16="http://schemas.microsoft.com/office/drawing/2014/main" id="{A538FD14-4ED1-5D6E-B6F7-B36CAF03A2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61160"/>
      </p:ext>
    </p:extLst>
  </p:cSld>
  <p:clrMapOvr>
    <a:masterClrMapping/>
  </p:clrMapOvr>
  <p:transition spd="slow" advTm="1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257">
            <a:extLst>
              <a:ext uri="{FF2B5EF4-FFF2-40B4-BE49-F238E27FC236}">
                <a16:creationId xmlns:a16="http://schemas.microsoft.com/office/drawing/2014/main" id="{96332C63-CE5B-E092-DE86-C06686BCE5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080211"/>
      </p:ext>
    </p:extLst>
  </p:cSld>
  <p:clrMapOvr>
    <a:masterClrMapping/>
  </p:clrMapOvr>
  <p:transition spd="slow" advTm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018">
            <a:extLst>
              <a:ext uri="{FF2B5EF4-FFF2-40B4-BE49-F238E27FC236}">
                <a16:creationId xmlns:a16="http://schemas.microsoft.com/office/drawing/2014/main" id="{86DE505D-0F60-9579-8281-61DE6E33D9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479571"/>
      </p:ext>
    </p:extLst>
  </p:cSld>
  <p:clrMapOvr>
    <a:masterClrMapping/>
  </p:clrMapOvr>
  <p:transition spd="slow" advTm="1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276">
            <a:extLst>
              <a:ext uri="{FF2B5EF4-FFF2-40B4-BE49-F238E27FC236}">
                <a16:creationId xmlns:a16="http://schemas.microsoft.com/office/drawing/2014/main" id="{B85E72C7-016C-BBA5-3958-D77BDEB99D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619951"/>
      </p:ext>
    </p:extLst>
  </p:cSld>
  <p:clrMapOvr>
    <a:masterClrMapping/>
  </p:clrMapOvr>
  <p:transition spd="slow" advTm="1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391">
            <a:extLst>
              <a:ext uri="{FF2B5EF4-FFF2-40B4-BE49-F238E27FC236}">
                <a16:creationId xmlns:a16="http://schemas.microsoft.com/office/drawing/2014/main" id="{2C4BA8DC-9FD0-9103-DD64-F12C3FB4A8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815893"/>
      </p:ext>
    </p:extLst>
  </p:cSld>
  <p:clrMapOvr>
    <a:masterClrMapping/>
  </p:clrMapOvr>
  <p:transition spd="slow" advTm="1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160">
            <a:extLst>
              <a:ext uri="{FF2B5EF4-FFF2-40B4-BE49-F238E27FC236}">
                <a16:creationId xmlns:a16="http://schemas.microsoft.com/office/drawing/2014/main" id="{D5BDEA62-14F7-7DCA-F401-68F49C2F52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311449"/>
      </p:ext>
    </p:extLst>
  </p:cSld>
  <p:clrMapOvr>
    <a:masterClrMapping/>
  </p:clrMapOvr>
  <p:transition spd="slow" advTm="1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406">
            <a:extLst>
              <a:ext uri="{FF2B5EF4-FFF2-40B4-BE49-F238E27FC236}">
                <a16:creationId xmlns:a16="http://schemas.microsoft.com/office/drawing/2014/main" id="{7DC040DE-F6BC-E0D8-6342-9D3A2B335A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202616"/>
      </p:ext>
    </p:extLst>
  </p:cSld>
  <p:clrMapOvr>
    <a:masterClrMapping/>
  </p:clrMapOvr>
  <p:transition spd="slow" advTm="1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161">
            <a:extLst>
              <a:ext uri="{FF2B5EF4-FFF2-40B4-BE49-F238E27FC236}">
                <a16:creationId xmlns:a16="http://schemas.microsoft.com/office/drawing/2014/main" id="{7B647982-BB92-24B7-9239-242AED0230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624234"/>
      </p:ext>
    </p:extLst>
  </p:cSld>
  <p:clrMapOvr>
    <a:masterClrMapping/>
  </p:clrMapOvr>
  <p:transition spd="slow" advTm="1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385">
            <a:extLst>
              <a:ext uri="{FF2B5EF4-FFF2-40B4-BE49-F238E27FC236}">
                <a16:creationId xmlns:a16="http://schemas.microsoft.com/office/drawing/2014/main" id="{5A6CA68C-90F6-2F9A-B4E8-DD93EC7DF6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530925"/>
      </p:ext>
    </p:extLst>
  </p:cSld>
  <p:clrMapOvr>
    <a:masterClrMapping/>
  </p:clrMapOvr>
  <p:transition spd="slow" advTm="1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387">
            <a:extLst>
              <a:ext uri="{FF2B5EF4-FFF2-40B4-BE49-F238E27FC236}">
                <a16:creationId xmlns:a16="http://schemas.microsoft.com/office/drawing/2014/main" id="{021D7F3D-8F55-5F73-8ECC-FFD7DBF2A9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39881"/>
      </p:ext>
    </p:extLst>
  </p:cSld>
  <p:clrMapOvr>
    <a:masterClrMapping/>
  </p:clrMapOvr>
  <p:transition spd="slow" advTm="1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295">
            <a:extLst>
              <a:ext uri="{FF2B5EF4-FFF2-40B4-BE49-F238E27FC236}">
                <a16:creationId xmlns:a16="http://schemas.microsoft.com/office/drawing/2014/main" id="{ADFB5B9E-B5E9-FF0D-CDF6-135C38DCEE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724391"/>
      </p:ext>
    </p:extLst>
  </p:cSld>
  <p:clrMapOvr>
    <a:masterClrMapping/>
  </p:clrMapOvr>
  <p:transition spd="slow" advTm="1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238">
            <a:extLst>
              <a:ext uri="{FF2B5EF4-FFF2-40B4-BE49-F238E27FC236}">
                <a16:creationId xmlns:a16="http://schemas.microsoft.com/office/drawing/2014/main" id="{C7A70DDF-6321-C5F2-657B-A26D068442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988885"/>
      </p:ext>
    </p:extLst>
  </p:cSld>
  <p:clrMapOvr>
    <a:masterClrMapping/>
  </p:clrMapOvr>
  <p:transition spd="slow" advTm="1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241">
            <a:extLst>
              <a:ext uri="{FF2B5EF4-FFF2-40B4-BE49-F238E27FC236}">
                <a16:creationId xmlns:a16="http://schemas.microsoft.com/office/drawing/2014/main" id="{96D32C6B-AED1-455D-1962-A1AF171714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819645"/>
      </p:ext>
    </p:extLst>
  </p:cSld>
  <p:clrMapOvr>
    <a:masterClrMapping/>
  </p:clrMapOvr>
  <p:transition spd="slow" advTm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032">
            <a:extLst>
              <a:ext uri="{FF2B5EF4-FFF2-40B4-BE49-F238E27FC236}">
                <a16:creationId xmlns:a16="http://schemas.microsoft.com/office/drawing/2014/main" id="{8828F6ED-C71E-3A32-186E-D25D66F91E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006792"/>
      </p:ext>
    </p:extLst>
  </p:cSld>
  <p:clrMapOvr>
    <a:masterClrMapping/>
  </p:clrMapOvr>
  <p:transition spd="slow" advTm="100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001">
            <a:extLst>
              <a:ext uri="{FF2B5EF4-FFF2-40B4-BE49-F238E27FC236}">
                <a16:creationId xmlns:a16="http://schemas.microsoft.com/office/drawing/2014/main" id="{F7E48CBD-9F40-C786-F3EC-0DCCBEEB85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987254"/>
      </p:ext>
    </p:extLst>
  </p:cSld>
  <p:clrMapOvr>
    <a:masterClrMapping/>
  </p:clrMapOvr>
  <p:transition spd="slow" advTm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040">
            <a:extLst>
              <a:ext uri="{FF2B5EF4-FFF2-40B4-BE49-F238E27FC236}">
                <a16:creationId xmlns:a16="http://schemas.microsoft.com/office/drawing/2014/main" id="{31C57807-6BA8-9F07-DC55-5F7DE6C106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643402"/>
      </p:ext>
    </p:extLst>
  </p:cSld>
  <p:clrMapOvr>
    <a:masterClrMapping/>
  </p:clrMapOvr>
  <p:transition spd="slow" advTm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044">
            <a:extLst>
              <a:ext uri="{FF2B5EF4-FFF2-40B4-BE49-F238E27FC236}">
                <a16:creationId xmlns:a16="http://schemas.microsoft.com/office/drawing/2014/main" id="{1300CF77-C6D4-9CCF-FF4C-7A82601931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049068"/>
      </p:ext>
    </p:extLst>
  </p:cSld>
  <p:clrMapOvr>
    <a:masterClrMapping/>
  </p:clrMapOvr>
  <p:transition spd="slow" advTm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086">
            <a:extLst>
              <a:ext uri="{FF2B5EF4-FFF2-40B4-BE49-F238E27FC236}">
                <a16:creationId xmlns:a16="http://schemas.microsoft.com/office/drawing/2014/main" id="{7843FE5C-6954-701F-4236-15C6D8FAFA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711805"/>
      </p:ext>
    </p:extLst>
  </p:cSld>
  <p:clrMapOvr>
    <a:masterClrMapping/>
  </p:clrMapOvr>
  <p:transition spd="slow" advTm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093">
            <a:extLst>
              <a:ext uri="{FF2B5EF4-FFF2-40B4-BE49-F238E27FC236}">
                <a16:creationId xmlns:a16="http://schemas.microsoft.com/office/drawing/2014/main" id="{2B910C84-B7DE-B26F-6CEA-16FB171E1E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425576"/>
      </p:ext>
    </p:extLst>
  </p:cSld>
  <p:clrMapOvr>
    <a:masterClrMapping/>
  </p:clrMapOvr>
  <p:transition spd="slow" advTm="1000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3</Words>
  <Application>Microsoft Office PowerPoint</Application>
  <PresentationFormat>Widescreen</PresentationFormat>
  <Paragraphs>1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4" baseType="lpstr">
      <vt:lpstr>Aptos</vt:lpstr>
      <vt:lpstr>Aptos Display</vt:lpstr>
      <vt:lpstr>Arial</vt:lpstr>
      <vt:lpstr>Office Theme</vt:lpstr>
      <vt:lpstr>Celebrando Navidad 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Jesse Stewart</dc:creator>
  <cp:lastModifiedBy>Tobiah McConnell</cp:lastModifiedBy>
  <cp:revision>3</cp:revision>
  <dcterms:created xsi:type="dcterms:W3CDTF">2026-01-03T01:00:46Z</dcterms:created>
  <dcterms:modified xsi:type="dcterms:W3CDTF">2026-01-04T21:53:42Z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a49d662-ede7-46f9-99a0-166a08942375_Enabled">
    <vt:lpwstr>true</vt:lpwstr>
  </property>
  <property fmtid="{D5CDD505-2E9C-101B-9397-08002B2CF9AE}" pid="3" name="MSIP_Label_6a49d662-ede7-46f9-99a0-166a08942375_SetDate">
    <vt:lpwstr>2026-01-04T21:53:42Z</vt:lpwstr>
  </property>
  <property fmtid="{D5CDD505-2E9C-101B-9397-08002B2CF9AE}" pid="4" name="MSIP_Label_6a49d662-ede7-46f9-99a0-166a08942375_Method">
    <vt:lpwstr>Standard</vt:lpwstr>
  </property>
  <property fmtid="{D5CDD505-2E9C-101B-9397-08002B2CF9AE}" pid="5" name="MSIP_Label_6a49d662-ede7-46f9-99a0-166a08942375_Name">
    <vt:lpwstr>6a49d662-ede7-46f9-99a0-166a08942375</vt:lpwstr>
  </property>
  <property fmtid="{D5CDD505-2E9C-101B-9397-08002B2CF9AE}" pid="6" name="MSIP_Label_6a49d662-ede7-46f9-99a0-166a08942375_SiteId">
    <vt:lpwstr>2fafb8a9-d1df-44b0-b73c-f04a956b05ba</vt:lpwstr>
  </property>
  <property fmtid="{D5CDD505-2E9C-101B-9397-08002B2CF9AE}" pid="7" name="MSIP_Label_6a49d662-ede7-46f9-99a0-166a08942375_ActionId">
    <vt:lpwstr>00f1403f-bfd0-4eb3-ab34-96f9c36b0503</vt:lpwstr>
  </property>
  <property fmtid="{D5CDD505-2E9C-101B-9397-08002B2CF9AE}" pid="8" name="MSIP_Label_6a49d662-ede7-46f9-99a0-166a08942375_ContentBits">
    <vt:lpwstr>0</vt:lpwstr>
  </property>
  <property fmtid="{D5CDD505-2E9C-101B-9397-08002B2CF9AE}" pid="9" name="MSIP_Label_6a49d662-ede7-46f9-99a0-166a08942375_Tag">
    <vt:lpwstr>10, 3, 0, 1</vt:lpwstr>
  </property>
</Properties>
</file>