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1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12/21/2025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12/21/2025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3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12/21/2025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12/21/2025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12/21/2025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3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12/21/2025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12/21/2025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3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3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5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4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3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5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6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7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6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772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99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004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7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2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75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93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3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9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1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6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84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6112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41E4-DD42-5B80-A631-DCD08C7D3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Waiting on Hope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E5C91-B3EA-831E-20F8-1C41375D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Luke 2:25-35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93D3B4-CC24-1A40-D090-FE9088C32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092" b="22636"/>
          <a:stretch>
            <a:fillRect/>
          </a:stretch>
        </p:blipFill>
        <p:spPr>
          <a:xfrm>
            <a:off x="20" y="10"/>
            <a:ext cx="12191979" cy="4986415"/>
          </a:xfrm>
          <a:noFill/>
        </p:spPr>
      </p:pic>
    </p:spTree>
    <p:extLst>
      <p:ext uri="{BB962C8B-B14F-4D97-AF65-F5344CB8AC3E}">
        <p14:creationId xmlns:p14="http://schemas.microsoft.com/office/powerpoint/2010/main" val="285924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739D-7E15-6713-E129-851C37147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As we wait- may the hope we have in  God’s promises- anchor us to a life of faithful devotion to the savior.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60DBD3-4225-A0B3-F0AD-45E17FFA8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0AB1-8951-50DF-5AC7-10484A6D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C2B4-C6EA-A0D8-2A69-2C0F7D70EA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4557" y="1315892"/>
            <a:ext cx="8431213" cy="1863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circumcision of Jesus was meant to identify him with the people he came to save and show his submission to the law he came to fulfill.  </a:t>
            </a:r>
          </a:p>
        </p:txBody>
      </p:sp>
    </p:spTree>
    <p:extLst>
      <p:ext uri="{BB962C8B-B14F-4D97-AF65-F5344CB8AC3E}">
        <p14:creationId xmlns:p14="http://schemas.microsoft.com/office/powerpoint/2010/main" val="21269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FD63-DD1A-B8DA-3E9D-D5E97FCF9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Simeon lived with a holy “awe and wonder” of God.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DA3D29-647A-B529-2EFC-25550AE5E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5E0D-18D2-3E59-D3AC-93E41FB71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Simeon is the posterchild for faithfulness and devotion-  </a:t>
            </a:r>
          </a:p>
        </p:txBody>
      </p:sp>
    </p:spTree>
    <p:extLst>
      <p:ext uri="{BB962C8B-B14F-4D97-AF65-F5344CB8AC3E}">
        <p14:creationId xmlns:p14="http://schemas.microsoft.com/office/powerpoint/2010/main" val="91802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9190-C4B0-5D03-71B1-3A4ED894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Simeon’s faithful endurance was fueled by the hope of God’s promises.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865D00-0182-E4A0-DDF1-28E4C98B31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1213" cy="1863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1356-2171-51AB-7FE2-F40270EB9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Following the Holy Spirit will always lead you to where God wants you to be</a:t>
            </a:r>
            <a:r>
              <a:rPr lang="en-US" sz="4700" dirty="0"/>
              <a:t>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483468-86A0-04C0-BF61-AFB664A2E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8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1906-B213-C23D-E165-C9E49CBAA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cares for those who seek Him!</a:t>
            </a:r>
          </a:p>
        </p:txBody>
      </p:sp>
    </p:spTree>
    <p:extLst>
      <p:ext uri="{BB962C8B-B14F-4D97-AF65-F5344CB8AC3E}">
        <p14:creationId xmlns:p14="http://schemas.microsoft.com/office/powerpoint/2010/main" val="158888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5D47-2F60-F4F6-7793-8731914F6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Jesus was to be a light to all nations.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20A3639-1CBC-A3C4-A3D8-EBC5BF21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0A2A-B69F-937B-B3B5-614C57612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is not longer a devourer but a deliverer.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24F4F-870E-47F8-679D-390D3580B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3141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134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Helena</vt:lpstr>
      <vt:lpstr>Waiting on Hope </vt:lpstr>
      <vt:lpstr> </vt:lpstr>
      <vt:lpstr>Simeon lived with a holy “awe and wonder” of God.</vt:lpstr>
      <vt:lpstr>Simeon is the posterchild for faithfulness and devotion-  </vt:lpstr>
      <vt:lpstr>Simeon’s faithful endurance was fueled by the hope of God’s promises. </vt:lpstr>
      <vt:lpstr>Following the Holy Spirit will always lead you to where God wants you to be. </vt:lpstr>
      <vt:lpstr>God cares for those who seek Him!</vt:lpstr>
      <vt:lpstr>Jesus was to be a light to all nations. </vt:lpstr>
      <vt:lpstr>Death is not longer a devourer but a deliverer. </vt:lpstr>
      <vt:lpstr>As we wait- may the hope we have in  God’s promises- anchor us to a life of faithful devotion to the savior.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2025-12-21T11:18:08Z</dcterms:created>
  <dcterms:modified xsi:type="dcterms:W3CDTF">2025-12-21T12:15:09Z</dcterms:modified>
</cp:coreProperties>
</file>