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1"/>
  </p:notesMasterIdLst>
  <p:sldIdLst>
    <p:sldId id="263" r:id="rId2"/>
    <p:sldId id="258" r:id="rId3"/>
    <p:sldId id="296" r:id="rId4"/>
    <p:sldId id="262" r:id="rId5"/>
    <p:sldId id="297" r:id="rId6"/>
    <p:sldId id="259" r:id="rId7"/>
    <p:sldId id="264" r:id="rId8"/>
    <p:sldId id="298" r:id="rId9"/>
    <p:sldId id="270" r:id="rId10"/>
    <p:sldId id="271" r:id="rId11"/>
    <p:sldId id="299" r:id="rId12"/>
    <p:sldId id="273" r:id="rId13"/>
    <p:sldId id="300" r:id="rId14"/>
    <p:sldId id="272" r:id="rId15"/>
    <p:sldId id="287" r:id="rId16"/>
    <p:sldId id="274" r:id="rId17"/>
    <p:sldId id="276" r:id="rId18"/>
    <p:sldId id="275" r:id="rId19"/>
    <p:sldId id="278" r:id="rId20"/>
    <p:sldId id="279" r:id="rId21"/>
    <p:sldId id="281" r:id="rId22"/>
    <p:sldId id="282" r:id="rId23"/>
    <p:sldId id="283" r:id="rId24"/>
    <p:sldId id="286" r:id="rId25"/>
    <p:sldId id="294" r:id="rId26"/>
    <p:sldId id="284" r:id="rId27"/>
    <p:sldId id="288" r:id="rId28"/>
    <p:sldId id="291" r:id="rId29"/>
    <p:sldId id="289" r:id="rId30"/>
    <p:sldId id="261" r:id="rId31"/>
    <p:sldId id="285" r:id="rId32"/>
    <p:sldId id="293" r:id="rId33"/>
    <p:sldId id="292" r:id="rId34"/>
    <p:sldId id="269" r:id="rId35"/>
    <p:sldId id="266" r:id="rId36"/>
    <p:sldId id="267" r:id="rId37"/>
    <p:sldId id="268" r:id="rId38"/>
    <p:sldId id="295" r:id="rId39"/>
    <p:sldId id="280"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2350D7-8EC7-4A59-B23B-884960282341}" v="9" dt="2026-01-03T10:39:59.8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55" d="100"/>
          <a:sy n="55" d="100"/>
        </p:scale>
        <p:origin x="109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Fang" userId="a349bf32b3c98127" providerId="LiveId" clId="{A21441A6-B656-4DEE-8F71-47ECCF459B70}"/>
    <pc:docChg chg="custSel addSld delSld modSld sldOrd">
      <pc:chgData name="R Fang" userId="a349bf32b3c98127" providerId="LiveId" clId="{A21441A6-B656-4DEE-8F71-47ECCF459B70}" dt="2026-01-03T10:45:00.524" v="455" actId="1076"/>
      <pc:docMkLst>
        <pc:docMk/>
      </pc:docMkLst>
      <pc:sldChg chg="modSp mod">
        <pc:chgData name="R Fang" userId="a349bf32b3c98127" providerId="LiveId" clId="{A21441A6-B656-4DEE-8F71-47ECCF459B70}" dt="2026-01-03T10:44:45.787" v="454" actId="1076"/>
        <pc:sldMkLst>
          <pc:docMk/>
          <pc:sldMk cId="4090953273" sldId="258"/>
        </pc:sldMkLst>
        <pc:spChg chg="mod">
          <ac:chgData name="R Fang" userId="a349bf32b3c98127" providerId="LiveId" clId="{A21441A6-B656-4DEE-8F71-47ECCF459B70}" dt="2026-01-03T10:44:40.165" v="453" actId="1076"/>
          <ac:spMkLst>
            <pc:docMk/>
            <pc:sldMk cId="4090953273" sldId="258"/>
            <ac:spMk id="2" creationId="{67248F0C-161C-373C-B54D-B2D012C42717}"/>
          </ac:spMkLst>
        </pc:spChg>
        <pc:spChg chg="mod">
          <ac:chgData name="R Fang" userId="a349bf32b3c98127" providerId="LiveId" clId="{A21441A6-B656-4DEE-8F71-47ECCF459B70}" dt="2026-01-03T10:44:45.787" v="454" actId="1076"/>
          <ac:spMkLst>
            <pc:docMk/>
            <pc:sldMk cId="4090953273" sldId="258"/>
            <ac:spMk id="3" creationId="{1120CEBA-C8D9-B988-8983-DCE1F6B3327E}"/>
          </ac:spMkLst>
        </pc:spChg>
      </pc:sldChg>
      <pc:sldChg chg="modSp mod">
        <pc:chgData name="R Fang" userId="a349bf32b3c98127" providerId="LiveId" clId="{A21441A6-B656-4DEE-8F71-47ECCF459B70}" dt="2026-01-02T23:40:36.218" v="317" actId="14100"/>
        <pc:sldMkLst>
          <pc:docMk/>
          <pc:sldMk cId="4215282446" sldId="259"/>
        </pc:sldMkLst>
        <pc:spChg chg="mod">
          <ac:chgData name="R Fang" userId="a349bf32b3c98127" providerId="LiveId" clId="{A21441A6-B656-4DEE-8F71-47ECCF459B70}" dt="2026-01-02T23:40:05.756" v="312" actId="20577"/>
          <ac:spMkLst>
            <pc:docMk/>
            <pc:sldMk cId="4215282446" sldId="259"/>
            <ac:spMk id="2" creationId="{BD0E834E-3E7B-0CEE-6864-7E771415A863}"/>
          </ac:spMkLst>
        </pc:spChg>
        <pc:spChg chg="mod">
          <ac:chgData name="R Fang" userId="a349bf32b3c98127" providerId="LiveId" clId="{A21441A6-B656-4DEE-8F71-47ECCF459B70}" dt="2026-01-02T23:40:36.218" v="317" actId="14100"/>
          <ac:spMkLst>
            <pc:docMk/>
            <pc:sldMk cId="4215282446" sldId="259"/>
            <ac:spMk id="3" creationId="{FFC3F959-7534-3EBB-01AE-1CFD99D65CD0}"/>
          </ac:spMkLst>
        </pc:spChg>
      </pc:sldChg>
      <pc:sldChg chg="modSp mod">
        <pc:chgData name="R Fang" userId="a349bf32b3c98127" providerId="LiveId" clId="{A21441A6-B656-4DEE-8F71-47ECCF459B70}" dt="2026-01-03T00:08:42.724" v="392" actId="20577"/>
        <pc:sldMkLst>
          <pc:docMk/>
          <pc:sldMk cId="1998746009" sldId="261"/>
        </pc:sldMkLst>
        <pc:spChg chg="mod">
          <ac:chgData name="R Fang" userId="a349bf32b3c98127" providerId="LiveId" clId="{A21441A6-B656-4DEE-8F71-47ECCF459B70}" dt="2026-01-03T00:08:42.724" v="392" actId="20577"/>
          <ac:spMkLst>
            <pc:docMk/>
            <pc:sldMk cId="1998746009" sldId="261"/>
            <ac:spMk id="2" creationId="{72D18087-E514-FD56-7EBB-D7FA266B39AB}"/>
          </ac:spMkLst>
        </pc:spChg>
      </pc:sldChg>
      <pc:sldChg chg="modSp mod">
        <pc:chgData name="R Fang" userId="a349bf32b3c98127" providerId="LiveId" clId="{A21441A6-B656-4DEE-8F71-47ECCF459B70}" dt="2026-01-02T23:41:42.114" v="319" actId="115"/>
        <pc:sldMkLst>
          <pc:docMk/>
          <pc:sldMk cId="4276211325" sldId="264"/>
        </pc:sldMkLst>
        <pc:spChg chg="mod">
          <ac:chgData name="R Fang" userId="a349bf32b3c98127" providerId="LiveId" clId="{A21441A6-B656-4DEE-8F71-47ECCF459B70}" dt="2026-01-02T23:41:42.114" v="319" actId="115"/>
          <ac:spMkLst>
            <pc:docMk/>
            <pc:sldMk cId="4276211325" sldId="264"/>
            <ac:spMk id="2" creationId="{F5423F2B-1D2A-EF96-A7E5-A7510C3B3CBE}"/>
          </ac:spMkLst>
        </pc:spChg>
      </pc:sldChg>
      <pc:sldChg chg="modSp mod">
        <pc:chgData name="R Fang" userId="a349bf32b3c98127" providerId="LiveId" clId="{A21441A6-B656-4DEE-8F71-47ECCF459B70}" dt="2026-01-01T04:16:28.882" v="304" actId="207"/>
        <pc:sldMkLst>
          <pc:docMk/>
          <pc:sldMk cId="2950788683" sldId="268"/>
        </pc:sldMkLst>
        <pc:spChg chg="mod">
          <ac:chgData name="R Fang" userId="a349bf32b3c98127" providerId="LiveId" clId="{A21441A6-B656-4DEE-8F71-47ECCF459B70}" dt="2026-01-01T04:16:28.882" v="304" actId="207"/>
          <ac:spMkLst>
            <pc:docMk/>
            <pc:sldMk cId="2950788683" sldId="268"/>
            <ac:spMk id="2" creationId="{1BBE3984-BD8E-D5D9-D5D8-FE18742684C7}"/>
          </ac:spMkLst>
        </pc:spChg>
      </pc:sldChg>
      <pc:sldChg chg="modSp mod">
        <pc:chgData name="R Fang" userId="a349bf32b3c98127" providerId="LiveId" clId="{A21441A6-B656-4DEE-8F71-47ECCF459B70}" dt="2026-01-03T10:40:24.885" v="452" actId="115"/>
        <pc:sldMkLst>
          <pc:docMk/>
          <pc:sldMk cId="3380999394" sldId="272"/>
        </pc:sldMkLst>
        <pc:spChg chg="mod">
          <ac:chgData name="R Fang" userId="a349bf32b3c98127" providerId="LiveId" clId="{A21441A6-B656-4DEE-8F71-47ECCF459B70}" dt="2026-01-02T23:45:30.719" v="362" actId="1076"/>
          <ac:spMkLst>
            <pc:docMk/>
            <pc:sldMk cId="3380999394" sldId="272"/>
            <ac:spMk id="2" creationId="{D2D77631-BBE3-3889-E0A7-CD50D19FA0C5}"/>
          </ac:spMkLst>
        </pc:spChg>
        <pc:spChg chg="mod">
          <ac:chgData name="R Fang" userId="a349bf32b3c98127" providerId="LiveId" clId="{A21441A6-B656-4DEE-8F71-47ECCF459B70}" dt="2026-01-03T10:40:24.885" v="452" actId="115"/>
          <ac:spMkLst>
            <pc:docMk/>
            <pc:sldMk cId="3380999394" sldId="272"/>
            <ac:spMk id="3" creationId="{9D97A60E-9E0D-3D42-5C2A-00DF6F63582F}"/>
          </ac:spMkLst>
        </pc:spChg>
      </pc:sldChg>
      <pc:sldChg chg="modSp mod">
        <pc:chgData name="R Fang" userId="a349bf32b3c98127" providerId="LiveId" clId="{A21441A6-B656-4DEE-8F71-47ECCF459B70}" dt="2026-01-02T23:43:59.172" v="349" actId="20577"/>
        <pc:sldMkLst>
          <pc:docMk/>
          <pc:sldMk cId="1327108904" sldId="273"/>
        </pc:sldMkLst>
        <pc:spChg chg="mod">
          <ac:chgData name="R Fang" userId="a349bf32b3c98127" providerId="LiveId" clId="{A21441A6-B656-4DEE-8F71-47ECCF459B70}" dt="2026-01-02T23:43:59.172" v="349" actId="20577"/>
          <ac:spMkLst>
            <pc:docMk/>
            <pc:sldMk cId="1327108904" sldId="273"/>
            <ac:spMk id="6" creationId="{1F90E5CE-8E82-90B4-3A3F-9E6D4D799401}"/>
          </ac:spMkLst>
        </pc:spChg>
      </pc:sldChg>
      <pc:sldChg chg="modSp mod">
        <pc:chgData name="R Fang" userId="a349bf32b3c98127" providerId="LiveId" clId="{A21441A6-B656-4DEE-8F71-47ECCF459B70}" dt="2026-01-02T23:57:59.113" v="383" actId="20577"/>
        <pc:sldMkLst>
          <pc:docMk/>
          <pc:sldMk cId="2021801747" sldId="282"/>
        </pc:sldMkLst>
        <pc:spChg chg="mod">
          <ac:chgData name="R Fang" userId="a349bf32b3c98127" providerId="LiveId" clId="{A21441A6-B656-4DEE-8F71-47ECCF459B70}" dt="2026-01-02T23:57:59.113" v="383" actId="20577"/>
          <ac:spMkLst>
            <pc:docMk/>
            <pc:sldMk cId="2021801747" sldId="282"/>
            <ac:spMk id="3" creationId="{51B54DBB-3AEC-F475-E7AA-EF669F8D3AC0}"/>
          </ac:spMkLst>
        </pc:spChg>
      </pc:sldChg>
      <pc:sldChg chg="modSp mod">
        <pc:chgData name="R Fang" userId="a349bf32b3c98127" providerId="LiveId" clId="{A21441A6-B656-4DEE-8F71-47ECCF459B70}" dt="2026-01-01T04:13:16.148" v="255" actId="20577"/>
        <pc:sldMkLst>
          <pc:docMk/>
          <pc:sldMk cId="2438392610" sldId="286"/>
        </pc:sldMkLst>
        <pc:spChg chg="mod">
          <ac:chgData name="R Fang" userId="a349bf32b3c98127" providerId="LiveId" clId="{A21441A6-B656-4DEE-8F71-47ECCF459B70}" dt="2026-01-01T04:13:16.148" v="255" actId="20577"/>
          <ac:spMkLst>
            <pc:docMk/>
            <pc:sldMk cId="2438392610" sldId="286"/>
            <ac:spMk id="2" creationId="{4BFAFD02-0947-5F00-2D1E-2E9AEA2F9EDF}"/>
          </ac:spMkLst>
        </pc:spChg>
      </pc:sldChg>
      <pc:sldChg chg="modSp mod">
        <pc:chgData name="R Fang" userId="a349bf32b3c98127" providerId="LiveId" clId="{A21441A6-B656-4DEE-8F71-47ECCF459B70}" dt="2026-01-03T00:06:45.201" v="391" actId="20577"/>
        <pc:sldMkLst>
          <pc:docMk/>
          <pc:sldMk cId="1573851841" sldId="288"/>
        </pc:sldMkLst>
        <pc:spChg chg="mod">
          <ac:chgData name="R Fang" userId="a349bf32b3c98127" providerId="LiveId" clId="{A21441A6-B656-4DEE-8F71-47ECCF459B70}" dt="2026-01-03T00:06:45.201" v="391" actId="20577"/>
          <ac:spMkLst>
            <pc:docMk/>
            <pc:sldMk cId="1573851841" sldId="288"/>
            <ac:spMk id="2" creationId="{00526A29-0E13-38BF-B344-9398231E03D8}"/>
          </ac:spMkLst>
        </pc:spChg>
      </pc:sldChg>
      <pc:sldChg chg="modSp mod">
        <pc:chgData name="R Fang" userId="a349bf32b3c98127" providerId="LiveId" clId="{A21441A6-B656-4DEE-8F71-47ECCF459B70}" dt="2026-01-01T04:13:55.317" v="262" actId="20577"/>
        <pc:sldMkLst>
          <pc:docMk/>
          <pc:sldMk cId="4016830128" sldId="291"/>
        </pc:sldMkLst>
        <pc:spChg chg="mod">
          <ac:chgData name="R Fang" userId="a349bf32b3c98127" providerId="LiveId" clId="{A21441A6-B656-4DEE-8F71-47ECCF459B70}" dt="2025-12-30T10:36:21.929" v="2" actId="1076"/>
          <ac:spMkLst>
            <pc:docMk/>
            <pc:sldMk cId="4016830128" sldId="291"/>
            <ac:spMk id="2" creationId="{295E07B3-C3AE-45A2-2AAA-2A6CCDB31DE5}"/>
          </ac:spMkLst>
        </pc:spChg>
        <pc:graphicFrameChg chg="mod modGraphic">
          <ac:chgData name="R Fang" userId="a349bf32b3c98127" providerId="LiveId" clId="{A21441A6-B656-4DEE-8F71-47ECCF459B70}" dt="2026-01-01T04:13:55.317" v="262" actId="20577"/>
          <ac:graphicFrameMkLst>
            <pc:docMk/>
            <pc:sldMk cId="4016830128" sldId="291"/>
            <ac:graphicFrameMk id="11" creationId="{18DF1505-B914-A1EE-7DBD-C5243EFF6D14}"/>
          </ac:graphicFrameMkLst>
        </pc:graphicFrameChg>
      </pc:sldChg>
      <pc:sldChg chg="addSp modSp mod">
        <pc:chgData name="R Fang" userId="a349bf32b3c98127" providerId="LiveId" clId="{A21441A6-B656-4DEE-8F71-47ECCF459B70}" dt="2026-01-01T04:15:50.733" v="303" actId="1076"/>
        <pc:sldMkLst>
          <pc:docMk/>
          <pc:sldMk cId="2354414052" sldId="293"/>
        </pc:sldMkLst>
        <pc:spChg chg="mod">
          <ac:chgData name="R Fang" userId="a349bf32b3c98127" providerId="LiveId" clId="{A21441A6-B656-4DEE-8F71-47ECCF459B70}" dt="2026-01-01T04:15:33.589" v="301" actId="1076"/>
          <ac:spMkLst>
            <pc:docMk/>
            <pc:sldMk cId="2354414052" sldId="293"/>
            <ac:spMk id="2" creationId="{E5B8AD2D-D095-A393-463D-8FFF2330B4B2}"/>
          </ac:spMkLst>
        </pc:spChg>
        <pc:picChg chg="add mod">
          <ac:chgData name="R Fang" userId="a349bf32b3c98127" providerId="LiveId" clId="{A21441A6-B656-4DEE-8F71-47ECCF459B70}" dt="2026-01-01T04:15:50.733" v="303" actId="1076"/>
          <ac:picMkLst>
            <pc:docMk/>
            <pc:sldMk cId="2354414052" sldId="293"/>
            <ac:picMk id="3" creationId="{7691FF4F-D53D-4D72-0CB0-4BBA2421F903}"/>
          </ac:picMkLst>
        </pc:picChg>
        <pc:picChg chg="mod">
          <ac:chgData name="R Fang" userId="a349bf32b3c98127" providerId="LiveId" clId="{A21441A6-B656-4DEE-8F71-47ECCF459B70}" dt="2026-01-01T04:15:27.578" v="300" actId="1076"/>
          <ac:picMkLst>
            <pc:docMk/>
            <pc:sldMk cId="2354414052" sldId="293"/>
            <ac:picMk id="2050" creationId="{C8FF5EAA-AFE2-98B8-1027-B17338720949}"/>
          </ac:picMkLst>
        </pc:picChg>
      </pc:sldChg>
      <pc:sldChg chg="modSp mod">
        <pc:chgData name="R Fang" userId="a349bf32b3c98127" providerId="LiveId" clId="{A21441A6-B656-4DEE-8F71-47ECCF459B70}" dt="2026-01-03T00:05:55.027" v="384" actId="115"/>
        <pc:sldMkLst>
          <pc:docMk/>
          <pc:sldMk cId="289633665" sldId="294"/>
        </pc:sldMkLst>
        <pc:spChg chg="mod">
          <ac:chgData name="R Fang" userId="a349bf32b3c98127" providerId="LiveId" clId="{A21441A6-B656-4DEE-8F71-47ECCF459B70}" dt="2026-01-03T00:05:55.027" v="384" actId="115"/>
          <ac:spMkLst>
            <pc:docMk/>
            <pc:sldMk cId="289633665" sldId="294"/>
            <ac:spMk id="4" creationId="{80CD2BAF-A282-D4ED-2881-F40F6F951BDD}"/>
          </ac:spMkLst>
        </pc:spChg>
      </pc:sldChg>
      <pc:sldChg chg="modSp add mod">
        <pc:chgData name="R Fang" userId="a349bf32b3c98127" providerId="LiveId" clId="{A21441A6-B656-4DEE-8F71-47ECCF459B70}" dt="2026-01-01T04:17:37.434" v="307" actId="14100"/>
        <pc:sldMkLst>
          <pc:docMk/>
          <pc:sldMk cId="3219926647" sldId="295"/>
        </pc:sldMkLst>
        <pc:spChg chg="mod">
          <ac:chgData name="R Fang" userId="a349bf32b3c98127" providerId="LiveId" clId="{A21441A6-B656-4DEE-8F71-47ECCF459B70}" dt="2026-01-01T04:17:37.434" v="307" actId="14100"/>
          <ac:spMkLst>
            <pc:docMk/>
            <pc:sldMk cId="3219926647" sldId="295"/>
            <ac:spMk id="2" creationId="{D7363BD5-6125-2413-3A17-9EAFBE30D5A1}"/>
          </ac:spMkLst>
        </pc:spChg>
        <pc:spChg chg="mod">
          <ac:chgData name="R Fang" userId="a349bf32b3c98127" providerId="LiveId" clId="{A21441A6-B656-4DEE-8F71-47ECCF459B70}" dt="2025-12-31T06:17:01.820" v="5" actId="27636"/>
          <ac:spMkLst>
            <pc:docMk/>
            <pc:sldMk cId="3219926647" sldId="295"/>
            <ac:spMk id="3" creationId="{3A28B14C-2D81-B02A-FB7F-8A2884368CD6}"/>
          </ac:spMkLst>
        </pc:spChg>
      </pc:sldChg>
      <pc:sldChg chg="modSp add del mod">
        <pc:chgData name="R Fang" userId="a349bf32b3c98127" providerId="LiveId" clId="{A21441A6-B656-4DEE-8F71-47ECCF459B70}" dt="2026-01-03T00:17:57.103" v="396" actId="47"/>
        <pc:sldMkLst>
          <pc:docMk/>
          <pc:sldMk cId="1303238022" sldId="296"/>
        </pc:sldMkLst>
        <pc:spChg chg="mod">
          <ac:chgData name="R Fang" userId="a349bf32b3c98127" providerId="LiveId" clId="{A21441A6-B656-4DEE-8F71-47ECCF459B70}" dt="2026-01-03T00:17:39.845" v="394" actId="6549"/>
          <ac:spMkLst>
            <pc:docMk/>
            <pc:sldMk cId="1303238022" sldId="296"/>
            <ac:spMk id="3" creationId="{9CF45DD3-33E3-2EF7-328B-4AC04F76BFDD}"/>
          </ac:spMkLst>
        </pc:spChg>
      </pc:sldChg>
      <pc:sldChg chg="add ord">
        <pc:chgData name="R Fang" userId="a349bf32b3c98127" providerId="LiveId" clId="{A21441A6-B656-4DEE-8F71-47ECCF459B70}" dt="2026-01-03T10:36:38.594" v="441"/>
        <pc:sldMkLst>
          <pc:docMk/>
          <pc:sldMk cId="2246036192" sldId="296"/>
        </pc:sldMkLst>
      </pc:sldChg>
      <pc:sldChg chg="modSp add mod">
        <pc:chgData name="R Fang" userId="a349bf32b3c98127" providerId="LiveId" clId="{A21441A6-B656-4DEE-8F71-47ECCF459B70}" dt="2026-01-03T10:45:00.524" v="455" actId="1076"/>
        <pc:sldMkLst>
          <pc:docMk/>
          <pc:sldMk cId="3310992227" sldId="297"/>
        </pc:sldMkLst>
        <pc:spChg chg="mod">
          <ac:chgData name="R Fang" userId="a349bf32b3c98127" providerId="LiveId" clId="{A21441A6-B656-4DEE-8F71-47ECCF459B70}" dt="2026-01-03T10:45:00.524" v="455" actId="1076"/>
          <ac:spMkLst>
            <pc:docMk/>
            <pc:sldMk cId="3310992227" sldId="297"/>
            <ac:spMk id="2" creationId="{61C91099-4566-8D01-06C0-F4140A26BC11}"/>
          </ac:spMkLst>
        </pc:spChg>
      </pc:sldChg>
      <pc:sldChg chg="modSp new del mod">
        <pc:chgData name="R Fang" userId="a349bf32b3c98127" providerId="LiveId" clId="{A21441A6-B656-4DEE-8F71-47ECCF459B70}" dt="2026-01-03T00:20:33.279" v="437" actId="2696"/>
        <pc:sldMkLst>
          <pc:docMk/>
          <pc:sldMk cId="3637509039" sldId="297"/>
        </pc:sldMkLst>
        <pc:spChg chg="mod">
          <ac:chgData name="R Fang" userId="a349bf32b3c98127" providerId="LiveId" clId="{A21441A6-B656-4DEE-8F71-47ECCF459B70}" dt="2026-01-03T00:19:19.383" v="436" actId="1076"/>
          <ac:spMkLst>
            <pc:docMk/>
            <pc:sldMk cId="3637509039" sldId="297"/>
            <ac:spMk id="2" creationId="{60E1B7AC-0A91-CF5E-7A83-81DF13F226CE}"/>
          </ac:spMkLst>
        </pc:spChg>
      </pc:sldChg>
      <pc:sldChg chg="add">
        <pc:chgData name="R Fang" userId="a349bf32b3c98127" providerId="LiveId" clId="{A21441A6-B656-4DEE-8F71-47ECCF459B70}" dt="2026-01-03T10:37:34.500" v="442"/>
        <pc:sldMkLst>
          <pc:docMk/>
          <pc:sldMk cId="525819585" sldId="298"/>
        </pc:sldMkLst>
      </pc:sldChg>
      <pc:sldChg chg="modSp add mod">
        <pc:chgData name="R Fang" userId="a349bf32b3c98127" providerId="LiveId" clId="{A21441A6-B656-4DEE-8F71-47ECCF459B70}" dt="2026-01-03T10:39:19.968" v="449" actId="14100"/>
        <pc:sldMkLst>
          <pc:docMk/>
          <pc:sldMk cId="3705372919" sldId="299"/>
        </pc:sldMkLst>
        <pc:spChg chg="mod">
          <ac:chgData name="R Fang" userId="a349bf32b3c98127" providerId="LiveId" clId="{A21441A6-B656-4DEE-8F71-47ECCF459B70}" dt="2026-01-03T10:38:55.093" v="444" actId="1076"/>
          <ac:spMkLst>
            <pc:docMk/>
            <pc:sldMk cId="3705372919" sldId="299"/>
            <ac:spMk id="2" creationId="{FA205D4B-5306-5D74-CA8E-1293A71D8C10}"/>
          </ac:spMkLst>
        </pc:spChg>
        <pc:spChg chg="mod">
          <ac:chgData name="R Fang" userId="a349bf32b3c98127" providerId="LiveId" clId="{A21441A6-B656-4DEE-8F71-47ECCF459B70}" dt="2026-01-03T10:39:19.968" v="449" actId="14100"/>
          <ac:spMkLst>
            <pc:docMk/>
            <pc:sldMk cId="3705372919" sldId="299"/>
            <ac:spMk id="6" creationId="{1CCAAC97-D3F7-CEF1-4B3D-2C131724C0D7}"/>
          </ac:spMkLst>
        </pc:spChg>
      </pc:sldChg>
      <pc:sldChg chg="modSp add mod">
        <pc:chgData name="R Fang" userId="a349bf32b3c98127" providerId="LiveId" clId="{A21441A6-B656-4DEE-8F71-47ECCF459B70}" dt="2026-01-03T10:40:05.693" v="451" actId="1076"/>
        <pc:sldMkLst>
          <pc:docMk/>
          <pc:sldMk cId="4227628233" sldId="300"/>
        </pc:sldMkLst>
        <pc:spChg chg="mod">
          <ac:chgData name="R Fang" userId="a349bf32b3c98127" providerId="LiveId" clId="{A21441A6-B656-4DEE-8F71-47ECCF459B70}" dt="2026-01-03T10:40:05.693" v="451" actId="1076"/>
          <ac:spMkLst>
            <pc:docMk/>
            <pc:sldMk cId="4227628233" sldId="300"/>
            <ac:spMk id="6" creationId="{C435A1F0-0DFD-518A-B5E0-8A257B9B0CB7}"/>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7F08F3-0219-47CE-9C1D-EA8EFFE74D50}"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EF3D66D2-1FEA-4462-9E49-45F69AC3129D}">
      <dgm:prSet custT="1"/>
      <dgm:spPr/>
      <dgm:t>
        <a:bodyPr/>
        <a:lstStyle/>
        <a:p>
          <a:pPr algn="ctr">
            <a:lnSpc>
              <a:spcPct val="100000"/>
            </a:lnSpc>
            <a:defRPr cap="all"/>
          </a:pPr>
          <a:r>
            <a:rPr lang="en-AU" sz="1400" b="1" dirty="0"/>
            <a:t>Beloved, Jesus  is very clear – “the rain </a:t>
          </a:r>
          <a:r>
            <a:rPr lang="en-AU" sz="1400" b="1" u="sng" dirty="0"/>
            <a:t>will</a:t>
          </a:r>
          <a:r>
            <a:rPr lang="en-AU" sz="1400" b="1" dirty="0"/>
            <a:t> fall, the floods </a:t>
          </a:r>
          <a:r>
            <a:rPr lang="en-AU" sz="1400" b="1" u="sng" dirty="0"/>
            <a:t>will </a:t>
          </a:r>
          <a:r>
            <a:rPr lang="en-AU" sz="1400" b="1" dirty="0"/>
            <a:t>come, and the winds </a:t>
          </a:r>
          <a:r>
            <a:rPr lang="en-AU" sz="1400" b="1" u="sng" dirty="0"/>
            <a:t>will</a:t>
          </a:r>
          <a:r>
            <a:rPr lang="en-AU" sz="1400" b="1" dirty="0"/>
            <a:t> blow and beat upon the house” IT WILL SURELY HAPPEN, SOONER OR LATER, TO EVERYONE WHO HEARS THE WORDS OF JESUS – BOTH TO THE WISE &amp; THE FOOLISH</a:t>
          </a:r>
          <a:endParaRPr lang="en-US" sz="1400" dirty="0"/>
        </a:p>
      </dgm:t>
    </dgm:pt>
    <dgm:pt modelId="{2C9589AF-85C4-4BF9-8633-91AC31209026}" type="parTrans" cxnId="{A0B61992-D14B-40F6-9E5F-5B05F278A7FF}">
      <dgm:prSet/>
      <dgm:spPr/>
      <dgm:t>
        <a:bodyPr/>
        <a:lstStyle/>
        <a:p>
          <a:endParaRPr lang="en-US"/>
        </a:p>
      </dgm:t>
    </dgm:pt>
    <dgm:pt modelId="{A2E62252-B46F-4987-A4CE-DEB14A8F31C5}" type="sibTrans" cxnId="{A0B61992-D14B-40F6-9E5F-5B05F278A7FF}">
      <dgm:prSet/>
      <dgm:spPr/>
      <dgm:t>
        <a:bodyPr/>
        <a:lstStyle/>
        <a:p>
          <a:endParaRPr lang="en-US"/>
        </a:p>
      </dgm:t>
    </dgm:pt>
    <dgm:pt modelId="{8703E488-3928-4789-8677-B69C236E4B2C}">
      <dgm:prSet custT="1"/>
      <dgm:spPr/>
      <dgm:t>
        <a:bodyPr/>
        <a:lstStyle/>
        <a:p>
          <a:pPr>
            <a:lnSpc>
              <a:spcPct val="100000"/>
            </a:lnSpc>
            <a:defRPr cap="all"/>
          </a:pPr>
          <a:r>
            <a:rPr lang="en-AU" sz="1400" b="1" dirty="0"/>
            <a:t>There will be floods of outward afflictions or inward desires. There will be storms of anger, pride, fear, or desire. There will be financial reverses, epidemics, moral failures, problems between husbands and wives, ETC.</a:t>
          </a:r>
          <a:endParaRPr lang="en-US" sz="1400" b="1" dirty="0"/>
        </a:p>
      </dgm:t>
    </dgm:pt>
    <dgm:pt modelId="{9E917DEA-E520-4707-81BD-83137102D6BC}" type="parTrans" cxnId="{35B7977A-DC76-455D-BB08-25C134507CB3}">
      <dgm:prSet/>
      <dgm:spPr/>
      <dgm:t>
        <a:bodyPr/>
        <a:lstStyle/>
        <a:p>
          <a:endParaRPr lang="en-US"/>
        </a:p>
      </dgm:t>
    </dgm:pt>
    <dgm:pt modelId="{9BCFAA6E-65ED-49E0-B2A9-950BC47E1DA4}" type="sibTrans" cxnId="{35B7977A-DC76-455D-BB08-25C134507CB3}">
      <dgm:prSet/>
      <dgm:spPr/>
      <dgm:t>
        <a:bodyPr/>
        <a:lstStyle/>
        <a:p>
          <a:endParaRPr lang="en-US"/>
        </a:p>
      </dgm:t>
    </dgm:pt>
    <dgm:pt modelId="{9A34DB02-99AB-4CE7-8A73-86E9D8A843EC}" type="pres">
      <dgm:prSet presAssocID="{9C7F08F3-0219-47CE-9C1D-EA8EFFE74D50}" presName="root" presStyleCnt="0">
        <dgm:presLayoutVars>
          <dgm:dir/>
          <dgm:resizeHandles val="exact"/>
        </dgm:presLayoutVars>
      </dgm:prSet>
      <dgm:spPr/>
    </dgm:pt>
    <dgm:pt modelId="{A51D0BB3-86A0-4C1B-96D4-9702FAAC1A63}" type="pres">
      <dgm:prSet presAssocID="{EF3D66D2-1FEA-4462-9E49-45F69AC3129D}" presName="compNode" presStyleCnt="0"/>
      <dgm:spPr/>
    </dgm:pt>
    <dgm:pt modelId="{487DA03E-AEB2-4F6A-BCCF-9215AE9AC76A}" type="pres">
      <dgm:prSet presAssocID="{EF3D66D2-1FEA-4462-9E49-45F69AC3129D}" presName="iconBgRect" presStyleLbl="bgShp" presStyleIdx="0" presStyleCnt="2"/>
      <dgm:spPr/>
    </dgm:pt>
    <dgm:pt modelId="{34C5EAF7-C1AF-4EB4-9852-912F817BC9F4}" type="pres">
      <dgm:prSet presAssocID="{EF3D66D2-1FEA-4462-9E49-45F69AC3129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ghtning"/>
        </a:ext>
      </dgm:extLst>
    </dgm:pt>
    <dgm:pt modelId="{9CB51BED-EDA1-4B19-8A26-860555417E4C}" type="pres">
      <dgm:prSet presAssocID="{EF3D66D2-1FEA-4462-9E49-45F69AC3129D}" presName="spaceRect" presStyleCnt="0"/>
      <dgm:spPr/>
    </dgm:pt>
    <dgm:pt modelId="{85A0003F-B11E-48F9-9335-BEAF7132691D}" type="pres">
      <dgm:prSet presAssocID="{EF3D66D2-1FEA-4462-9E49-45F69AC3129D}" presName="textRect" presStyleLbl="revTx" presStyleIdx="0" presStyleCnt="2">
        <dgm:presLayoutVars>
          <dgm:chMax val="1"/>
          <dgm:chPref val="1"/>
        </dgm:presLayoutVars>
      </dgm:prSet>
      <dgm:spPr/>
    </dgm:pt>
    <dgm:pt modelId="{6ED21A77-5729-4896-8A6F-CECD4E133AF6}" type="pres">
      <dgm:prSet presAssocID="{A2E62252-B46F-4987-A4CE-DEB14A8F31C5}" presName="sibTrans" presStyleCnt="0"/>
      <dgm:spPr/>
    </dgm:pt>
    <dgm:pt modelId="{F1DC6EC0-78AE-4C5B-8C7E-F98BB83461A4}" type="pres">
      <dgm:prSet presAssocID="{8703E488-3928-4789-8677-B69C236E4B2C}" presName="compNode" presStyleCnt="0"/>
      <dgm:spPr/>
    </dgm:pt>
    <dgm:pt modelId="{2DD5ADEB-371F-451A-A104-5F34D13D32A9}" type="pres">
      <dgm:prSet presAssocID="{8703E488-3928-4789-8677-B69C236E4B2C}" presName="iconBgRect" presStyleLbl="bgShp" presStyleIdx="1" presStyleCnt="2"/>
      <dgm:spPr/>
    </dgm:pt>
    <dgm:pt modelId="{F41AD027-A90D-4F6C-8C6E-E210DDCD9417}" type="pres">
      <dgm:prSet presAssocID="{8703E488-3928-4789-8677-B69C236E4B2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ainy scene"/>
        </a:ext>
      </dgm:extLst>
    </dgm:pt>
    <dgm:pt modelId="{BDC66A68-1056-4856-9CA3-A16EB0423A25}" type="pres">
      <dgm:prSet presAssocID="{8703E488-3928-4789-8677-B69C236E4B2C}" presName="spaceRect" presStyleCnt="0"/>
      <dgm:spPr/>
    </dgm:pt>
    <dgm:pt modelId="{A4BBEDC4-1D4F-4BD1-A1FB-0CF1BBD57E2D}" type="pres">
      <dgm:prSet presAssocID="{8703E488-3928-4789-8677-B69C236E4B2C}" presName="textRect" presStyleLbl="revTx" presStyleIdx="1" presStyleCnt="2">
        <dgm:presLayoutVars>
          <dgm:chMax val="1"/>
          <dgm:chPref val="1"/>
        </dgm:presLayoutVars>
      </dgm:prSet>
      <dgm:spPr/>
    </dgm:pt>
  </dgm:ptLst>
  <dgm:cxnLst>
    <dgm:cxn modelId="{51357759-8765-4371-9151-E62EDCAF23E7}" type="presOf" srcId="{8703E488-3928-4789-8677-B69C236E4B2C}" destId="{A4BBEDC4-1D4F-4BD1-A1FB-0CF1BBD57E2D}" srcOrd="0" destOrd="0" presId="urn:microsoft.com/office/officeart/2018/5/layout/IconCircleLabelList"/>
    <dgm:cxn modelId="{35B7977A-DC76-455D-BB08-25C134507CB3}" srcId="{9C7F08F3-0219-47CE-9C1D-EA8EFFE74D50}" destId="{8703E488-3928-4789-8677-B69C236E4B2C}" srcOrd="1" destOrd="0" parTransId="{9E917DEA-E520-4707-81BD-83137102D6BC}" sibTransId="{9BCFAA6E-65ED-49E0-B2A9-950BC47E1DA4}"/>
    <dgm:cxn modelId="{A0B61992-D14B-40F6-9E5F-5B05F278A7FF}" srcId="{9C7F08F3-0219-47CE-9C1D-EA8EFFE74D50}" destId="{EF3D66D2-1FEA-4462-9E49-45F69AC3129D}" srcOrd="0" destOrd="0" parTransId="{2C9589AF-85C4-4BF9-8633-91AC31209026}" sibTransId="{A2E62252-B46F-4987-A4CE-DEB14A8F31C5}"/>
    <dgm:cxn modelId="{885D39C8-0DFF-4B6B-988F-5215321A7D03}" type="presOf" srcId="{9C7F08F3-0219-47CE-9C1D-EA8EFFE74D50}" destId="{9A34DB02-99AB-4CE7-8A73-86E9D8A843EC}" srcOrd="0" destOrd="0" presId="urn:microsoft.com/office/officeart/2018/5/layout/IconCircleLabelList"/>
    <dgm:cxn modelId="{4260B2EC-64D2-4F2C-98D9-79F49097D97B}" type="presOf" srcId="{EF3D66D2-1FEA-4462-9E49-45F69AC3129D}" destId="{85A0003F-B11E-48F9-9335-BEAF7132691D}" srcOrd="0" destOrd="0" presId="urn:microsoft.com/office/officeart/2018/5/layout/IconCircleLabelList"/>
    <dgm:cxn modelId="{A6B938DA-0FE0-415D-85F2-74C5C6A3B328}" type="presParOf" srcId="{9A34DB02-99AB-4CE7-8A73-86E9D8A843EC}" destId="{A51D0BB3-86A0-4C1B-96D4-9702FAAC1A63}" srcOrd="0" destOrd="0" presId="urn:microsoft.com/office/officeart/2018/5/layout/IconCircleLabelList"/>
    <dgm:cxn modelId="{BA0EFE08-0BCE-4CB2-90B1-B27C826E986C}" type="presParOf" srcId="{A51D0BB3-86A0-4C1B-96D4-9702FAAC1A63}" destId="{487DA03E-AEB2-4F6A-BCCF-9215AE9AC76A}" srcOrd="0" destOrd="0" presId="urn:microsoft.com/office/officeart/2018/5/layout/IconCircleLabelList"/>
    <dgm:cxn modelId="{ECDCA151-FB23-4241-8ED3-C4B4BD92A084}" type="presParOf" srcId="{A51D0BB3-86A0-4C1B-96D4-9702FAAC1A63}" destId="{34C5EAF7-C1AF-4EB4-9852-912F817BC9F4}" srcOrd="1" destOrd="0" presId="urn:microsoft.com/office/officeart/2018/5/layout/IconCircleLabelList"/>
    <dgm:cxn modelId="{AFA8074A-0FE5-4DED-948F-804D536479D7}" type="presParOf" srcId="{A51D0BB3-86A0-4C1B-96D4-9702FAAC1A63}" destId="{9CB51BED-EDA1-4B19-8A26-860555417E4C}" srcOrd="2" destOrd="0" presId="urn:microsoft.com/office/officeart/2018/5/layout/IconCircleLabelList"/>
    <dgm:cxn modelId="{5174A7A7-233B-49CB-91F4-E4269C879262}" type="presParOf" srcId="{A51D0BB3-86A0-4C1B-96D4-9702FAAC1A63}" destId="{85A0003F-B11E-48F9-9335-BEAF7132691D}" srcOrd="3" destOrd="0" presId="urn:microsoft.com/office/officeart/2018/5/layout/IconCircleLabelList"/>
    <dgm:cxn modelId="{E17EA9F7-3200-4AA4-8CC9-634D5BF40D28}" type="presParOf" srcId="{9A34DB02-99AB-4CE7-8A73-86E9D8A843EC}" destId="{6ED21A77-5729-4896-8A6F-CECD4E133AF6}" srcOrd="1" destOrd="0" presId="urn:microsoft.com/office/officeart/2018/5/layout/IconCircleLabelList"/>
    <dgm:cxn modelId="{961A0732-CFE4-4E44-8506-9602A16E40C2}" type="presParOf" srcId="{9A34DB02-99AB-4CE7-8A73-86E9D8A843EC}" destId="{F1DC6EC0-78AE-4C5B-8C7E-F98BB83461A4}" srcOrd="2" destOrd="0" presId="urn:microsoft.com/office/officeart/2018/5/layout/IconCircleLabelList"/>
    <dgm:cxn modelId="{46C2716F-29E7-484B-B8B0-ADA28CE6E484}" type="presParOf" srcId="{F1DC6EC0-78AE-4C5B-8C7E-F98BB83461A4}" destId="{2DD5ADEB-371F-451A-A104-5F34D13D32A9}" srcOrd="0" destOrd="0" presId="urn:microsoft.com/office/officeart/2018/5/layout/IconCircleLabelList"/>
    <dgm:cxn modelId="{4E3B0A1A-280B-4D70-9BE5-5CD3F724DFEF}" type="presParOf" srcId="{F1DC6EC0-78AE-4C5B-8C7E-F98BB83461A4}" destId="{F41AD027-A90D-4F6C-8C6E-E210DDCD9417}" srcOrd="1" destOrd="0" presId="urn:microsoft.com/office/officeart/2018/5/layout/IconCircleLabelList"/>
    <dgm:cxn modelId="{1C1DAAC0-D879-49BE-B954-8B418E1F9A49}" type="presParOf" srcId="{F1DC6EC0-78AE-4C5B-8C7E-F98BB83461A4}" destId="{BDC66A68-1056-4856-9CA3-A16EB0423A25}" srcOrd="2" destOrd="0" presId="urn:microsoft.com/office/officeart/2018/5/layout/IconCircleLabelList"/>
    <dgm:cxn modelId="{102BA1C2-03D3-4A89-BDBA-7BD7E689EEA0}" type="presParOf" srcId="{F1DC6EC0-78AE-4C5B-8C7E-F98BB83461A4}" destId="{A4BBEDC4-1D4F-4BD1-A1FB-0CF1BBD57E2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DA03E-AEB2-4F6A-BCCF-9215AE9AC76A}">
      <dsp:nvSpPr>
        <dsp:cNvPr id="0" name=""/>
        <dsp:cNvSpPr/>
      </dsp:nvSpPr>
      <dsp:spPr>
        <a:xfrm>
          <a:off x="585681" y="661897"/>
          <a:ext cx="1647000" cy="1647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C5EAF7-C1AF-4EB4-9852-912F817BC9F4}">
      <dsp:nvSpPr>
        <dsp:cNvPr id="0" name=""/>
        <dsp:cNvSpPr/>
      </dsp:nvSpPr>
      <dsp:spPr>
        <a:xfrm>
          <a:off x="936681" y="1012897"/>
          <a:ext cx="945000" cy="945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A0003F-B11E-48F9-9335-BEAF7132691D}">
      <dsp:nvSpPr>
        <dsp:cNvPr id="0" name=""/>
        <dsp:cNvSpPr/>
      </dsp:nvSpPr>
      <dsp:spPr>
        <a:xfrm>
          <a:off x="59181" y="2821897"/>
          <a:ext cx="2700000" cy="219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AU" sz="1400" b="1" kern="1200" dirty="0"/>
            <a:t>Beloved, Jesus  is very clear – “the rain </a:t>
          </a:r>
          <a:r>
            <a:rPr lang="en-AU" sz="1400" b="1" u="sng" kern="1200" dirty="0"/>
            <a:t>will</a:t>
          </a:r>
          <a:r>
            <a:rPr lang="en-AU" sz="1400" b="1" kern="1200" dirty="0"/>
            <a:t> fall, the floods </a:t>
          </a:r>
          <a:r>
            <a:rPr lang="en-AU" sz="1400" b="1" u="sng" kern="1200" dirty="0"/>
            <a:t>will </a:t>
          </a:r>
          <a:r>
            <a:rPr lang="en-AU" sz="1400" b="1" kern="1200" dirty="0"/>
            <a:t>come, and the winds </a:t>
          </a:r>
          <a:r>
            <a:rPr lang="en-AU" sz="1400" b="1" u="sng" kern="1200" dirty="0"/>
            <a:t>will</a:t>
          </a:r>
          <a:r>
            <a:rPr lang="en-AU" sz="1400" b="1" kern="1200" dirty="0"/>
            <a:t> blow and beat upon the house” IT WILL SURELY HAPPEN, SOONER OR LATER, TO EVERYONE WHO HEARS THE WORDS OF JESUS – BOTH TO THE WISE &amp; THE FOOLISH</a:t>
          </a:r>
          <a:endParaRPr lang="en-US" sz="1400" kern="1200" dirty="0"/>
        </a:p>
      </dsp:txBody>
      <dsp:txXfrm>
        <a:off x="59181" y="2821897"/>
        <a:ext cx="2700000" cy="2199375"/>
      </dsp:txXfrm>
    </dsp:sp>
    <dsp:sp modelId="{2DD5ADEB-371F-451A-A104-5F34D13D32A9}">
      <dsp:nvSpPr>
        <dsp:cNvPr id="0" name=""/>
        <dsp:cNvSpPr/>
      </dsp:nvSpPr>
      <dsp:spPr>
        <a:xfrm>
          <a:off x="3758181" y="661897"/>
          <a:ext cx="1647000" cy="1647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1AD027-A90D-4F6C-8C6E-E210DDCD9417}">
      <dsp:nvSpPr>
        <dsp:cNvPr id="0" name=""/>
        <dsp:cNvSpPr/>
      </dsp:nvSpPr>
      <dsp:spPr>
        <a:xfrm>
          <a:off x="4109181" y="1012897"/>
          <a:ext cx="945000" cy="945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BBEDC4-1D4F-4BD1-A1FB-0CF1BBD57E2D}">
      <dsp:nvSpPr>
        <dsp:cNvPr id="0" name=""/>
        <dsp:cNvSpPr/>
      </dsp:nvSpPr>
      <dsp:spPr>
        <a:xfrm>
          <a:off x="3231681" y="2821897"/>
          <a:ext cx="2700000" cy="219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AU" sz="1400" b="1" kern="1200" dirty="0"/>
            <a:t>There will be floods of outward afflictions or inward desires. There will be storms of anger, pride, fear, or desire. There will be financial reverses, epidemics, moral failures, problems between husbands and wives, ETC.</a:t>
          </a:r>
          <a:endParaRPr lang="en-US" sz="1400" b="1" kern="1200" dirty="0"/>
        </a:p>
      </dsp:txBody>
      <dsp:txXfrm>
        <a:off x="3231681" y="2821897"/>
        <a:ext cx="2700000" cy="219937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D00763-EF0F-4623-9D31-35F207578E42}" type="datetimeFigureOut">
              <a:rPr lang="en-AU" smtClean="0"/>
              <a:t>3/01/2026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690E2E-88F0-49BD-9C1B-76B3E57E7968}" type="slidenum">
              <a:rPr lang="en-AU" smtClean="0"/>
              <a:t>‹#›</a:t>
            </a:fld>
            <a:endParaRPr lang="en-AU"/>
          </a:p>
        </p:txBody>
      </p:sp>
    </p:spTree>
    <p:extLst>
      <p:ext uri="{BB962C8B-B14F-4D97-AF65-F5344CB8AC3E}">
        <p14:creationId xmlns:p14="http://schemas.microsoft.com/office/powerpoint/2010/main" val="3324034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8690E2E-88F0-49BD-9C1B-76B3E57E7968}" type="slidenum">
              <a:rPr lang="en-AU" smtClean="0"/>
              <a:t>34</a:t>
            </a:fld>
            <a:endParaRPr lang="en-AU"/>
          </a:p>
        </p:txBody>
      </p:sp>
    </p:spTree>
    <p:extLst>
      <p:ext uri="{BB962C8B-B14F-4D97-AF65-F5344CB8AC3E}">
        <p14:creationId xmlns:p14="http://schemas.microsoft.com/office/powerpoint/2010/main" val="1276316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7D141C7-E078-41ED-BF8B-0F89E435BA4E}" type="datetimeFigureOut">
              <a:rPr lang="en-AU" smtClean="0"/>
              <a:t>3/01/2026</a:t>
            </a:fld>
            <a:endParaRPr lang="en-AU"/>
          </a:p>
        </p:txBody>
      </p:sp>
      <p:sp>
        <p:nvSpPr>
          <p:cNvPr id="5" name="Footer Placeholder 4"/>
          <p:cNvSpPr>
            <a:spLocks noGrp="1"/>
          </p:cNvSpPr>
          <p:nvPr>
            <p:ph type="ftr" sz="quarter" idx="11"/>
          </p:nvPr>
        </p:nvSpPr>
        <p:spPr>
          <a:xfrm>
            <a:off x="1371600" y="4323845"/>
            <a:ext cx="6400800" cy="365125"/>
          </a:xfrm>
        </p:spPr>
        <p:txBody>
          <a:bodyPr/>
          <a:lstStyle/>
          <a:p>
            <a:endParaRPr lang="en-AU"/>
          </a:p>
        </p:txBody>
      </p:sp>
      <p:sp>
        <p:nvSpPr>
          <p:cNvPr id="6" name="Slide Number Placeholder 5"/>
          <p:cNvSpPr>
            <a:spLocks noGrp="1"/>
          </p:cNvSpPr>
          <p:nvPr>
            <p:ph type="sldNum" sz="quarter" idx="12"/>
          </p:nvPr>
        </p:nvSpPr>
        <p:spPr>
          <a:xfrm>
            <a:off x="8077200" y="1430866"/>
            <a:ext cx="2743200" cy="365125"/>
          </a:xfrm>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738610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D141C7-E078-41ED-BF8B-0F89E435BA4E}" type="datetimeFigureOut">
              <a:rPr lang="en-AU" smtClean="0"/>
              <a:t>3/01/2026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1817424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7D141C7-E078-41ED-BF8B-0F89E435BA4E}" type="datetimeFigureOut">
              <a:rPr lang="en-AU" smtClean="0"/>
              <a:t>3/01/2026</a:t>
            </a:fld>
            <a:endParaRPr lang="en-AU"/>
          </a:p>
        </p:txBody>
      </p:sp>
      <p:sp>
        <p:nvSpPr>
          <p:cNvPr id="6" name="Footer Placeholder 5"/>
          <p:cNvSpPr>
            <a:spLocks noGrp="1"/>
          </p:cNvSpPr>
          <p:nvPr>
            <p:ph type="ftr" sz="quarter" idx="11"/>
          </p:nvPr>
        </p:nvSpPr>
        <p:spPr>
          <a:xfrm>
            <a:off x="685800" y="379941"/>
            <a:ext cx="6991492" cy="365125"/>
          </a:xfrm>
        </p:spPr>
        <p:txBody>
          <a:bodyPr/>
          <a:lstStyle/>
          <a:p>
            <a:endParaRPr lang="en-AU"/>
          </a:p>
        </p:txBody>
      </p:sp>
      <p:sp>
        <p:nvSpPr>
          <p:cNvPr id="7" name="Slide Number Placeholder 6"/>
          <p:cNvSpPr>
            <a:spLocks noGrp="1"/>
          </p:cNvSpPr>
          <p:nvPr>
            <p:ph type="sldNum" sz="quarter" idx="12"/>
          </p:nvPr>
        </p:nvSpPr>
        <p:spPr>
          <a:xfrm>
            <a:off x="10862452" y="381000"/>
            <a:ext cx="643748" cy="365125"/>
          </a:xfrm>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1415019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7D141C7-E078-41ED-BF8B-0F89E435BA4E}" type="datetimeFigureOut">
              <a:rPr lang="en-AU" smtClean="0"/>
              <a:t>3/01/2026</a:t>
            </a:fld>
            <a:endParaRPr lang="en-AU"/>
          </a:p>
        </p:txBody>
      </p:sp>
      <p:sp>
        <p:nvSpPr>
          <p:cNvPr id="6" name="Footer Placeholder 5"/>
          <p:cNvSpPr>
            <a:spLocks noGrp="1"/>
          </p:cNvSpPr>
          <p:nvPr>
            <p:ph type="ftr" sz="quarter" idx="11"/>
          </p:nvPr>
        </p:nvSpPr>
        <p:spPr>
          <a:xfrm>
            <a:off x="685800" y="379941"/>
            <a:ext cx="6991492" cy="365125"/>
          </a:xfrm>
        </p:spPr>
        <p:txBody>
          <a:bodyPr/>
          <a:lstStyle/>
          <a:p>
            <a:endParaRPr lang="en-AU"/>
          </a:p>
        </p:txBody>
      </p:sp>
      <p:sp>
        <p:nvSpPr>
          <p:cNvPr id="7" name="Slide Number Placeholder 6"/>
          <p:cNvSpPr>
            <a:spLocks noGrp="1"/>
          </p:cNvSpPr>
          <p:nvPr>
            <p:ph type="sldNum" sz="quarter" idx="12"/>
          </p:nvPr>
        </p:nvSpPr>
        <p:spPr>
          <a:xfrm>
            <a:off x="10862452" y="381000"/>
            <a:ext cx="643748" cy="365125"/>
          </a:xfrm>
        </p:spPr>
        <p:txBody>
          <a:bodyPr/>
          <a:lstStyle/>
          <a:p>
            <a:fld id="{FB951606-44D0-4A6B-BEEA-AE8DEB6177A1}" type="slidenum">
              <a:rPr lang="en-AU" smtClean="0"/>
              <a:t>‹#›</a:t>
            </a:fld>
            <a:endParaRPr lang="en-AU"/>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33982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7D141C7-E078-41ED-BF8B-0F89E435BA4E}" type="datetimeFigureOut">
              <a:rPr lang="en-AU" smtClean="0"/>
              <a:t>3/01/2026</a:t>
            </a:fld>
            <a:endParaRPr lang="en-AU"/>
          </a:p>
        </p:txBody>
      </p:sp>
      <p:sp>
        <p:nvSpPr>
          <p:cNvPr id="6" name="Footer Placeholder 5"/>
          <p:cNvSpPr>
            <a:spLocks noGrp="1"/>
          </p:cNvSpPr>
          <p:nvPr>
            <p:ph type="ftr" sz="quarter" idx="11"/>
          </p:nvPr>
        </p:nvSpPr>
        <p:spPr>
          <a:xfrm>
            <a:off x="685800" y="378883"/>
            <a:ext cx="6991492" cy="365125"/>
          </a:xfrm>
        </p:spPr>
        <p:txBody>
          <a:bodyPr/>
          <a:lstStyle/>
          <a:p>
            <a:endParaRPr lang="en-AU"/>
          </a:p>
        </p:txBody>
      </p:sp>
      <p:sp>
        <p:nvSpPr>
          <p:cNvPr id="7" name="Slide Number Placeholder 6"/>
          <p:cNvSpPr>
            <a:spLocks noGrp="1"/>
          </p:cNvSpPr>
          <p:nvPr>
            <p:ph type="sldNum" sz="quarter" idx="12"/>
          </p:nvPr>
        </p:nvSpPr>
        <p:spPr>
          <a:xfrm>
            <a:off x="10862452" y="381000"/>
            <a:ext cx="643748" cy="365125"/>
          </a:xfrm>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1337820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7D141C7-E078-41ED-BF8B-0F89E435BA4E}" type="datetimeFigureOut">
              <a:rPr lang="en-AU" smtClean="0"/>
              <a:t>3/01/2026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2314004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7D141C7-E078-41ED-BF8B-0F89E435BA4E}" type="datetimeFigureOut">
              <a:rPr lang="en-AU" smtClean="0"/>
              <a:t>3/01/2026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3914685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D141C7-E078-41ED-BF8B-0F89E435BA4E}" type="datetimeFigureOut">
              <a:rPr lang="en-AU" smtClean="0"/>
              <a:t>3/01/2026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1150967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7D141C7-E078-41ED-BF8B-0F89E435BA4E}" type="datetimeFigureOut">
              <a:rPr lang="en-AU" smtClean="0"/>
              <a:t>3/01/2026</a:t>
            </a:fld>
            <a:endParaRPr lang="en-AU"/>
          </a:p>
        </p:txBody>
      </p:sp>
      <p:sp>
        <p:nvSpPr>
          <p:cNvPr id="5" name="Footer Placeholder 4"/>
          <p:cNvSpPr>
            <a:spLocks noGrp="1"/>
          </p:cNvSpPr>
          <p:nvPr>
            <p:ph type="ftr" sz="quarter" idx="11"/>
          </p:nvPr>
        </p:nvSpPr>
        <p:spPr>
          <a:xfrm>
            <a:off x="685800" y="381000"/>
            <a:ext cx="6991492" cy="365125"/>
          </a:xfrm>
        </p:spPr>
        <p:txBody>
          <a:bodyPr/>
          <a:lstStyle/>
          <a:p>
            <a:endParaRPr lang="en-AU"/>
          </a:p>
        </p:txBody>
      </p:sp>
      <p:sp>
        <p:nvSpPr>
          <p:cNvPr id="6" name="Slide Number Placeholder 5"/>
          <p:cNvSpPr>
            <a:spLocks noGrp="1"/>
          </p:cNvSpPr>
          <p:nvPr>
            <p:ph type="sldNum" sz="quarter" idx="12"/>
          </p:nvPr>
        </p:nvSpPr>
        <p:spPr>
          <a:xfrm>
            <a:off x="10862452" y="381000"/>
            <a:ext cx="643748" cy="365125"/>
          </a:xfrm>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786293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D141C7-E078-41ED-BF8B-0F89E435BA4E}" type="datetimeFigureOut">
              <a:rPr lang="en-AU" smtClean="0"/>
              <a:t>3/01/2026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3837540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7D141C7-E078-41ED-BF8B-0F89E435BA4E}" type="datetimeFigureOut">
              <a:rPr lang="en-AU" smtClean="0"/>
              <a:t>3/01/2026</a:t>
            </a:fld>
            <a:endParaRPr lang="en-AU"/>
          </a:p>
        </p:txBody>
      </p:sp>
      <p:sp>
        <p:nvSpPr>
          <p:cNvPr id="5" name="Footer Placeholder 4"/>
          <p:cNvSpPr>
            <a:spLocks noGrp="1"/>
          </p:cNvSpPr>
          <p:nvPr>
            <p:ph type="ftr" sz="quarter" idx="11"/>
          </p:nvPr>
        </p:nvSpPr>
        <p:spPr>
          <a:xfrm>
            <a:off x="685800" y="381001"/>
            <a:ext cx="6991492" cy="364065"/>
          </a:xfrm>
        </p:spPr>
        <p:txBody>
          <a:bodyPr/>
          <a:lstStyle/>
          <a:p>
            <a:endParaRPr lang="en-AU"/>
          </a:p>
        </p:txBody>
      </p:sp>
      <p:sp>
        <p:nvSpPr>
          <p:cNvPr id="6" name="Slide Number Placeholder 5"/>
          <p:cNvSpPr>
            <a:spLocks noGrp="1"/>
          </p:cNvSpPr>
          <p:nvPr>
            <p:ph type="sldNum" sz="quarter" idx="12"/>
          </p:nvPr>
        </p:nvSpPr>
        <p:spPr>
          <a:xfrm>
            <a:off x="10862452" y="381000"/>
            <a:ext cx="643748" cy="365125"/>
          </a:xfrm>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181965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D141C7-E078-41ED-BF8B-0F89E435BA4E}" type="datetimeFigureOut">
              <a:rPr lang="en-AU" smtClean="0"/>
              <a:t>3/01/2026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977158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D141C7-E078-41ED-BF8B-0F89E435BA4E}" type="datetimeFigureOut">
              <a:rPr lang="en-AU" smtClean="0"/>
              <a:t>3/01/2026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3660021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D141C7-E078-41ED-BF8B-0F89E435BA4E}" type="datetimeFigureOut">
              <a:rPr lang="en-AU" smtClean="0"/>
              <a:t>3/01/2026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349180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141C7-E078-41ED-BF8B-0F89E435BA4E}" type="datetimeFigureOut">
              <a:rPr lang="en-AU" smtClean="0"/>
              <a:t>3/01/2026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2876974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D141C7-E078-41ED-BF8B-0F89E435BA4E}" type="datetimeFigureOut">
              <a:rPr lang="en-AU" smtClean="0"/>
              <a:t>3/01/2026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487885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D141C7-E078-41ED-BF8B-0F89E435BA4E}" type="datetimeFigureOut">
              <a:rPr lang="en-AU" smtClean="0"/>
              <a:t>3/01/2026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177016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7D141C7-E078-41ED-BF8B-0F89E435BA4E}" type="datetimeFigureOut">
              <a:rPr lang="en-AU" smtClean="0"/>
              <a:t>3/01/2026</a:t>
            </a:fld>
            <a:endParaRPr lang="en-AU"/>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B951606-44D0-4A6B-BEEA-AE8DEB6177A1}" type="slidenum">
              <a:rPr lang="en-AU" smtClean="0"/>
              <a:t>‹#›</a:t>
            </a:fld>
            <a:endParaRPr lang="en-AU"/>
          </a:p>
        </p:txBody>
      </p:sp>
    </p:spTree>
    <p:extLst>
      <p:ext uri="{BB962C8B-B14F-4D97-AF65-F5344CB8AC3E}">
        <p14:creationId xmlns:p14="http://schemas.microsoft.com/office/powerpoint/2010/main" val="292753177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hyperlink" Target="https://dictionary.cambridge.org/dictionary/english/object" TargetMode="External"/><Relationship Id="rId3" Type="http://schemas.openxmlformats.org/officeDocument/2006/relationships/hyperlink" Target="https://dictionary.cambridge.org/dictionary/english/expression" TargetMode="External"/><Relationship Id="rId7" Type="http://schemas.openxmlformats.org/officeDocument/2006/relationships/hyperlink" Target="https://dictionary.cambridge.org/dictionary/english/person" TargetMode="Externa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hyperlink" Target="https://dictionary.cambridge.org/dictionary/english/describe" TargetMode="External"/><Relationship Id="rId11" Type="http://schemas.openxmlformats.org/officeDocument/2006/relationships/hyperlink" Target="https://dictionary.cambridge.org/dictionary/english/characteristic" TargetMode="External"/><Relationship Id="rId5" Type="http://schemas.openxmlformats.org/officeDocument/2006/relationships/hyperlink" Target="https://dictionary.cambridge.org/dictionary/english/literature" TargetMode="External"/><Relationship Id="rId10" Type="http://schemas.openxmlformats.org/officeDocument/2006/relationships/hyperlink" Target="https://dictionary.cambridge.org/dictionary/english/similar" TargetMode="External"/><Relationship Id="rId4" Type="http://schemas.openxmlformats.org/officeDocument/2006/relationships/hyperlink" Target="https://dictionary.cambridge.org/dictionary/english/found" TargetMode="External"/><Relationship Id="rId9" Type="http://schemas.openxmlformats.org/officeDocument/2006/relationships/hyperlink" Target="https://dictionary.cambridge.org/dictionary/english/considere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47096-53C0-8C83-5AC5-96CDAA14FC51}"/>
              </a:ext>
            </a:extLst>
          </p:cNvPr>
          <p:cNvSpPr>
            <a:spLocks noGrp="1"/>
          </p:cNvSpPr>
          <p:nvPr>
            <p:ph type="ctrTitle"/>
          </p:nvPr>
        </p:nvSpPr>
        <p:spPr>
          <a:xfrm>
            <a:off x="1371600" y="1440618"/>
            <a:ext cx="9448800" cy="1825096"/>
          </a:xfrm>
        </p:spPr>
        <p:txBody>
          <a:bodyPr/>
          <a:lstStyle/>
          <a:p>
            <a:pPr algn="ctr"/>
            <a:r>
              <a:rPr lang="en-AU" b="1" dirty="0"/>
              <a:t>SCRIPTURE READING</a:t>
            </a:r>
          </a:p>
        </p:txBody>
      </p:sp>
      <p:sp>
        <p:nvSpPr>
          <p:cNvPr id="3" name="Subtitle 2">
            <a:extLst>
              <a:ext uri="{FF2B5EF4-FFF2-40B4-BE49-F238E27FC236}">
                <a16:creationId xmlns:a16="http://schemas.microsoft.com/office/drawing/2014/main" id="{11DE79B7-0AA9-1DD4-16A9-CF14BD53DD5B}"/>
              </a:ext>
            </a:extLst>
          </p:cNvPr>
          <p:cNvSpPr>
            <a:spLocks noGrp="1"/>
          </p:cNvSpPr>
          <p:nvPr>
            <p:ph type="subTitle" idx="1"/>
          </p:nvPr>
        </p:nvSpPr>
        <p:spPr>
          <a:xfrm>
            <a:off x="1371600" y="4193905"/>
            <a:ext cx="9448800" cy="685800"/>
          </a:xfrm>
        </p:spPr>
        <p:txBody>
          <a:bodyPr>
            <a:normAutofit/>
          </a:bodyPr>
          <a:lstStyle/>
          <a:p>
            <a:pPr algn="ctr"/>
            <a:r>
              <a:rPr lang="en-AU" sz="3200" b="1" dirty="0"/>
              <a:t>MATTHEW 7: 24 – 27</a:t>
            </a:r>
          </a:p>
          <a:p>
            <a:pPr algn="ctr"/>
            <a:endParaRPr lang="en-AU" sz="3200" dirty="0"/>
          </a:p>
        </p:txBody>
      </p:sp>
      <p:pic>
        <p:nvPicPr>
          <p:cNvPr id="4" name="Picture 3">
            <a:extLst>
              <a:ext uri="{FF2B5EF4-FFF2-40B4-BE49-F238E27FC236}">
                <a16:creationId xmlns:a16="http://schemas.microsoft.com/office/drawing/2014/main" id="{F3E18656-4C0D-EF2B-7DE3-EBF2F72948E4}"/>
              </a:ext>
            </a:extLst>
          </p:cNvPr>
          <p:cNvPicPr>
            <a:picLocks noChangeAspect="1"/>
          </p:cNvPicPr>
          <p:nvPr/>
        </p:nvPicPr>
        <p:blipFill>
          <a:blip r:embed="rId2"/>
          <a:stretch>
            <a:fillRect/>
          </a:stretch>
        </p:blipFill>
        <p:spPr>
          <a:xfrm>
            <a:off x="140101" y="134434"/>
            <a:ext cx="1231499" cy="469433"/>
          </a:xfrm>
          <a:prstGeom prst="rect">
            <a:avLst/>
          </a:prstGeom>
        </p:spPr>
      </p:pic>
    </p:spTree>
    <p:extLst>
      <p:ext uri="{BB962C8B-B14F-4D97-AF65-F5344CB8AC3E}">
        <p14:creationId xmlns:p14="http://schemas.microsoft.com/office/powerpoint/2010/main" val="907514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4C024-82D8-0152-7516-39EEBF2E4C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A478E9-9AD2-30E2-1AB0-A956729B5FAA}"/>
              </a:ext>
            </a:extLst>
          </p:cNvPr>
          <p:cNvSpPr>
            <a:spLocks noGrp="1"/>
          </p:cNvSpPr>
          <p:nvPr>
            <p:ph type="title"/>
          </p:nvPr>
        </p:nvSpPr>
        <p:spPr>
          <a:xfrm>
            <a:off x="3065745" y="322690"/>
            <a:ext cx="8610600" cy="1293028"/>
          </a:xfrm>
        </p:spPr>
        <p:txBody>
          <a:bodyPr/>
          <a:lstStyle/>
          <a:p>
            <a:r>
              <a:rPr lang="en-AU" sz="4400" b="1" dirty="0"/>
              <a:t>Background</a:t>
            </a:r>
            <a:br>
              <a:rPr lang="en-AU" sz="4400" b="1" dirty="0"/>
            </a:br>
            <a:r>
              <a:rPr lang="en-AU" sz="2400" b="1" dirty="0" err="1"/>
              <a:t>matthew</a:t>
            </a:r>
            <a:r>
              <a:rPr lang="en-AU" sz="2400" b="1" dirty="0"/>
              <a:t> 5: 1 – 7: 23 </a:t>
            </a:r>
          </a:p>
        </p:txBody>
      </p:sp>
      <p:pic>
        <p:nvPicPr>
          <p:cNvPr id="3" name="Picture 2">
            <a:extLst>
              <a:ext uri="{FF2B5EF4-FFF2-40B4-BE49-F238E27FC236}">
                <a16:creationId xmlns:a16="http://schemas.microsoft.com/office/drawing/2014/main" id="{366DD858-A85F-B8AC-5622-AE1AD270B70B}"/>
              </a:ext>
            </a:extLst>
          </p:cNvPr>
          <p:cNvPicPr>
            <a:picLocks noChangeAspect="1"/>
          </p:cNvPicPr>
          <p:nvPr/>
        </p:nvPicPr>
        <p:blipFill>
          <a:blip r:embed="rId2"/>
          <a:stretch>
            <a:fillRect/>
          </a:stretch>
        </p:blipFill>
        <p:spPr>
          <a:xfrm>
            <a:off x="131636" y="100354"/>
            <a:ext cx="1231499" cy="469433"/>
          </a:xfrm>
          <a:prstGeom prst="rect">
            <a:avLst/>
          </a:prstGeom>
        </p:spPr>
      </p:pic>
      <p:sp>
        <p:nvSpPr>
          <p:cNvPr id="6" name="TextBox 5">
            <a:extLst>
              <a:ext uri="{FF2B5EF4-FFF2-40B4-BE49-F238E27FC236}">
                <a16:creationId xmlns:a16="http://schemas.microsoft.com/office/drawing/2014/main" id="{D46EDE52-9D18-F2AB-C8CC-A38355A2A143}"/>
              </a:ext>
            </a:extLst>
          </p:cNvPr>
          <p:cNvSpPr txBox="1"/>
          <p:nvPr/>
        </p:nvSpPr>
        <p:spPr>
          <a:xfrm>
            <a:off x="515654" y="2207714"/>
            <a:ext cx="11160691" cy="3539430"/>
          </a:xfrm>
          <a:prstGeom prst="rect">
            <a:avLst/>
          </a:prstGeom>
          <a:noFill/>
        </p:spPr>
        <p:txBody>
          <a:bodyPr wrap="square" rtlCol="0">
            <a:spAutoFit/>
          </a:bodyPr>
          <a:lstStyle/>
          <a:p>
            <a:pPr algn="ctr"/>
            <a:r>
              <a:rPr lang="en-AU" sz="2800" b="1" dirty="0"/>
              <a:t>THE BEATITUDES  (5: 3 -12)</a:t>
            </a:r>
          </a:p>
          <a:p>
            <a:pPr algn="ctr"/>
            <a:r>
              <a:rPr lang="en-AU" sz="2800" b="1" dirty="0"/>
              <a:t>DISCIPLES AND THE WORD (5:13- 20)</a:t>
            </a:r>
          </a:p>
          <a:p>
            <a:pPr algn="ctr"/>
            <a:r>
              <a:rPr lang="en-AU" sz="2800" b="1" dirty="0"/>
              <a:t>PERSONAL RELATIONSHIPS (5: 21 – 48)</a:t>
            </a:r>
          </a:p>
          <a:p>
            <a:pPr algn="ctr"/>
            <a:r>
              <a:rPr lang="en-AU" sz="2800" b="1" dirty="0"/>
              <a:t>GIVING TO THE POOR AND PRAYER (6: 1 – 15)</a:t>
            </a:r>
          </a:p>
          <a:p>
            <a:pPr algn="ctr"/>
            <a:r>
              <a:rPr lang="en-AU" sz="2800" b="1" dirty="0"/>
              <a:t>FASTING, THE TRUE TREASURE, WEALTH (6:16 – 24)</a:t>
            </a:r>
          </a:p>
          <a:p>
            <a:pPr algn="ctr"/>
            <a:r>
              <a:rPr lang="en-AU" sz="2800" b="1" dirty="0"/>
              <a:t>THE CURE FOR ANXIETY (6: 25 – 34)</a:t>
            </a:r>
          </a:p>
          <a:p>
            <a:pPr algn="ctr"/>
            <a:r>
              <a:rPr lang="en-AU" sz="2800" b="1" dirty="0"/>
              <a:t>JUDGING OTHERS (7: 1 - 6)</a:t>
            </a:r>
          </a:p>
          <a:p>
            <a:pPr algn="ctr"/>
            <a:r>
              <a:rPr lang="en-AU" sz="2800" b="1" dirty="0"/>
              <a:t>PRAYER AND THE GOLDEN RULE (7: 7 -12)</a:t>
            </a:r>
          </a:p>
        </p:txBody>
      </p:sp>
    </p:spTree>
    <p:extLst>
      <p:ext uri="{BB962C8B-B14F-4D97-AF65-F5344CB8AC3E}">
        <p14:creationId xmlns:p14="http://schemas.microsoft.com/office/powerpoint/2010/main" val="936417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99BF8-C39B-C462-D6BF-49ED250185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205D4B-5306-5D74-CA8E-1293A71D8C10}"/>
              </a:ext>
            </a:extLst>
          </p:cNvPr>
          <p:cNvSpPr>
            <a:spLocks noGrp="1"/>
          </p:cNvSpPr>
          <p:nvPr>
            <p:ph type="title"/>
          </p:nvPr>
        </p:nvSpPr>
        <p:spPr>
          <a:xfrm>
            <a:off x="3449764" y="21748"/>
            <a:ext cx="8610600" cy="1293028"/>
          </a:xfrm>
        </p:spPr>
        <p:txBody>
          <a:bodyPr/>
          <a:lstStyle/>
          <a:p>
            <a:r>
              <a:rPr lang="en-AU" sz="4400" b="1" dirty="0"/>
              <a:t>Background</a:t>
            </a:r>
            <a:br>
              <a:rPr lang="en-AU" sz="4400" b="1" dirty="0"/>
            </a:br>
            <a:r>
              <a:rPr lang="en-AU" sz="2400" b="1" dirty="0" err="1"/>
              <a:t>matthew</a:t>
            </a:r>
            <a:r>
              <a:rPr lang="en-AU" sz="2400" b="1" dirty="0"/>
              <a:t> 5: 1 – 7: 23 </a:t>
            </a:r>
          </a:p>
        </p:txBody>
      </p:sp>
      <p:pic>
        <p:nvPicPr>
          <p:cNvPr id="3" name="Picture 2">
            <a:extLst>
              <a:ext uri="{FF2B5EF4-FFF2-40B4-BE49-F238E27FC236}">
                <a16:creationId xmlns:a16="http://schemas.microsoft.com/office/drawing/2014/main" id="{3919597E-86CD-8DE8-C28F-964FAB4A5CB5}"/>
              </a:ext>
            </a:extLst>
          </p:cNvPr>
          <p:cNvPicPr>
            <a:picLocks noChangeAspect="1"/>
          </p:cNvPicPr>
          <p:nvPr/>
        </p:nvPicPr>
        <p:blipFill>
          <a:blip r:embed="rId2"/>
          <a:stretch>
            <a:fillRect/>
          </a:stretch>
        </p:blipFill>
        <p:spPr>
          <a:xfrm>
            <a:off x="131636" y="100354"/>
            <a:ext cx="1231499" cy="469433"/>
          </a:xfrm>
          <a:prstGeom prst="rect">
            <a:avLst/>
          </a:prstGeom>
        </p:spPr>
      </p:pic>
      <p:sp>
        <p:nvSpPr>
          <p:cNvPr id="6" name="TextBox 5">
            <a:extLst>
              <a:ext uri="{FF2B5EF4-FFF2-40B4-BE49-F238E27FC236}">
                <a16:creationId xmlns:a16="http://schemas.microsoft.com/office/drawing/2014/main" id="{1CCAAC97-D3F7-CEF1-4B3D-2C131724C0D7}"/>
              </a:ext>
            </a:extLst>
          </p:cNvPr>
          <p:cNvSpPr txBox="1"/>
          <p:nvPr/>
        </p:nvSpPr>
        <p:spPr>
          <a:xfrm>
            <a:off x="1030147" y="1192191"/>
            <a:ext cx="10451939" cy="5509200"/>
          </a:xfrm>
          <a:prstGeom prst="rect">
            <a:avLst/>
          </a:prstGeom>
          <a:noFill/>
        </p:spPr>
        <p:txBody>
          <a:bodyPr wrap="square" rtlCol="0">
            <a:spAutoFit/>
          </a:bodyPr>
          <a:lstStyle/>
          <a:p>
            <a:pPr algn="ctr"/>
            <a:r>
              <a:rPr lang="zh-CN" altLang="en-US" sz="4400" b="1" dirty="0">
                <a:latin typeface="Microsoft YaHei UI" panose="020B0503020204020204" pitchFamily="34" charset="-122"/>
                <a:ea typeface="Microsoft YaHei UI" panose="020B0503020204020204" pitchFamily="34" charset="-122"/>
              </a:rPr>
              <a:t>八福（</a:t>
            </a:r>
            <a:r>
              <a:rPr lang="en-US" altLang="zh-CN" sz="4400" b="1" dirty="0">
                <a:latin typeface="Microsoft YaHei UI" panose="020B0503020204020204" pitchFamily="34" charset="-122"/>
                <a:ea typeface="Microsoft YaHei UI" panose="020B0503020204020204" pitchFamily="34" charset="-122"/>
              </a:rPr>
              <a:t>5:3-12</a:t>
            </a:r>
            <a:r>
              <a:rPr lang="zh-CN" altLang="en-US" sz="4400" b="1" dirty="0">
                <a:latin typeface="Microsoft YaHei UI" panose="020B0503020204020204" pitchFamily="34" charset="-122"/>
                <a:ea typeface="Microsoft YaHei UI" panose="020B0503020204020204" pitchFamily="34" charset="-122"/>
              </a:rPr>
              <a:t>）</a:t>
            </a:r>
          </a:p>
          <a:p>
            <a:pPr algn="ctr"/>
            <a:r>
              <a:rPr lang="zh-CN" altLang="en-US" sz="4400" b="1" dirty="0">
                <a:latin typeface="Microsoft YaHei UI" panose="020B0503020204020204" pitchFamily="34" charset="-122"/>
                <a:ea typeface="Microsoft YaHei UI" panose="020B0503020204020204" pitchFamily="34" charset="-122"/>
              </a:rPr>
              <a:t>门徒与圣言（</a:t>
            </a:r>
            <a:r>
              <a:rPr lang="en-US" altLang="zh-CN" sz="4400" b="1" dirty="0">
                <a:latin typeface="Microsoft YaHei UI" panose="020B0503020204020204" pitchFamily="34" charset="-122"/>
                <a:ea typeface="Microsoft YaHei UI" panose="020B0503020204020204" pitchFamily="34" charset="-122"/>
              </a:rPr>
              <a:t>5:13-20</a:t>
            </a:r>
            <a:r>
              <a:rPr lang="zh-CN" altLang="en-US" sz="4400" b="1" dirty="0">
                <a:latin typeface="Microsoft YaHei UI" panose="020B0503020204020204" pitchFamily="34" charset="-122"/>
                <a:ea typeface="Microsoft YaHei UI" panose="020B0503020204020204" pitchFamily="34" charset="-122"/>
              </a:rPr>
              <a:t>）</a:t>
            </a:r>
          </a:p>
          <a:p>
            <a:pPr algn="ctr"/>
            <a:r>
              <a:rPr lang="zh-CN" altLang="en-US" sz="4400" b="1" dirty="0">
                <a:latin typeface="Microsoft YaHei UI" panose="020B0503020204020204" pitchFamily="34" charset="-122"/>
                <a:ea typeface="Microsoft YaHei UI" panose="020B0503020204020204" pitchFamily="34" charset="-122"/>
              </a:rPr>
              <a:t>人际关系（</a:t>
            </a:r>
            <a:r>
              <a:rPr lang="en-US" altLang="zh-CN" sz="4400" b="1" dirty="0">
                <a:latin typeface="Microsoft YaHei UI" panose="020B0503020204020204" pitchFamily="34" charset="-122"/>
                <a:ea typeface="Microsoft YaHei UI" panose="020B0503020204020204" pitchFamily="34" charset="-122"/>
              </a:rPr>
              <a:t>5:21-48</a:t>
            </a:r>
            <a:r>
              <a:rPr lang="zh-CN" altLang="en-US" sz="4400" b="1" dirty="0">
                <a:latin typeface="Microsoft YaHei UI" panose="020B0503020204020204" pitchFamily="34" charset="-122"/>
                <a:ea typeface="Microsoft YaHei UI" panose="020B0503020204020204" pitchFamily="34" charset="-122"/>
              </a:rPr>
              <a:t>）</a:t>
            </a:r>
          </a:p>
          <a:p>
            <a:pPr algn="ctr"/>
            <a:r>
              <a:rPr lang="zh-CN" altLang="en-US" sz="4400" b="1" dirty="0">
                <a:latin typeface="Microsoft YaHei UI" panose="020B0503020204020204" pitchFamily="34" charset="-122"/>
                <a:ea typeface="Microsoft YaHei UI" panose="020B0503020204020204" pitchFamily="34" charset="-122"/>
              </a:rPr>
              <a:t>施舍穷人与祷告（</a:t>
            </a:r>
            <a:r>
              <a:rPr lang="en-US" altLang="zh-CN" sz="4400" b="1" dirty="0">
                <a:latin typeface="Microsoft YaHei UI" panose="020B0503020204020204" pitchFamily="34" charset="-122"/>
                <a:ea typeface="Microsoft YaHei UI" panose="020B0503020204020204" pitchFamily="34" charset="-122"/>
              </a:rPr>
              <a:t>6:1-15</a:t>
            </a:r>
            <a:r>
              <a:rPr lang="zh-CN" altLang="en-US" sz="4400" b="1" dirty="0">
                <a:latin typeface="Microsoft YaHei UI" panose="020B0503020204020204" pitchFamily="34" charset="-122"/>
                <a:ea typeface="Microsoft YaHei UI" panose="020B0503020204020204" pitchFamily="34" charset="-122"/>
              </a:rPr>
              <a:t>）</a:t>
            </a:r>
          </a:p>
          <a:p>
            <a:pPr algn="ctr"/>
            <a:r>
              <a:rPr lang="zh-CN" altLang="en-US" sz="4400" b="1" dirty="0">
                <a:latin typeface="Microsoft YaHei UI" panose="020B0503020204020204" pitchFamily="34" charset="-122"/>
                <a:ea typeface="Microsoft YaHei UI" panose="020B0503020204020204" pitchFamily="34" charset="-122"/>
              </a:rPr>
              <a:t>禁食、真正的财富与财宝（</a:t>
            </a:r>
            <a:r>
              <a:rPr lang="en-US" altLang="zh-CN" sz="4400" b="1" dirty="0">
                <a:latin typeface="Microsoft YaHei UI" panose="020B0503020204020204" pitchFamily="34" charset="-122"/>
                <a:ea typeface="Microsoft YaHei UI" panose="020B0503020204020204" pitchFamily="34" charset="-122"/>
              </a:rPr>
              <a:t>6:16-24</a:t>
            </a:r>
            <a:r>
              <a:rPr lang="zh-CN" altLang="en-US" sz="4400" b="1" dirty="0">
                <a:latin typeface="Microsoft YaHei UI" panose="020B0503020204020204" pitchFamily="34" charset="-122"/>
                <a:ea typeface="Microsoft YaHei UI" panose="020B0503020204020204" pitchFamily="34" charset="-122"/>
              </a:rPr>
              <a:t>）</a:t>
            </a:r>
          </a:p>
          <a:p>
            <a:pPr algn="ctr"/>
            <a:r>
              <a:rPr lang="zh-CN" altLang="en-US" sz="4400" b="1" dirty="0">
                <a:latin typeface="Microsoft YaHei UI" panose="020B0503020204020204" pitchFamily="34" charset="-122"/>
                <a:ea typeface="Microsoft YaHei UI" panose="020B0503020204020204" pitchFamily="34" charset="-122"/>
              </a:rPr>
              <a:t>克服焦虑（</a:t>
            </a:r>
            <a:r>
              <a:rPr lang="en-US" altLang="zh-CN" sz="4400" b="1" dirty="0">
                <a:latin typeface="Microsoft YaHei UI" panose="020B0503020204020204" pitchFamily="34" charset="-122"/>
                <a:ea typeface="Microsoft YaHei UI" panose="020B0503020204020204" pitchFamily="34" charset="-122"/>
              </a:rPr>
              <a:t>6:25-34</a:t>
            </a:r>
            <a:r>
              <a:rPr lang="zh-CN" altLang="en-US" sz="4400" b="1" dirty="0">
                <a:latin typeface="Microsoft YaHei UI" panose="020B0503020204020204" pitchFamily="34" charset="-122"/>
                <a:ea typeface="Microsoft YaHei UI" panose="020B0503020204020204" pitchFamily="34" charset="-122"/>
              </a:rPr>
              <a:t>）</a:t>
            </a:r>
          </a:p>
          <a:p>
            <a:pPr algn="ctr"/>
            <a:r>
              <a:rPr lang="zh-CN" altLang="en-US" sz="4400" b="1" dirty="0">
                <a:latin typeface="Microsoft YaHei UI" panose="020B0503020204020204" pitchFamily="34" charset="-122"/>
                <a:ea typeface="Microsoft YaHei UI" panose="020B0503020204020204" pitchFamily="34" charset="-122"/>
              </a:rPr>
              <a:t>论断他人（</a:t>
            </a:r>
            <a:r>
              <a:rPr lang="en-US" altLang="zh-CN" sz="4400" b="1" dirty="0">
                <a:latin typeface="Microsoft YaHei UI" panose="020B0503020204020204" pitchFamily="34" charset="-122"/>
                <a:ea typeface="Microsoft YaHei UI" panose="020B0503020204020204" pitchFamily="34" charset="-122"/>
              </a:rPr>
              <a:t>7:1-6</a:t>
            </a:r>
            <a:r>
              <a:rPr lang="zh-CN" altLang="en-US" sz="4400" b="1" dirty="0">
                <a:latin typeface="Microsoft YaHei UI" panose="020B0503020204020204" pitchFamily="34" charset="-122"/>
                <a:ea typeface="Microsoft YaHei UI" panose="020B0503020204020204" pitchFamily="34" charset="-122"/>
              </a:rPr>
              <a:t>）</a:t>
            </a:r>
          </a:p>
          <a:p>
            <a:pPr algn="ctr"/>
            <a:r>
              <a:rPr lang="zh-CN" altLang="en-US" sz="4400" b="1" dirty="0">
                <a:latin typeface="Microsoft YaHei UI" panose="020B0503020204020204" pitchFamily="34" charset="-122"/>
                <a:ea typeface="Microsoft YaHei UI" panose="020B0503020204020204" pitchFamily="34" charset="-122"/>
              </a:rPr>
              <a:t>祷告与黄金法则（</a:t>
            </a:r>
            <a:r>
              <a:rPr lang="en-US" altLang="zh-CN" sz="4400" b="1" dirty="0">
                <a:latin typeface="Microsoft YaHei UI" panose="020B0503020204020204" pitchFamily="34" charset="-122"/>
                <a:ea typeface="Microsoft YaHei UI" panose="020B0503020204020204" pitchFamily="34" charset="-122"/>
              </a:rPr>
              <a:t>7:7-12</a:t>
            </a:r>
            <a:r>
              <a:rPr lang="zh-CN" altLang="en-US" sz="4400" b="1" dirty="0">
                <a:latin typeface="Microsoft YaHei UI" panose="020B0503020204020204" pitchFamily="34" charset="-122"/>
                <a:ea typeface="Microsoft YaHei UI" panose="020B0503020204020204" pitchFamily="34" charset="-122"/>
              </a:rPr>
              <a:t>）</a:t>
            </a:r>
            <a:endParaRPr lang="en-AU" sz="4400" b="1"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705372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33AEE-EF2C-0563-B8F7-1F452AB3F1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6F080D-7C6E-3C36-8595-68EF2AE1A8E6}"/>
              </a:ext>
            </a:extLst>
          </p:cNvPr>
          <p:cNvSpPr>
            <a:spLocks noGrp="1"/>
          </p:cNvSpPr>
          <p:nvPr>
            <p:ph type="title"/>
          </p:nvPr>
        </p:nvSpPr>
        <p:spPr>
          <a:xfrm>
            <a:off x="3291213" y="50250"/>
            <a:ext cx="8610600" cy="1293028"/>
          </a:xfrm>
        </p:spPr>
        <p:txBody>
          <a:bodyPr/>
          <a:lstStyle/>
          <a:p>
            <a:r>
              <a:rPr lang="en-AU" sz="4400" b="1" dirty="0"/>
              <a:t>Background</a:t>
            </a:r>
            <a:br>
              <a:rPr lang="en-AU" sz="4400" b="1" dirty="0"/>
            </a:br>
            <a:r>
              <a:rPr lang="en-AU" sz="2400" b="1" dirty="0" err="1"/>
              <a:t>matthew</a:t>
            </a:r>
            <a:r>
              <a:rPr lang="en-AU" sz="2400" b="1" dirty="0"/>
              <a:t> 5: 1 – 7: 23 </a:t>
            </a:r>
          </a:p>
        </p:txBody>
      </p:sp>
      <p:pic>
        <p:nvPicPr>
          <p:cNvPr id="3" name="Picture 2">
            <a:extLst>
              <a:ext uri="{FF2B5EF4-FFF2-40B4-BE49-F238E27FC236}">
                <a16:creationId xmlns:a16="http://schemas.microsoft.com/office/drawing/2014/main" id="{815784C7-F8D1-86E4-DC63-46D791B52A82}"/>
              </a:ext>
            </a:extLst>
          </p:cNvPr>
          <p:cNvPicPr>
            <a:picLocks noChangeAspect="1"/>
          </p:cNvPicPr>
          <p:nvPr/>
        </p:nvPicPr>
        <p:blipFill>
          <a:blip r:embed="rId2"/>
          <a:stretch>
            <a:fillRect/>
          </a:stretch>
        </p:blipFill>
        <p:spPr>
          <a:xfrm>
            <a:off x="131636" y="100354"/>
            <a:ext cx="1231499" cy="469433"/>
          </a:xfrm>
          <a:prstGeom prst="rect">
            <a:avLst/>
          </a:prstGeom>
        </p:spPr>
      </p:pic>
      <p:sp>
        <p:nvSpPr>
          <p:cNvPr id="6" name="TextBox 5">
            <a:extLst>
              <a:ext uri="{FF2B5EF4-FFF2-40B4-BE49-F238E27FC236}">
                <a16:creationId xmlns:a16="http://schemas.microsoft.com/office/drawing/2014/main" id="{1F90E5CE-8E82-90B4-3A3F-9E6D4D799401}"/>
              </a:ext>
            </a:extLst>
          </p:cNvPr>
          <p:cNvSpPr txBox="1"/>
          <p:nvPr/>
        </p:nvSpPr>
        <p:spPr>
          <a:xfrm>
            <a:off x="515654" y="1544028"/>
            <a:ext cx="11160691" cy="4832092"/>
          </a:xfrm>
          <a:prstGeom prst="rect">
            <a:avLst/>
          </a:prstGeom>
          <a:noFill/>
        </p:spPr>
        <p:txBody>
          <a:bodyPr wrap="square" rtlCol="0">
            <a:spAutoFit/>
          </a:bodyPr>
          <a:lstStyle/>
          <a:p>
            <a:pPr algn="ctr"/>
            <a:r>
              <a:rPr lang="en-AU" sz="2800" b="1" dirty="0">
                <a:solidFill>
                  <a:srgbClr val="FFFF00"/>
                </a:solidFill>
              </a:rPr>
              <a:t>WARNING #1:</a:t>
            </a:r>
            <a:r>
              <a:rPr lang="en-AU" sz="2800" b="1" dirty="0"/>
              <a:t> A CHOICE OF TWO GATES </a:t>
            </a:r>
          </a:p>
          <a:p>
            <a:pPr algn="ctr"/>
            <a:r>
              <a:rPr lang="en-AU" sz="2800" b="1" i="1" dirty="0"/>
              <a:t>or </a:t>
            </a:r>
          </a:p>
          <a:p>
            <a:pPr algn="ctr"/>
            <a:r>
              <a:rPr lang="en-AU" sz="2800" b="1" dirty="0"/>
              <a:t>A MATTER OF DISCIPLESHIP (7:13 – 14)</a:t>
            </a:r>
          </a:p>
          <a:p>
            <a:pPr algn="ctr"/>
            <a:endParaRPr lang="en-AU" sz="2800" b="1" dirty="0"/>
          </a:p>
          <a:p>
            <a:pPr algn="ctr"/>
            <a:r>
              <a:rPr lang="en-AU" sz="2800" b="1" dirty="0">
                <a:solidFill>
                  <a:srgbClr val="FFFF00"/>
                </a:solidFill>
              </a:rPr>
              <a:t>WARNING #2</a:t>
            </a:r>
            <a:r>
              <a:rPr lang="en-AU" sz="2800" b="1" dirty="0"/>
              <a:t>: FALSE PROPHETS </a:t>
            </a:r>
          </a:p>
          <a:p>
            <a:pPr algn="ctr"/>
            <a:r>
              <a:rPr lang="en-AU" sz="2800" b="1" i="1" dirty="0"/>
              <a:t>or </a:t>
            </a:r>
          </a:p>
          <a:p>
            <a:pPr algn="ctr"/>
            <a:r>
              <a:rPr lang="en-AU" sz="2800" b="1" dirty="0"/>
              <a:t>A MATTER OF FRUIT (7: 15 – 20)</a:t>
            </a:r>
          </a:p>
          <a:p>
            <a:pPr algn="ctr"/>
            <a:endParaRPr lang="en-AU" sz="2800" b="1" dirty="0"/>
          </a:p>
          <a:p>
            <a:pPr algn="ctr"/>
            <a:r>
              <a:rPr lang="en-AU" sz="2800" b="1" dirty="0">
                <a:solidFill>
                  <a:srgbClr val="FFFF00"/>
                </a:solidFill>
              </a:rPr>
              <a:t>WARNING #3</a:t>
            </a:r>
            <a:r>
              <a:rPr lang="en-AU" sz="2800" b="1" dirty="0"/>
              <a:t>: FALSE PROFESSIONS </a:t>
            </a:r>
          </a:p>
          <a:p>
            <a:pPr algn="ctr"/>
            <a:r>
              <a:rPr lang="en-AU" sz="2800" b="1" dirty="0"/>
              <a:t>or </a:t>
            </a:r>
          </a:p>
          <a:p>
            <a:pPr algn="ctr"/>
            <a:r>
              <a:rPr lang="en-AU" sz="2800" b="1" dirty="0"/>
              <a:t>A MATTER OF LIFESTYLE (7: 21 – 27)</a:t>
            </a:r>
          </a:p>
        </p:txBody>
      </p:sp>
    </p:spTree>
    <p:extLst>
      <p:ext uri="{BB962C8B-B14F-4D97-AF65-F5344CB8AC3E}">
        <p14:creationId xmlns:p14="http://schemas.microsoft.com/office/powerpoint/2010/main" val="1327108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CCD47-FD50-744F-E8B7-668C2F65EC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A5F8E8-5926-81C5-57BF-190ABCFDECB5}"/>
              </a:ext>
            </a:extLst>
          </p:cNvPr>
          <p:cNvSpPr>
            <a:spLocks noGrp="1"/>
          </p:cNvSpPr>
          <p:nvPr>
            <p:ph type="title"/>
          </p:nvPr>
        </p:nvSpPr>
        <p:spPr>
          <a:xfrm>
            <a:off x="3291213" y="50250"/>
            <a:ext cx="8610600" cy="1293028"/>
          </a:xfrm>
        </p:spPr>
        <p:txBody>
          <a:bodyPr/>
          <a:lstStyle/>
          <a:p>
            <a:r>
              <a:rPr lang="en-AU" sz="4400" b="1" dirty="0"/>
              <a:t>Background</a:t>
            </a:r>
            <a:br>
              <a:rPr lang="en-AU" sz="4400" b="1" dirty="0"/>
            </a:br>
            <a:r>
              <a:rPr lang="en-AU" sz="2400" b="1" dirty="0" err="1"/>
              <a:t>matthew</a:t>
            </a:r>
            <a:r>
              <a:rPr lang="en-AU" sz="2400" b="1" dirty="0"/>
              <a:t> 5: 1 – 7: 23 </a:t>
            </a:r>
          </a:p>
        </p:txBody>
      </p:sp>
      <p:pic>
        <p:nvPicPr>
          <p:cNvPr id="3" name="Picture 2">
            <a:extLst>
              <a:ext uri="{FF2B5EF4-FFF2-40B4-BE49-F238E27FC236}">
                <a16:creationId xmlns:a16="http://schemas.microsoft.com/office/drawing/2014/main" id="{501640AC-E2F2-B9B7-D80E-66F6C2CAB3A3}"/>
              </a:ext>
            </a:extLst>
          </p:cNvPr>
          <p:cNvPicPr>
            <a:picLocks noChangeAspect="1"/>
          </p:cNvPicPr>
          <p:nvPr/>
        </p:nvPicPr>
        <p:blipFill>
          <a:blip r:embed="rId2"/>
          <a:stretch>
            <a:fillRect/>
          </a:stretch>
        </p:blipFill>
        <p:spPr>
          <a:xfrm>
            <a:off x="131636" y="100354"/>
            <a:ext cx="1231499" cy="469433"/>
          </a:xfrm>
          <a:prstGeom prst="rect">
            <a:avLst/>
          </a:prstGeom>
        </p:spPr>
      </p:pic>
      <p:sp>
        <p:nvSpPr>
          <p:cNvPr id="6" name="TextBox 5">
            <a:extLst>
              <a:ext uri="{FF2B5EF4-FFF2-40B4-BE49-F238E27FC236}">
                <a16:creationId xmlns:a16="http://schemas.microsoft.com/office/drawing/2014/main" id="{C435A1F0-0DFD-518A-B5E0-8A257B9B0CB7}"/>
              </a:ext>
            </a:extLst>
          </p:cNvPr>
          <p:cNvSpPr txBox="1"/>
          <p:nvPr/>
        </p:nvSpPr>
        <p:spPr>
          <a:xfrm>
            <a:off x="515654" y="2064889"/>
            <a:ext cx="11160691" cy="3678123"/>
          </a:xfrm>
          <a:prstGeom prst="rect">
            <a:avLst/>
          </a:prstGeom>
          <a:noFill/>
        </p:spPr>
        <p:txBody>
          <a:bodyPr wrap="square" rtlCol="0">
            <a:spAutoFit/>
          </a:bodyPr>
          <a:lstStyle/>
          <a:p>
            <a:pPr algn="ctr">
              <a:lnSpc>
                <a:spcPct val="150000"/>
              </a:lnSpc>
            </a:pPr>
            <a:r>
              <a:rPr lang="zh-CN" altLang="en-US" sz="4000" b="1" dirty="0">
                <a:latin typeface="Microsoft YaHei UI" panose="020B0503020204020204" pitchFamily="34" charset="-122"/>
                <a:ea typeface="Microsoft YaHei UI" panose="020B0503020204020204" pitchFamily="34" charset="-122"/>
              </a:rPr>
              <a:t>警告一：两条路的选择 或 门徒之道（</a:t>
            </a:r>
            <a:r>
              <a:rPr lang="en-US" altLang="zh-CN" sz="4000" b="1" dirty="0">
                <a:latin typeface="Microsoft YaHei UI" panose="020B0503020204020204" pitchFamily="34" charset="-122"/>
                <a:ea typeface="Microsoft YaHei UI" panose="020B0503020204020204" pitchFamily="34" charset="-122"/>
              </a:rPr>
              <a:t>7:13-14</a:t>
            </a:r>
            <a:r>
              <a:rPr lang="zh-CN" altLang="en-US" sz="4000" b="1" dirty="0">
                <a:latin typeface="Microsoft YaHei UI" panose="020B0503020204020204" pitchFamily="34" charset="-122"/>
                <a:ea typeface="Microsoft YaHei UI" panose="020B0503020204020204" pitchFamily="34" charset="-122"/>
              </a:rPr>
              <a:t>）警告二：假先知 或 果子之事（</a:t>
            </a:r>
            <a:r>
              <a:rPr lang="en-US" altLang="zh-CN" sz="4000" b="1" dirty="0">
                <a:latin typeface="Microsoft YaHei UI" panose="020B0503020204020204" pitchFamily="34" charset="-122"/>
                <a:ea typeface="Microsoft YaHei UI" panose="020B0503020204020204" pitchFamily="34" charset="-122"/>
              </a:rPr>
              <a:t>7:15-20</a:t>
            </a:r>
            <a:r>
              <a:rPr lang="zh-CN" altLang="en-US" sz="4000" b="1" dirty="0">
                <a:latin typeface="Microsoft YaHei UI" panose="020B0503020204020204" pitchFamily="34" charset="-122"/>
                <a:ea typeface="Microsoft YaHei UI" panose="020B0503020204020204" pitchFamily="34" charset="-122"/>
              </a:rPr>
              <a:t>）</a:t>
            </a:r>
          </a:p>
          <a:p>
            <a:pPr algn="ctr">
              <a:lnSpc>
                <a:spcPct val="150000"/>
              </a:lnSpc>
            </a:pPr>
            <a:r>
              <a:rPr lang="zh-CN" altLang="en-US" sz="4000" b="1" dirty="0">
                <a:latin typeface="Microsoft YaHei UI" panose="020B0503020204020204" pitchFamily="34" charset="-122"/>
                <a:ea typeface="Microsoft YaHei UI" panose="020B0503020204020204" pitchFamily="34" charset="-122"/>
              </a:rPr>
              <a:t>警告三：虚假的职业 或 宗教生活方式还不够（</a:t>
            </a:r>
            <a:r>
              <a:rPr lang="en-US" altLang="zh-CN" sz="4000" b="1" dirty="0">
                <a:latin typeface="Microsoft YaHei UI" panose="020B0503020204020204" pitchFamily="34" charset="-122"/>
                <a:ea typeface="Microsoft YaHei UI" panose="020B0503020204020204" pitchFamily="34" charset="-122"/>
              </a:rPr>
              <a:t>7:21-27</a:t>
            </a:r>
            <a:r>
              <a:rPr lang="zh-CN" altLang="en-US" sz="4000" b="1" dirty="0">
                <a:latin typeface="Microsoft YaHei UI" panose="020B0503020204020204" pitchFamily="34" charset="-122"/>
                <a:ea typeface="Microsoft YaHei UI" panose="020B0503020204020204" pitchFamily="34" charset="-122"/>
              </a:rPr>
              <a:t>）</a:t>
            </a:r>
            <a:endParaRPr lang="en-AU" sz="4000" b="1"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4227628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77631-BBE3-3889-E0A7-CD50D19FA0C5}"/>
              </a:ext>
            </a:extLst>
          </p:cNvPr>
          <p:cNvSpPr>
            <a:spLocks noGrp="1"/>
          </p:cNvSpPr>
          <p:nvPr>
            <p:ph type="ctrTitle"/>
          </p:nvPr>
        </p:nvSpPr>
        <p:spPr>
          <a:xfrm>
            <a:off x="1371600" y="469964"/>
            <a:ext cx="9448800" cy="2426002"/>
          </a:xfrm>
        </p:spPr>
        <p:txBody>
          <a:bodyPr>
            <a:normAutofit fontScale="90000"/>
          </a:bodyPr>
          <a:lstStyle/>
          <a:p>
            <a:pPr algn="ctr"/>
            <a:r>
              <a:rPr lang="en-AU" b="1" dirty="0"/>
              <a:t>JESUS IS WARNING THAT BEING RELIGIOUS </a:t>
            </a:r>
            <a:br>
              <a:rPr lang="en-AU" b="1" dirty="0"/>
            </a:br>
            <a:r>
              <a:rPr lang="en-AU" b="1" dirty="0"/>
              <a:t>IS NOT ENOUGH</a:t>
            </a:r>
          </a:p>
        </p:txBody>
      </p:sp>
      <p:sp>
        <p:nvSpPr>
          <p:cNvPr id="3" name="Subtitle 2">
            <a:extLst>
              <a:ext uri="{FF2B5EF4-FFF2-40B4-BE49-F238E27FC236}">
                <a16:creationId xmlns:a16="http://schemas.microsoft.com/office/drawing/2014/main" id="{9D97A60E-9E0D-3D42-5C2A-00DF6F63582F}"/>
              </a:ext>
            </a:extLst>
          </p:cNvPr>
          <p:cNvSpPr>
            <a:spLocks noGrp="1"/>
          </p:cNvSpPr>
          <p:nvPr>
            <p:ph type="subTitle" idx="1"/>
          </p:nvPr>
        </p:nvSpPr>
        <p:spPr>
          <a:xfrm>
            <a:off x="727805" y="3173525"/>
            <a:ext cx="11060482" cy="3002200"/>
          </a:xfrm>
        </p:spPr>
        <p:txBody>
          <a:bodyPr>
            <a:normAutofit fontScale="92500" lnSpcReduction="20000"/>
          </a:bodyPr>
          <a:lstStyle/>
          <a:p>
            <a:pPr algn="ctr"/>
            <a:r>
              <a:rPr lang="en-AU" sz="2800" b="1" dirty="0">
                <a:solidFill>
                  <a:srgbClr val="FF0000"/>
                </a:solidFill>
              </a:rPr>
              <a:t>ENTRANCE TO THE KINGDOM IS CONTINGENT ON </a:t>
            </a:r>
          </a:p>
          <a:p>
            <a:pPr algn="ctr"/>
            <a:r>
              <a:rPr lang="en-AU" sz="2800" b="1" dirty="0">
                <a:solidFill>
                  <a:srgbClr val="FF0000"/>
                </a:solidFill>
              </a:rPr>
              <a:t>ONE’S RELATIONSHIP TO JESUS.</a:t>
            </a:r>
          </a:p>
          <a:p>
            <a:pPr algn="ctr"/>
            <a:endParaRPr lang="en-AU" b="1" dirty="0"/>
          </a:p>
          <a:p>
            <a:pPr algn="ctr"/>
            <a:r>
              <a:rPr lang="en-AU" b="1" dirty="0"/>
              <a:t>A REFUSAL TO LIVE ACCORDING TO THE PRINCIPLES AND TEACHINGS OF JESUS WILL RESULT IN US BEING JUDGED AS “WORKERS OF LAWLESSNESS”</a:t>
            </a:r>
          </a:p>
          <a:p>
            <a:pPr algn="ctr"/>
            <a:endParaRPr lang="en-AU" b="1" dirty="0"/>
          </a:p>
          <a:p>
            <a:pPr algn="ctr"/>
            <a:r>
              <a:rPr lang="en-AU" sz="2800" b="1" dirty="0"/>
              <a:t>SCRIPTURE PRESENTS JESUS AS </a:t>
            </a:r>
            <a:r>
              <a:rPr lang="en-AU" sz="2800" b="1" u="sng" dirty="0"/>
              <a:t>BOTH</a:t>
            </a:r>
            <a:r>
              <a:rPr lang="en-AU" sz="2800" b="1" dirty="0"/>
              <a:t> SAVIOUR </a:t>
            </a:r>
            <a:r>
              <a:rPr lang="en-AU" sz="2800" b="1" u="sng" dirty="0"/>
              <a:t>AND </a:t>
            </a:r>
            <a:r>
              <a:rPr lang="en-AU" sz="2800" b="1" dirty="0"/>
              <a:t>JUDGE </a:t>
            </a:r>
          </a:p>
          <a:p>
            <a:pPr algn="ctr"/>
            <a:r>
              <a:rPr lang="en-AU" sz="2800" b="1" dirty="0"/>
              <a:t>ON “THAT DAY”</a:t>
            </a:r>
          </a:p>
          <a:p>
            <a:pPr algn="ctr"/>
            <a:endParaRPr lang="en-AU" sz="2800" b="1" dirty="0"/>
          </a:p>
          <a:p>
            <a:pPr algn="ctr"/>
            <a:endParaRPr lang="en-AU" b="1" dirty="0"/>
          </a:p>
        </p:txBody>
      </p:sp>
      <p:pic>
        <p:nvPicPr>
          <p:cNvPr id="6" name="Picture 5">
            <a:extLst>
              <a:ext uri="{FF2B5EF4-FFF2-40B4-BE49-F238E27FC236}">
                <a16:creationId xmlns:a16="http://schemas.microsoft.com/office/drawing/2014/main" id="{9AC20A5B-3FDB-7989-4394-E4DEB3373B97}"/>
              </a:ext>
            </a:extLst>
          </p:cNvPr>
          <p:cNvPicPr>
            <a:picLocks noChangeAspect="1"/>
          </p:cNvPicPr>
          <p:nvPr/>
        </p:nvPicPr>
        <p:blipFill>
          <a:blip r:embed="rId2"/>
          <a:stretch>
            <a:fillRect/>
          </a:stretch>
        </p:blipFill>
        <p:spPr>
          <a:xfrm>
            <a:off x="0" y="88743"/>
            <a:ext cx="1231499" cy="469433"/>
          </a:xfrm>
          <a:prstGeom prst="rect">
            <a:avLst/>
          </a:prstGeom>
        </p:spPr>
      </p:pic>
    </p:spTree>
    <p:extLst>
      <p:ext uri="{BB962C8B-B14F-4D97-AF65-F5344CB8AC3E}">
        <p14:creationId xmlns:p14="http://schemas.microsoft.com/office/powerpoint/2010/main" val="3380999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06430-926F-0935-D2DB-EE6298D2AB77}"/>
              </a:ext>
            </a:extLst>
          </p:cNvPr>
          <p:cNvSpPr>
            <a:spLocks noGrp="1"/>
          </p:cNvSpPr>
          <p:nvPr>
            <p:ph type="title"/>
          </p:nvPr>
        </p:nvSpPr>
        <p:spPr>
          <a:xfrm>
            <a:off x="1020233" y="515538"/>
            <a:ext cx="10151533" cy="2604495"/>
          </a:xfrm>
        </p:spPr>
        <p:txBody>
          <a:bodyPr>
            <a:normAutofit/>
          </a:bodyPr>
          <a:lstStyle/>
          <a:p>
            <a:pPr algn="ctr"/>
            <a:r>
              <a:rPr lang="en-AU" sz="3600" b="1" i="1" dirty="0"/>
              <a:t>A LIVING FAITH IS NOT ONLY A LISTENING FAITH BUT ALSO A DOING FAITH. </a:t>
            </a:r>
            <a:br>
              <a:rPr lang="en-AU" sz="3600" b="1" i="1" dirty="0"/>
            </a:br>
            <a:r>
              <a:rPr lang="en-AU" sz="3600" b="1" i="1" dirty="0"/>
              <a:t>TRUE BELIEF MAINFESTS ITSELF IN ACTION – AND IN SOME CASES, IN INACTION </a:t>
            </a:r>
          </a:p>
        </p:txBody>
      </p:sp>
      <p:sp>
        <p:nvSpPr>
          <p:cNvPr id="3" name="Text Placeholder 2">
            <a:extLst>
              <a:ext uri="{FF2B5EF4-FFF2-40B4-BE49-F238E27FC236}">
                <a16:creationId xmlns:a16="http://schemas.microsoft.com/office/drawing/2014/main" id="{B6577531-D80B-A224-59D3-13937A45F7A2}"/>
              </a:ext>
            </a:extLst>
          </p:cNvPr>
          <p:cNvSpPr>
            <a:spLocks noGrp="1"/>
          </p:cNvSpPr>
          <p:nvPr>
            <p:ph type="body" sz="half" idx="13"/>
          </p:nvPr>
        </p:nvSpPr>
        <p:spPr>
          <a:xfrm>
            <a:off x="1299631" y="3120033"/>
            <a:ext cx="9592736" cy="444443"/>
          </a:xfrm>
        </p:spPr>
        <p:txBody>
          <a:bodyPr/>
          <a:lstStyle/>
          <a:p>
            <a:pPr algn="ctr"/>
            <a:r>
              <a:rPr lang="en-AU" b="1" dirty="0"/>
              <a:t>ALISTAIR BEGG, DECEMBER 28, 2025</a:t>
            </a:r>
          </a:p>
        </p:txBody>
      </p:sp>
      <p:sp>
        <p:nvSpPr>
          <p:cNvPr id="4" name="Text Placeholder 3">
            <a:extLst>
              <a:ext uri="{FF2B5EF4-FFF2-40B4-BE49-F238E27FC236}">
                <a16:creationId xmlns:a16="http://schemas.microsoft.com/office/drawing/2014/main" id="{76A4A33D-A01E-F66D-C1F9-780E4D389790}"/>
              </a:ext>
            </a:extLst>
          </p:cNvPr>
          <p:cNvSpPr>
            <a:spLocks noGrp="1"/>
          </p:cNvSpPr>
          <p:nvPr>
            <p:ph type="body" sz="half" idx="2"/>
          </p:nvPr>
        </p:nvSpPr>
        <p:spPr>
          <a:xfrm>
            <a:off x="861628" y="3959862"/>
            <a:ext cx="10151533" cy="2604495"/>
          </a:xfrm>
        </p:spPr>
        <p:txBody>
          <a:bodyPr>
            <a:noAutofit/>
          </a:bodyPr>
          <a:lstStyle/>
          <a:p>
            <a:pPr algn="ctr"/>
            <a:r>
              <a:rPr lang="en-AU" sz="2800" b="1" dirty="0"/>
              <a:t>LOOK AT JAMES CHAPTER 2, VERSE 1.</a:t>
            </a:r>
          </a:p>
          <a:p>
            <a:pPr algn="ctr"/>
            <a:r>
              <a:rPr lang="en-AU" sz="2800" b="1" dirty="0"/>
              <a:t> JAMES, THE BROTHER OF JESUS,  IS POINTING OUT THAT TRUE FAITH IS KNOWN NOT ONLY BY WHAT IT </a:t>
            </a:r>
            <a:r>
              <a:rPr lang="en-AU" sz="2800" b="1" i="1" dirty="0"/>
              <a:t>DOES</a:t>
            </a:r>
            <a:r>
              <a:rPr lang="en-AU" sz="2800" b="1" dirty="0"/>
              <a:t> BUT ALSO BY WHAT IT </a:t>
            </a:r>
            <a:r>
              <a:rPr lang="en-AU" sz="2800" b="1" i="1" dirty="0"/>
              <a:t>DOES NOT </a:t>
            </a:r>
            <a:r>
              <a:rPr lang="en-AU" sz="2800" b="1" dirty="0"/>
              <a:t>DO – AS IN THIS CASE BY NOT SHOWING PERSONAL FAVORITISM </a:t>
            </a:r>
          </a:p>
        </p:txBody>
      </p:sp>
      <p:pic>
        <p:nvPicPr>
          <p:cNvPr id="5" name="Picture 4">
            <a:extLst>
              <a:ext uri="{FF2B5EF4-FFF2-40B4-BE49-F238E27FC236}">
                <a16:creationId xmlns:a16="http://schemas.microsoft.com/office/drawing/2014/main" id="{EC9113E7-A3EB-FDE2-CCAD-4082BBA84F84}"/>
              </a:ext>
            </a:extLst>
          </p:cNvPr>
          <p:cNvPicPr>
            <a:picLocks noChangeAspect="1"/>
          </p:cNvPicPr>
          <p:nvPr/>
        </p:nvPicPr>
        <p:blipFill>
          <a:blip r:embed="rId2"/>
          <a:stretch>
            <a:fillRect/>
          </a:stretch>
        </p:blipFill>
        <p:spPr>
          <a:xfrm>
            <a:off x="68132" y="71095"/>
            <a:ext cx="1231499" cy="469433"/>
          </a:xfrm>
          <a:prstGeom prst="rect">
            <a:avLst/>
          </a:prstGeom>
        </p:spPr>
      </p:pic>
    </p:spTree>
    <p:extLst>
      <p:ext uri="{BB962C8B-B14F-4D97-AF65-F5344CB8AC3E}">
        <p14:creationId xmlns:p14="http://schemas.microsoft.com/office/powerpoint/2010/main" val="3544129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FC21F-CC6A-5385-AE44-3A89551D91EF}"/>
              </a:ext>
            </a:extLst>
          </p:cNvPr>
          <p:cNvSpPr>
            <a:spLocks noGrp="1"/>
          </p:cNvSpPr>
          <p:nvPr>
            <p:ph type="title"/>
          </p:nvPr>
        </p:nvSpPr>
        <p:spPr/>
        <p:txBody>
          <a:bodyPr/>
          <a:lstStyle/>
          <a:p>
            <a:r>
              <a:rPr lang="en-AU" b="1" dirty="0"/>
              <a:t>A METAPHOR ABOUT TWO LIVES USING HOUSES</a:t>
            </a:r>
          </a:p>
        </p:txBody>
      </p:sp>
      <p:sp>
        <p:nvSpPr>
          <p:cNvPr id="3" name="TextBox 2">
            <a:extLst>
              <a:ext uri="{FF2B5EF4-FFF2-40B4-BE49-F238E27FC236}">
                <a16:creationId xmlns:a16="http://schemas.microsoft.com/office/drawing/2014/main" id="{68812CC9-AABB-62DB-95C0-A637339E2467}"/>
              </a:ext>
            </a:extLst>
          </p:cNvPr>
          <p:cNvSpPr txBox="1"/>
          <p:nvPr/>
        </p:nvSpPr>
        <p:spPr>
          <a:xfrm>
            <a:off x="1027133" y="2430049"/>
            <a:ext cx="10847541" cy="6124754"/>
          </a:xfrm>
          <a:prstGeom prst="rect">
            <a:avLst/>
          </a:prstGeom>
          <a:noFill/>
        </p:spPr>
        <p:txBody>
          <a:bodyPr wrap="square" rtlCol="0">
            <a:spAutoFit/>
          </a:bodyPr>
          <a:lstStyle/>
          <a:p>
            <a:pPr algn="ctr"/>
            <a:r>
              <a:rPr lang="en-AU" sz="2800" b="1" dirty="0"/>
              <a:t>JESUS USES THE HOUSES </a:t>
            </a:r>
          </a:p>
          <a:p>
            <a:pPr algn="ctr"/>
            <a:r>
              <a:rPr lang="en-AU" sz="2800" b="1" dirty="0"/>
              <a:t>AS METAPHORS FOR TWO MEN’S RELIGIOUS LIVES</a:t>
            </a:r>
          </a:p>
          <a:p>
            <a:pPr algn="ctr"/>
            <a:endParaRPr lang="en-AU" sz="2800" b="1" dirty="0"/>
          </a:p>
          <a:p>
            <a:pPr algn="ctr"/>
            <a:r>
              <a:rPr lang="en-AU" sz="2800" b="1" dirty="0"/>
              <a:t>THE HOUSES LOOK ALIKE</a:t>
            </a:r>
          </a:p>
          <a:p>
            <a:pPr algn="ctr"/>
            <a:endParaRPr lang="en-AU" sz="2800" b="1" dirty="0"/>
          </a:p>
          <a:p>
            <a:pPr algn="ctr"/>
            <a:r>
              <a:rPr lang="en-AU" sz="2800" b="1" dirty="0"/>
              <a:t>THEY HAVE BEDROOMS, A LIVING ROOM, A FAMILY ROOM, A MODERN KITCHEN, DOUBLE GARAGE, A WELL-KEPT GARDEN</a:t>
            </a:r>
          </a:p>
          <a:p>
            <a:pPr algn="ctr"/>
            <a:endParaRPr lang="en-AU" sz="2800" b="1" dirty="0"/>
          </a:p>
          <a:p>
            <a:pPr algn="ctr"/>
            <a:endParaRPr lang="en-AU" sz="2800" b="1" dirty="0">
              <a:solidFill>
                <a:srgbClr val="FF0000"/>
              </a:solidFill>
            </a:endParaRPr>
          </a:p>
          <a:p>
            <a:pPr algn="ctr"/>
            <a:endParaRPr lang="en-AU" sz="2800" b="1" dirty="0">
              <a:solidFill>
                <a:srgbClr val="FF0000"/>
              </a:solidFill>
            </a:endParaRPr>
          </a:p>
          <a:p>
            <a:pPr algn="ctr"/>
            <a:endParaRPr lang="en-AU" sz="2800" b="1" dirty="0">
              <a:solidFill>
                <a:srgbClr val="FF0000"/>
              </a:solidFill>
            </a:endParaRPr>
          </a:p>
          <a:p>
            <a:pPr algn="ctr"/>
            <a:endParaRPr lang="en-AU" sz="2800" b="1" dirty="0">
              <a:solidFill>
                <a:srgbClr val="FF0000"/>
              </a:solidFill>
            </a:endParaRPr>
          </a:p>
          <a:p>
            <a:pPr algn="ctr"/>
            <a:endParaRPr lang="en-AU" sz="2800" b="1" dirty="0"/>
          </a:p>
          <a:p>
            <a:pPr algn="ctr"/>
            <a:endParaRPr lang="en-AU" sz="2800" b="1" dirty="0"/>
          </a:p>
        </p:txBody>
      </p:sp>
      <p:pic>
        <p:nvPicPr>
          <p:cNvPr id="4" name="Picture 3">
            <a:extLst>
              <a:ext uri="{FF2B5EF4-FFF2-40B4-BE49-F238E27FC236}">
                <a16:creationId xmlns:a16="http://schemas.microsoft.com/office/drawing/2014/main" id="{C635A1D9-9683-D645-A600-57BE69FD8284}"/>
              </a:ext>
            </a:extLst>
          </p:cNvPr>
          <p:cNvPicPr>
            <a:picLocks noChangeAspect="1"/>
          </p:cNvPicPr>
          <p:nvPr/>
        </p:nvPicPr>
        <p:blipFill>
          <a:blip r:embed="rId2"/>
          <a:stretch>
            <a:fillRect/>
          </a:stretch>
        </p:blipFill>
        <p:spPr>
          <a:xfrm>
            <a:off x="0" y="162984"/>
            <a:ext cx="1231499" cy="469433"/>
          </a:xfrm>
          <a:prstGeom prst="rect">
            <a:avLst/>
          </a:prstGeom>
        </p:spPr>
      </p:pic>
      <p:sp>
        <p:nvSpPr>
          <p:cNvPr id="5" name="TextBox 4">
            <a:extLst>
              <a:ext uri="{FF2B5EF4-FFF2-40B4-BE49-F238E27FC236}">
                <a16:creationId xmlns:a16="http://schemas.microsoft.com/office/drawing/2014/main" id="{9EC535DC-1C38-D103-D91D-0EAB8A9FC2B3}"/>
              </a:ext>
            </a:extLst>
          </p:cNvPr>
          <p:cNvSpPr txBox="1"/>
          <p:nvPr/>
        </p:nvSpPr>
        <p:spPr>
          <a:xfrm>
            <a:off x="107427" y="5934670"/>
            <a:ext cx="11398773" cy="923330"/>
          </a:xfrm>
          <a:prstGeom prst="rect">
            <a:avLst/>
          </a:prstGeom>
          <a:noFill/>
        </p:spPr>
        <p:txBody>
          <a:bodyPr wrap="square" rtlCol="0">
            <a:spAutoFit/>
          </a:bodyPr>
          <a:lstStyle/>
          <a:p>
            <a:r>
              <a:rPr lang="en-US" b="1" i="1" dirty="0"/>
              <a:t>*Metaphor - an </a:t>
            </a:r>
            <a:r>
              <a:rPr lang="en-US" b="1" i="1" dirty="0">
                <a:hlinkClick r:id="rId3" tooltip="expression">
                  <a:extLst>
                    <a:ext uri="{A12FA001-AC4F-418D-AE19-62706E023703}">
                      <ahyp:hlinkClr xmlns:ahyp="http://schemas.microsoft.com/office/drawing/2018/hyperlinkcolor" val="tx"/>
                    </a:ext>
                  </a:extLst>
                </a:hlinkClick>
              </a:rPr>
              <a:t>expression</a:t>
            </a:r>
            <a:r>
              <a:rPr lang="en-US" b="1" i="1" dirty="0"/>
              <a:t>, often </a:t>
            </a:r>
            <a:r>
              <a:rPr lang="en-US" b="1" i="1" dirty="0">
                <a:hlinkClick r:id="rId4" tooltip="found">
                  <a:extLst>
                    <a:ext uri="{A12FA001-AC4F-418D-AE19-62706E023703}">
                      <ahyp:hlinkClr xmlns:ahyp="http://schemas.microsoft.com/office/drawing/2018/hyperlinkcolor" val="tx"/>
                    </a:ext>
                  </a:extLst>
                </a:hlinkClick>
              </a:rPr>
              <a:t>found</a:t>
            </a:r>
            <a:r>
              <a:rPr lang="en-US" b="1" i="1" dirty="0"/>
              <a:t> in </a:t>
            </a:r>
            <a:r>
              <a:rPr lang="en-US" b="1" i="1" dirty="0">
                <a:hlinkClick r:id="rId5" tooltip="literature">
                  <a:extLst>
                    <a:ext uri="{A12FA001-AC4F-418D-AE19-62706E023703}">
                      <ahyp:hlinkClr xmlns:ahyp="http://schemas.microsoft.com/office/drawing/2018/hyperlinkcolor" val="tx"/>
                    </a:ext>
                  </a:extLst>
                </a:hlinkClick>
              </a:rPr>
              <a:t>literature</a:t>
            </a:r>
            <a:r>
              <a:rPr lang="en-US" b="1" i="1" dirty="0"/>
              <a:t>, that </a:t>
            </a:r>
            <a:r>
              <a:rPr lang="en-US" b="1" i="1" dirty="0">
                <a:hlinkClick r:id="rId6" tooltip="describes">
                  <a:extLst>
                    <a:ext uri="{A12FA001-AC4F-418D-AE19-62706E023703}">
                      <ahyp:hlinkClr xmlns:ahyp="http://schemas.microsoft.com/office/drawing/2018/hyperlinkcolor" val="tx"/>
                    </a:ext>
                  </a:extLst>
                </a:hlinkClick>
              </a:rPr>
              <a:t>describes</a:t>
            </a:r>
            <a:r>
              <a:rPr lang="en-US" b="1" i="1" dirty="0"/>
              <a:t> a </a:t>
            </a:r>
            <a:r>
              <a:rPr lang="en-US" b="1" i="1" dirty="0">
                <a:hlinkClick r:id="rId7" tooltip="person">
                  <a:extLst>
                    <a:ext uri="{A12FA001-AC4F-418D-AE19-62706E023703}">
                      <ahyp:hlinkClr xmlns:ahyp="http://schemas.microsoft.com/office/drawing/2018/hyperlinkcolor" val="tx"/>
                    </a:ext>
                  </a:extLst>
                </a:hlinkClick>
              </a:rPr>
              <a:t>person</a:t>
            </a:r>
            <a:r>
              <a:rPr lang="en-US" b="1" i="1" dirty="0"/>
              <a:t> or </a:t>
            </a:r>
            <a:r>
              <a:rPr lang="en-US" b="1" i="1" dirty="0">
                <a:hlinkClick r:id="rId8" tooltip="object">
                  <a:extLst>
                    <a:ext uri="{A12FA001-AC4F-418D-AE19-62706E023703}">
                      <ahyp:hlinkClr xmlns:ahyp="http://schemas.microsoft.com/office/drawing/2018/hyperlinkcolor" val="tx"/>
                    </a:ext>
                  </a:extLst>
                </a:hlinkClick>
              </a:rPr>
              <a:t>object</a:t>
            </a:r>
            <a:r>
              <a:rPr lang="en-US" b="1" i="1" dirty="0"/>
              <a:t> </a:t>
            </a:r>
          </a:p>
          <a:p>
            <a:r>
              <a:rPr lang="en-US" b="1" i="1" dirty="0"/>
              <a:t>by referring to something that is </a:t>
            </a:r>
            <a:r>
              <a:rPr lang="en-US" b="1" i="1" dirty="0">
                <a:hlinkClick r:id="rId9" tooltip="considered">
                  <a:extLst>
                    <a:ext uri="{A12FA001-AC4F-418D-AE19-62706E023703}">
                      <ahyp:hlinkClr xmlns:ahyp="http://schemas.microsoft.com/office/drawing/2018/hyperlinkcolor" val="tx"/>
                    </a:ext>
                  </a:extLst>
                </a:hlinkClick>
              </a:rPr>
              <a:t>considered</a:t>
            </a:r>
            <a:r>
              <a:rPr lang="en-US" b="1" i="1" dirty="0"/>
              <a:t> to have </a:t>
            </a:r>
            <a:r>
              <a:rPr lang="en-US" b="1" i="1" dirty="0">
                <a:hlinkClick r:id="rId10" tooltip="similar">
                  <a:extLst>
                    <a:ext uri="{A12FA001-AC4F-418D-AE19-62706E023703}">
                      <ahyp:hlinkClr xmlns:ahyp="http://schemas.microsoft.com/office/drawing/2018/hyperlinkcolor" val="tx"/>
                    </a:ext>
                  </a:extLst>
                </a:hlinkClick>
              </a:rPr>
              <a:t>similar</a:t>
            </a:r>
            <a:r>
              <a:rPr lang="en-US" b="1" i="1" dirty="0"/>
              <a:t> </a:t>
            </a:r>
            <a:r>
              <a:rPr lang="en-US" b="1" i="1" dirty="0">
                <a:hlinkClick r:id="rId11" tooltip="characteristics">
                  <a:extLst>
                    <a:ext uri="{A12FA001-AC4F-418D-AE19-62706E023703}">
                      <ahyp:hlinkClr xmlns:ahyp="http://schemas.microsoft.com/office/drawing/2018/hyperlinkcolor" val="tx"/>
                    </a:ext>
                  </a:extLst>
                </a:hlinkClick>
              </a:rPr>
              <a:t>characteristics</a:t>
            </a:r>
            <a:r>
              <a:rPr lang="en-US" b="1" i="1" dirty="0"/>
              <a:t> to that </a:t>
            </a:r>
            <a:r>
              <a:rPr lang="en-US" b="1" i="1" dirty="0">
                <a:hlinkClick r:id="rId7" tooltip="person">
                  <a:extLst>
                    <a:ext uri="{A12FA001-AC4F-418D-AE19-62706E023703}">
                      <ahyp:hlinkClr xmlns:ahyp="http://schemas.microsoft.com/office/drawing/2018/hyperlinkcolor" val="tx"/>
                    </a:ext>
                  </a:extLst>
                </a:hlinkClick>
              </a:rPr>
              <a:t>person</a:t>
            </a:r>
            <a:r>
              <a:rPr lang="en-US" b="1" i="1" dirty="0"/>
              <a:t> or </a:t>
            </a:r>
            <a:r>
              <a:rPr lang="en-US" b="1" i="1" dirty="0">
                <a:hlinkClick r:id="rId8" tooltip="object">
                  <a:extLst>
                    <a:ext uri="{A12FA001-AC4F-418D-AE19-62706E023703}">
                      <ahyp:hlinkClr xmlns:ahyp="http://schemas.microsoft.com/office/drawing/2018/hyperlinkcolor" val="tx"/>
                    </a:ext>
                  </a:extLst>
                </a:hlinkClick>
              </a:rPr>
              <a:t>object</a:t>
            </a:r>
            <a:r>
              <a:rPr lang="en-US" b="1" i="1" dirty="0"/>
              <a:t> (Cambridge Dictionary)</a:t>
            </a:r>
            <a:endParaRPr lang="en-AU" i="1" dirty="0"/>
          </a:p>
        </p:txBody>
      </p:sp>
    </p:spTree>
    <p:extLst>
      <p:ext uri="{BB962C8B-B14F-4D97-AF65-F5344CB8AC3E}">
        <p14:creationId xmlns:p14="http://schemas.microsoft.com/office/powerpoint/2010/main" val="479435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440DA-F0E5-371B-DE32-DB705EBD3E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8C4B3B-5D5D-FF5F-F00D-1D87B68104C5}"/>
              </a:ext>
            </a:extLst>
          </p:cNvPr>
          <p:cNvSpPr>
            <a:spLocks noGrp="1"/>
          </p:cNvSpPr>
          <p:nvPr>
            <p:ph type="title"/>
          </p:nvPr>
        </p:nvSpPr>
        <p:spPr/>
        <p:txBody>
          <a:bodyPr/>
          <a:lstStyle/>
          <a:p>
            <a:r>
              <a:rPr lang="en-AU" b="1" dirty="0"/>
              <a:t>A METAPHOR ABOUT TWO LIVES USING HOUSES</a:t>
            </a:r>
          </a:p>
        </p:txBody>
      </p:sp>
      <p:sp>
        <p:nvSpPr>
          <p:cNvPr id="3" name="TextBox 2">
            <a:extLst>
              <a:ext uri="{FF2B5EF4-FFF2-40B4-BE49-F238E27FC236}">
                <a16:creationId xmlns:a16="http://schemas.microsoft.com/office/drawing/2014/main" id="{C5FD371A-0B61-D2D8-094F-4EF526DDCC8B}"/>
              </a:ext>
            </a:extLst>
          </p:cNvPr>
          <p:cNvSpPr txBox="1"/>
          <p:nvPr/>
        </p:nvSpPr>
        <p:spPr>
          <a:xfrm>
            <a:off x="876821" y="2057401"/>
            <a:ext cx="10847541" cy="6986528"/>
          </a:xfrm>
          <a:prstGeom prst="rect">
            <a:avLst/>
          </a:prstGeom>
          <a:noFill/>
        </p:spPr>
        <p:txBody>
          <a:bodyPr wrap="square" rtlCol="0">
            <a:spAutoFit/>
          </a:bodyPr>
          <a:lstStyle/>
          <a:p>
            <a:pPr algn="ctr"/>
            <a:r>
              <a:rPr lang="en-AU" sz="2800" b="1" dirty="0"/>
              <a:t>LIKEWISE</a:t>
            </a:r>
          </a:p>
          <a:p>
            <a:pPr algn="ctr"/>
            <a:r>
              <a:rPr lang="en-AU" sz="2800" b="1" dirty="0"/>
              <a:t>THE OUTWARD APPEARANCE OF THESE TWO MEN’S LIVES ARE THE SAME</a:t>
            </a:r>
          </a:p>
          <a:p>
            <a:pPr algn="ctr"/>
            <a:endParaRPr lang="en-AU" sz="2800" b="1" dirty="0"/>
          </a:p>
          <a:p>
            <a:pPr algn="ctr"/>
            <a:r>
              <a:rPr lang="en-AU" sz="2800" b="1" dirty="0"/>
              <a:t>THEY ATTEND THE SAME CHURCH, THEY SING THE SAME SONGS, THEY ARE ACTIVELY PART OF THE CHURCH’S SMALL GROUPS, </a:t>
            </a:r>
          </a:p>
          <a:p>
            <a:pPr algn="ctr"/>
            <a:r>
              <a:rPr lang="en-AU" sz="2800" b="1" dirty="0"/>
              <a:t>THEY SEND THEIR CHILDREN TO THE SAME SCHOOLS</a:t>
            </a:r>
          </a:p>
          <a:p>
            <a:pPr algn="ctr"/>
            <a:endParaRPr lang="en-AU" sz="2800" b="1" dirty="0"/>
          </a:p>
          <a:p>
            <a:pPr algn="ctr"/>
            <a:r>
              <a:rPr lang="en-AU" sz="2800" b="1" dirty="0"/>
              <a:t>IT IS ALL OUTWARD, IT IS ABOUT STYLE!</a:t>
            </a:r>
          </a:p>
          <a:p>
            <a:pPr algn="ctr"/>
            <a:endParaRPr lang="en-AU" sz="2800" b="1" dirty="0"/>
          </a:p>
          <a:p>
            <a:pPr algn="ctr"/>
            <a:endParaRPr lang="en-AU" sz="2800" b="1" dirty="0">
              <a:solidFill>
                <a:srgbClr val="FF0000"/>
              </a:solidFill>
            </a:endParaRPr>
          </a:p>
          <a:p>
            <a:pPr algn="ctr"/>
            <a:endParaRPr lang="en-AU" sz="2800" b="1" dirty="0">
              <a:solidFill>
                <a:srgbClr val="FF0000"/>
              </a:solidFill>
            </a:endParaRPr>
          </a:p>
          <a:p>
            <a:pPr algn="ctr"/>
            <a:endParaRPr lang="en-AU" sz="2800" b="1" dirty="0">
              <a:solidFill>
                <a:srgbClr val="FF0000"/>
              </a:solidFill>
            </a:endParaRPr>
          </a:p>
          <a:p>
            <a:pPr algn="ctr"/>
            <a:endParaRPr lang="en-AU" sz="2800" b="1" dirty="0">
              <a:solidFill>
                <a:srgbClr val="FF0000"/>
              </a:solidFill>
            </a:endParaRPr>
          </a:p>
          <a:p>
            <a:pPr algn="ctr"/>
            <a:endParaRPr lang="en-AU" sz="2800" b="1" dirty="0"/>
          </a:p>
          <a:p>
            <a:pPr algn="ctr"/>
            <a:endParaRPr lang="en-AU" sz="2800" b="1" dirty="0"/>
          </a:p>
        </p:txBody>
      </p:sp>
      <p:pic>
        <p:nvPicPr>
          <p:cNvPr id="4" name="Picture 3">
            <a:extLst>
              <a:ext uri="{FF2B5EF4-FFF2-40B4-BE49-F238E27FC236}">
                <a16:creationId xmlns:a16="http://schemas.microsoft.com/office/drawing/2014/main" id="{8D6E607E-2A1D-91A2-AD41-80E618892055}"/>
              </a:ext>
            </a:extLst>
          </p:cNvPr>
          <p:cNvPicPr>
            <a:picLocks noChangeAspect="1"/>
          </p:cNvPicPr>
          <p:nvPr/>
        </p:nvPicPr>
        <p:blipFill>
          <a:blip r:embed="rId2"/>
          <a:stretch>
            <a:fillRect/>
          </a:stretch>
        </p:blipFill>
        <p:spPr>
          <a:xfrm>
            <a:off x="0" y="162984"/>
            <a:ext cx="1231499" cy="469433"/>
          </a:xfrm>
          <a:prstGeom prst="rect">
            <a:avLst/>
          </a:prstGeom>
        </p:spPr>
      </p:pic>
    </p:spTree>
    <p:extLst>
      <p:ext uri="{BB962C8B-B14F-4D97-AF65-F5344CB8AC3E}">
        <p14:creationId xmlns:p14="http://schemas.microsoft.com/office/powerpoint/2010/main" val="2620972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2E54A-4EDA-C007-1790-509471AE86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C6FF25-F19D-C356-1288-BCABD69DBAB6}"/>
              </a:ext>
            </a:extLst>
          </p:cNvPr>
          <p:cNvSpPr>
            <a:spLocks noGrp="1"/>
          </p:cNvSpPr>
          <p:nvPr>
            <p:ph type="title"/>
          </p:nvPr>
        </p:nvSpPr>
        <p:spPr>
          <a:xfrm>
            <a:off x="3158647" y="619891"/>
            <a:ext cx="8610600" cy="1293028"/>
          </a:xfrm>
        </p:spPr>
        <p:txBody>
          <a:bodyPr/>
          <a:lstStyle/>
          <a:p>
            <a:r>
              <a:rPr lang="en-AU" b="1" dirty="0"/>
              <a:t>TELLING THE DIFFERENCE BETWEEN THE TWO HOUSES</a:t>
            </a:r>
          </a:p>
        </p:txBody>
      </p:sp>
      <p:sp>
        <p:nvSpPr>
          <p:cNvPr id="3" name="TextBox 2">
            <a:extLst>
              <a:ext uri="{FF2B5EF4-FFF2-40B4-BE49-F238E27FC236}">
                <a16:creationId xmlns:a16="http://schemas.microsoft.com/office/drawing/2014/main" id="{2788DD3E-F24B-8798-974C-25278C63561D}"/>
              </a:ext>
            </a:extLst>
          </p:cNvPr>
          <p:cNvSpPr txBox="1"/>
          <p:nvPr/>
        </p:nvSpPr>
        <p:spPr>
          <a:xfrm>
            <a:off x="1165002" y="2005816"/>
            <a:ext cx="9861995" cy="5878532"/>
          </a:xfrm>
          <a:prstGeom prst="rect">
            <a:avLst/>
          </a:prstGeom>
          <a:noFill/>
        </p:spPr>
        <p:txBody>
          <a:bodyPr wrap="none" rtlCol="0">
            <a:spAutoFit/>
          </a:bodyPr>
          <a:lstStyle/>
          <a:p>
            <a:pPr algn="ctr"/>
            <a:endParaRPr lang="en-AU" sz="2800" b="1" dirty="0"/>
          </a:p>
          <a:p>
            <a:pPr algn="ctr"/>
            <a:r>
              <a:rPr lang="en-AU" sz="2800" b="1" dirty="0"/>
              <a:t>ON THE SURFACE, THE HOUSES ARE SIMILAR</a:t>
            </a:r>
          </a:p>
          <a:p>
            <a:pPr algn="ctr"/>
            <a:r>
              <a:rPr lang="en-AU" sz="2800" b="1" dirty="0"/>
              <a:t>BUT</a:t>
            </a:r>
          </a:p>
          <a:p>
            <a:pPr algn="ctr"/>
            <a:r>
              <a:rPr lang="en-AU" sz="2800" b="1" dirty="0"/>
              <a:t>FROM A BUILDERS PERSPECTIVE, </a:t>
            </a:r>
          </a:p>
          <a:p>
            <a:pPr algn="ctr"/>
            <a:r>
              <a:rPr lang="en-AU" sz="2800" b="1" dirty="0"/>
              <a:t>WHAT DETERMINES IF THE HOUSE STANDS OR COLLAPSES?</a:t>
            </a:r>
          </a:p>
          <a:p>
            <a:pPr algn="ctr"/>
            <a:endParaRPr lang="en-AU" sz="2800" b="1" dirty="0"/>
          </a:p>
          <a:p>
            <a:pPr algn="ctr"/>
            <a:r>
              <a:rPr lang="en-AU" sz="4000" b="1" dirty="0">
                <a:solidFill>
                  <a:srgbClr val="FF0000"/>
                </a:solidFill>
              </a:rPr>
              <a:t>FOUNDATION</a:t>
            </a:r>
          </a:p>
          <a:p>
            <a:pPr algn="ctr"/>
            <a:endParaRPr lang="en-AU" sz="2800" b="1" dirty="0">
              <a:solidFill>
                <a:srgbClr val="FF0000"/>
              </a:solidFill>
            </a:endParaRPr>
          </a:p>
          <a:p>
            <a:pPr algn="ctr"/>
            <a:r>
              <a:rPr lang="en-AU" sz="2800" b="1" dirty="0"/>
              <a:t>AND THE FOUNDATION WILL BE CHECKED (TESTED)</a:t>
            </a:r>
          </a:p>
          <a:p>
            <a:pPr algn="ctr"/>
            <a:endParaRPr lang="en-AU" sz="2800" b="1" dirty="0">
              <a:solidFill>
                <a:srgbClr val="FF0000"/>
              </a:solidFill>
            </a:endParaRPr>
          </a:p>
          <a:p>
            <a:pPr algn="ctr"/>
            <a:endParaRPr lang="en-AU" sz="2800" b="1" dirty="0">
              <a:solidFill>
                <a:srgbClr val="FF0000"/>
              </a:solidFill>
            </a:endParaRPr>
          </a:p>
          <a:p>
            <a:pPr algn="ctr"/>
            <a:endParaRPr lang="en-AU" sz="2800" b="1" dirty="0"/>
          </a:p>
          <a:p>
            <a:pPr algn="ctr"/>
            <a:endParaRPr lang="en-AU" sz="2800" b="1" dirty="0"/>
          </a:p>
        </p:txBody>
      </p:sp>
      <p:pic>
        <p:nvPicPr>
          <p:cNvPr id="4" name="Picture 3">
            <a:extLst>
              <a:ext uri="{FF2B5EF4-FFF2-40B4-BE49-F238E27FC236}">
                <a16:creationId xmlns:a16="http://schemas.microsoft.com/office/drawing/2014/main" id="{AF746C98-FB89-0C3E-146F-7C53BD42BD16}"/>
              </a:ext>
            </a:extLst>
          </p:cNvPr>
          <p:cNvPicPr>
            <a:picLocks noChangeAspect="1"/>
          </p:cNvPicPr>
          <p:nvPr/>
        </p:nvPicPr>
        <p:blipFill>
          <a:blip r:embed="rId2"/>
          <a:stretch>
            <a:fillRect/>
          </a:stretch>
        </p:blipFill>
        <p:spPr>
          <a:xfrm>
            <a:off x="194266" y="150458"/>
            <a:ext cx="1231499" cy="469433"/>
          </a:xfrm>
          <a:prstGeom prst="rect">
            <a:avLst/>
          </a:prstGeom>
        </p:spPr>
      </p:pic>
    </p:spTree>
    <p:extLst>
      <p:ext uri="{BB962C8B-B14F-4D97-AF65-F5344CB8AC3E}">
        <p14:creationId xmlns:p14="http://schemas.microsoft.com/office/powerpoint/2010/main" val="2975268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A30D2-F242-941B-6AEB-0C789669EA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ADD9EA-45D1-7FFF-6C11-0D6A63AD51FD}"/>
              </a:ext>
            </a:extLst>
          </p:cNvPr>
          <p:cNvSpPr>
            <a:spLocks noGrp="1"/>
          </p:cNvSpPr>
          <p:nvPr>
            <p:ph type="title"/>
          </p:nvPr>
        </p:nvSpPr>
        <p:spPr>
          <a:xfrm>
            <a:off x="3158647" y="619891"/>
            <a:ext cx="8610600" cy="1293028"/>
          </a:xfrm>
        </p:spPr>
        <p:txBody>
          <a:bodyPr/>
          <a:lstStyle/>
          <a:p>
            <a:r>
              <a:rPr lang="en-AU" b="1" dirty="0"/>
              <a:t>TELLING THE DIFFERENCE BETWEEN THE TWO MEN</a:t>
            </a:r>
          </a:p>
        </p:txBody>
      </p:sp>
      <p:sp>
        <p:nvSpPr>
          <p:cNvPr id="3" name="TextBox 2">
            <a:extLst>
              <a:ext uri="{FF2B5EF4-FFF2-40B4-BE49-F238E27FC236}">
                <a16:creationId xmlns:a16="http://schemas.microsoft.com/office/drawing/2014/main" id="{7EBA55C8-2DEF-E4ED-5D32-AA5424C97C10}"/>
              </a:ext>
            </a:extLst>
          </p:cNvPr>
          <p:cNvSpPr txBox="1"/>
          <p:nvPr/>
        </p:nvSpPr>
        <p:spPr>
          <a:xfrm>
            <a:off x="726511" y="2005816"/>
            <a:ext cx="10922694" cy="48320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rPr>
              <a:t>LIKEWISE,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rPr>
              <a:t>THE LIVES OF THE TWO MEN WILL BE EXAMINED</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2800" b="1" dirty="0">
              <a:solidFill>
                <a:prstClr val="white"/>
              </a:solidFill>
              <a:latin typeface="Century Gothic" panose="020B050202020202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rPr>
              <a:t>JESUS CALLS ONE MAN “</a:t>
            </a:r>
            <a:r>
              <a:rPr kumimoji="0" lang="en-AU" sz="2800" b="1" i="0" u="none" strike="noStrike" kern="1200" cap="none" spc="0" normalizeH="0" baseline="0" noProof="0" dirty="0">
                <a:ln>
                  <a:noFill/>
                </a:ln>
                <a:solidFill>
                  <a:srgbClr val="FFFF00"/>
                </a:solidFill>
                <a:effectLst/>
                <a:uLnTx/>
                <a:uFillTx/>
                <a:latin typeface="Century Gothic" panose="020B0502020202020204"/>
                <a:ea typeface="+mn-ea"/>
                <a:cs typeface="+mn-cs"/>
              </a:rPr>
              <a:t>WISE</a:t>
            </a:r>
            <a:r>
              <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2800" b="1" dirty="0">
              <a:solidFill>
                <a:prstClr val="white"/>
              </a:solidFill>
              <a:latin typeface="Century Gothic" panose="020B0502020202020204"/>
            </a:endParaRPr>
          </a:p>
          <a:p>
            <a:pPr lvl="0" algn="ctr"/>
            <a:r>
              <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rPr>
              <a:t>THE OTHER “</a:t>
            </a:r>
            <a:r>
              <a:rPr kumimoji="0" lang="en-AU" sz="2800" b="1" i="0" u="none" strike="noStrike" kern="1200" cap="none" spc="0" normalizeH="0" baseline="0" noProof="0" dirty="0">
                <a:ln>
                  <a:noFill/>
                </a:ln>
                <a:solidFill>
                  <a:srgbClr val="FFFF00"/>
                </a:solidFill>
                <a:effectLst/>
                <a:uLnTx/>
                <a:uFillTx/>
                <a:latin typeface="Century Gothic" panose="020B0502020202020204"/>
                <a:ea typeface="+mn-ea"/>
                <a:cs typeface="+mn-cs"/>
              </a:rPr>
              <a:t>FOOLISH</a:t>
            </a:r>
            <a:r>
              <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rPr>
              <a:t>”</a:t>
            </a:r>
            <a:r>
              <a:rPr kumimoji="0" lang="en-AU" sz="2800" b="1" i="0" u="none" strike="noStrike" kern="1200" cap="none" spc="0" normalizeH="0" baseline="0" noProof="0" dirty="0">
                <a:ln>
                  <a:noFill/>
                </a:ln>
                <a:solidFill>
                  <a:srgbClr val="FFC000"/>
                </a:solidFill>
                <a:effectLst/>
                <a:uLnTx/>
                <a:uFillTx/>
                <a:latin typeface="Century Gothic" panose="020B050202020202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lvl="0" algn="ctr"/>
            <a:r>
              <a:rPr lang="en-AU" sz="2800" b="1" dirty="0">
                <a:solidFill>
                  <a:srgbClr val="FFC000"/>
                </a:solidFill>
                <a:latin typeface="Century Gothic" panose="020B0502020202020204"/>
              </a:rPr>
              <a:t>*</a:t>
            </a:r>
            <a:r>
              <a:rPr lang="en-AU" sz="2800" b="1" dirty="0">
                <a:solidFill>
                  <a:prstClr val="white"/>
                </a:solidFill>
                <a:latin typeface="Century Gothic" panose="020B0502020202020204"/>
              </a:rPr>
              <a:t> Greek word is “</a:t>
            </a:r>
            <a:r>
              <a:rPr lang="en-AU" sz="2800" b="1" dirty="0" err="1">
                <a:solidFill>
                  <a:prstClr val="white"/>
                </a:solidFill>
                <a:latin typeface="Century Gothic" panose="020B0502020202020204"/>
              </a:rPr>
              <a:t>móros</a:t>
            </a:r>
            <a:r>
              <a:rPr lang="en-AU" sz="2800" b="1" dirty="0">
                <a:solidFill>
                  <a:prstClr val="white"/>
                </a:solidFill>
                <a:latin typeface="Century Gothic" panose="020B0502020202020204"/>
              </a:rPr>
              <a:t>” </a:t>
            </a:r>
            <a:r>
              <a:rPr lang="el-GR" sz="2800" b="1" dirty="0"/>
              <a:t>μωρῷ</a:t>
            </a:r>
            <a:r>
              <a:rPr lang="en-AU" sz="2800" b="1" dirty="0"/>
              <a:t> - foolish, dull, stupid</a:t>
            </a:r>
          </a:p>
          <a:p>
            <a:pPr lvl="0" algn="ctr"/>
            <a:r>
              <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rPr>
              <a:t>It is the root of the </a:t>
            </a:r>
            <a:r>
              <a:rPr lang="en-AU" sz="2800" b="1" dirty="0">
                <a:solidFill>
                  <a:prstClr val="white"/>
                </a:solidFill>
                <a:latin typeface="Century Gothic" panose="020B0502020202020204"/>
              </a:rPr>
              <a:t>English </a:t>
            </a:r>
            <a:r>
              <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rPr>
              <a:t>word “moron”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4" name="Picture 3">
            <a:extLst>
              <a:ext uri="{FF2B5EF4-FFF2-40B4-BE49-F238E27FC236}">
                <a16:creationId xmlns:a16="http://schemas.microsoft.com/office/drawing/2014/main" id="{C5943CDB-899F-2ECF-3999-0814EF3716CD}"/>
              </a:ext>
            </a:extLst>
          </p:cNvPr>
          <p:cNvPicPr>
            <a:picLocks noChangeAspect="1"/>
          </p:cNvPicPr>
          <p:nvPr/>
        </p:nvPicPr>
        <p:blipFill>
          <a:blip r:embed="rId2"/>
          <a:stretch>
            <a:fillRect/>
          </a:stretch>
        </p:blipFill>
        <p:spPr>
          <a:xfrm>
            <a:off x="194266" y="150458"/>
            <a:ext cx="1231499" cy="469433"/>
          </a:xfrm>
          <a:prstGeom prst="rect">
            <a:avLst/>
          </a:prstGeom>
        </p:spPr>
      </p:pic>
    </p:spTree>
    <p:extLst>
      <p:ext uri="{BB962C8B-B14F-4D97-AF65-F5344CB8AC3E}">
        <p14:creationId xmlns:p14="http://schemas.microsoft.com/office/powerpoint/2010/main" val="2539517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248F0C-161C-373C-B54D-B2D012C42717}"/>
              </a:ext>
            </a:extLst>
          </p:cNvPr>
          <p:cNvSpPr txBox="1"/>
          <p:nvPr/>
        </p:nvSpPr>
        <p:spPr>
          <a:xfrm>
            <a:off x="989985" y="385675"/>
            <a:ext cx="10862491" cy="5632311"/>
          </a:xfrm>
          <a:prstGeom prst="rect">
            <a:avLst/>
          </a:prstGeom>
          <a:noFill/>
        </p:spPr>
        <p:txBody>
          <a:bodyPr wrap="square" rtlCol="0">
            <a:spAutoFit/>
          </a:bodyPr>
          <a:lstStyle/>
          <a:p>
            <a:pPr algn="ctr"/>
            <a:r>
              <a:rPr lang="en-AU" sz="3600" b="1" dirty="0"/>
              <a:t>THEREFORE </a:t>
            </a:r>
          </a:p>
          <a:p>
            <a:pPr algn="ctr"/>
            <a:r>
              <a:rPr lang="en-AU" sz="3600" b="1" dirty="0"/>
              <a:t>EVERYONE WHO HEARS THESE WORDS</a:t>
            </a:r>
          </a:p>
          <a:p>
            <a:pPr algn="ctr"/>
            <a:r>
              <a:rPr lang="en-AU" sz="3600" b="1" dirty="0"/>
              <a:t>OF MINE AND ACTS ON THEM,</a:t>
            </a:r>
          </a:p>
          <a:p>
            <a:pPr algn="ctr"/>
            <a:r>
              <a:rPr lang="en-AU" sz="3600" b="1" dirty="0"/>
              <a:t>MAY BE COMPARED  TO A WISE MAN WHO BUILT HIS HOUSE ON THE ROCK.</a:t>
            </a:r>
          </a:p>
          <a:p>
            <a:pPr algn="ctr"/>
            <a:endParaRPr lang="en-AU" sz="3600" b="1" dirty="0"/>
          </a:p>
          <a:p>
            <a:pPr algn="ctr"/>
            <a:r>
              <a:rPr lang="en-AU" sz="3600" b="1" dirty="0"/>
              <a:t>AND THE RAIN FELL, AND THE FLOODS CAME, AND THE WINDS BLEW AND SLAMMED AGAINST THE HOUSE, AND YET IT DID NOT FALL, </a:t>
            </a:r>
          </a:p>
          <a:p>
            <a:pPr algn="ctr"/>
            <a:r>
              <a:rPr lang="en-AU" sz="3600" b="1" dirty="0"/>
              <a:t>FOR IT HAD BEEN FOUNDED ON THE ROCK.</a:t>
            </a:r>
          </a:p>
        </p:txBody>
      </p:sp>
      <p:sp>
        <p:nvSpPr>
          <p:cNvPr id="3" name="TextBox 2">
            <a:extLst>
              <a:ext uri="{FF2B5EF4-FFF2-40B4-BE49-F238E27FC236}">
                <a16:creationId xmlns:a16="http://schemas.microsoft.com/office/drawing/2014/main" id="{1120CEBA-C8D9-B988-8983-DCE1F6B3327E}"/>
              </a:ext>
            </a:extLst>
          </p:cNvPr>
          <p:cNvSpPr txBox="1"/>
          <p:nvPr/>
        </p:nvSpPr>
        <p:spPr>
          <a:xfrm>
            <a:off x="4148633" y="6145746"/>
            <a:ext cx="5003293" cy="461665"/>
          </a:xfrm>
          <a:prstGeom prst="rect">
            <a:avLst/>
          </a:prstGeom>
          <a:noFill/>
        </p:spPr>
        <p:txBody>
          <a:bodyPr wrap="none" rtlCol="0">
            <a:spAutoFit/>
          </a:bodyPr>
          <a:lstStyle/>
          <a:p>
            <a:pPr algn="ctr"/>
            <a:r>
              <a:rPr lang="en-AU" sz="2400" dirty="0"/>
              <a:t>MATTHEW 7: 24 – 25 (NASB, 1999)</a:t>
            </a:r>
          </a:p>
        </p:txBody>
      </p:sp>
      <p:pic>
        <p:nvPicPr>
          <p:cNvPr id="4" name="Picture 3">
            <a:extLst>
              <a:ext uri="{FF2B5EF4-FFF2-40B4-BE49-F238E27FC236}">
                <a16:creationId xmlns:a16="http://schemas.microsoft.com/office/drawing/2014/main" id="{481D0C53-D0C9-3AB1-619D-E7B547930865}"/>
              </a:ext>
            </a:extLst>
          </p:cNvPr>
          <p:cNvPicPr>
            <a:picLocks noChangeAspect="1"/>
          </p:cNvPicPr>
          <p:nvPr/>
        </p:nvPicPr>
        <p:blipFill>
          <a:blip r:embed="rId2"/>
          <a:stretch>
            <a:fillRect/>
          </a:stretch>
        </p:blipFill>
        <p:spPr>
          <a:xfrm>
            <a:off x="176730" y="27082"/>
            <a:ext cx="1231499" cy="469433"/>
          </a:xfrm>
          <a:prstGeom prst="rect">
            <a:avLst/>
          </a:prstGeom>
        </p:spPr>
      </p:pic>
    </p:spTree>
    <p:extLst>
      <p:ext uri="{BB962C8B-B14F-4D97-AF65-F5344CB8AC3E}">
        <p14:creationId xmlns:p14="http://schemas.microsoft.com/office/powerpoint/2010/main" val="4090953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2F1F30-0732-BA64-3B2A-A077A824C3E8}"/>
              </a:ext>
            </a:extLst>
          </p:cNvPr>
          <p:cNvPicPr>
            <a:picLocks noChangeAspect="1"/>
          </p:cNvPicPr>
          <p:nvPr/>
        </p:nvPicPr>
        <p:blipFill>
          <a:blip r:embed="rId2"/>
          <a:stretch>
            <a:fillRect/>
          </a:stretch>
        </p:blipFill>
        <p:spPr>
          <a:xfrm>
            <a:off x="5361140" y="810227"/>
            <a:ext cx="6416083" cy="5634291"/>
          </a:xfrm>
          <a:prstGeom prst="rect">
            <a:avLst/>
          </a:prstGeom>
        </p:spPr>
      </p:pic>
      <p:sp>
        <p:nvSpPr>
          <p:cNvPr id="3" name="TextBox 2">
            <a:extLst>
              <a:ext uri="{FF2B5EF4-FFF2-40B4-BE49-F238E27FC236}">
                <a16:creationId xmlns:a16="http://schemas.microsoft.com/office/drawing/2014/main" id="{207BD522-2C11-DC3E-1E1C-02F54F4AB1A5}"/>
              </a:ext>
            </a:extLst>
          </p:cNvPr>
          <p:cNvSpPr txBox="1"/>
          <p:nvPr/>
        </p:nvSpPr>
        <p:spPr>
          <a:xfrm>
            <a:off x="367431" y="1540701"/>
            <a:ext cx="4484318" cy="4524315"/>
          </a:xfrm>
          <a:prstGeom prst="rect">
            <a:avLst/>
          </a:prstGeom>
          <a:noFill/>
        </p:spPr>
        <p:txBody>
          <a:bodyPr wrap="square" rtlCol="0">
            <a:spAutoFit/>
          </a:bodyPr>
          <a:lstStyle/>
          <a:p>
            <a:pPr algn="ctr"/>
            <a:r>
              <a:rPr lang="en-AU" sz="3200" b="1" dirty="0"/>
              <a:t>HOW DOES JESUS DIFFERENTIATE</a:t>
            </a:r>
          </a:p>
          <a:p>
            <a:pPr algn="ctr"/>
            <a:r>
              <a:rPr lang="en-AU" sz="3200" b="1" dirty="0"/>
              <a:t>BETWEEN THE TWO HOUSES?</a:t>
            </a:r>
          </a:p>
          <a:p>
            <a:pPr algn="ctr"/>
            <a:endParaRPr lang="en-AU" sz="3200" b="1" dirty="0"/>
          </a:p>
          <a:p>
            <a:pPr algn="ctr"/>
            <a:r>
              <a:rPr lang="en-AU" sz="3200" b="1" dirty="0"/>
              <a:t>HOW DO WE TELL THE DIFFERENCE BETWEEN THE  TWO MEN’S LIVES?</a:t>
            </a:r>
          </a:p>
        </p:txBody>
      </p:sp>
      <p:pic>
        <p:nvPicPr>
          <p:cNvPr id="4" name="Picture 3">
            <a:extLst>
              <a:ext uri="{FF2B5EF4-FFF2-40B4-BE49-F238E27FC236}">
                <a16:creationId xmlns:a16="http://schemas.microsoft.com/office/drawing/2014/main" id="{36039166-0EC4-EC86-A13A-8158C572A892}"/>
              </a:ext>
            </a:extLst>
          </p:cNvPr>
          <p:cNvPicPr>
            <a:picLocks noChangeAspect="1"/>
          </p:cNvPicPr>
          <p:nvPr/>
        </p:nvPicPr>
        <p:blipFill>
          <a:blip r:embed="rId3"/>
          <a:stretch>
            <a:fillRect/>
          </a:stretch>
        </p:blipFill>
        <p:spPr>
          <a:xfrm>
            <a:off x="87681" y="21425"/>
            <a:ext cx="1231499" cy="469433"/>
          </a:xfrm>
          <a:prstGeom prst="rect">
            <a:avLst/>
          </a:prstGeom>
        </p:spPr>
      </p:pic>
    </p:spTree>
    <p:extLst>
      <p:ext uri="{BB962C8B-B14F-4D97-AF65-F5344CB8AC3E}">
        <p14:creationId xmlns:p14="http://schemas.microsoft.com/office/powerpoint/2010/main" val="3550642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F4040-FE41-9689-644C-91A069AECE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19EBDB-824B-2006-D257-2D8C262E157A}"/>
              </a:ext>
            </a:extLst>
          </p:cNvPr>
          <p:cNvSpPr>
            <a:spLocks noGrp="1"/>
          </p:cNvSpPr>
          <p:nvPr>
            <p:ph type="title"/>
          </p:nvPr>
        </p:nvSpPr>
        <p:spPr>
          <a:xfrm>
            <a:off x="3158647" y="619891"/>
            <a:ext cx="8610600" cy="1293028"/>
          </a:xfrm>
        </p:spPr>
        <p:txBody>
          <a:bodyPr/>
          <a:lstStyle/>
          <a:p>
            <a:r>
              <a:rPr lang="en-AU" b="1" dirty="0"/>
              <a:t>A MATTER OF FOUNDATION</a:t>
            </a:r>
          </a:p>
        </p:txBody>
      </p:sp>
      <p:sp>
        <p:nvSpPr>
          <p:cNvPr id="3" name="TextBox 2">
            <a:extLst>
              <a:ext uri="{FF2B5EF4-FFF2-40B4-BE49-F238E27FC236}">
                <a16:creationId xmlns:a16="http://schemas.microsoft.com/office/drawing/2014/main" id="{C4FFDC39-2678-BCDA-2052-95E766B779FD}"/>
              </a:ext>
            </a:extLst>
          </p:cNvPr>
          <p:cNvSpPr txBox="1"/>
          <p:nvPr/>
        </p:nvSpPr>
        <p:spPr>
          <a:xfrm>
            <a:off x="726511" y="2005816"/>
            <a:ext cx="10922694" cy="440120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rPr>
              <a:t>THE WISE MAN BUILDS HIS HOUSE ON THE ROCK</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2800" b="1" dirty="0">
              <a:solidFill>
                <a:prstClr val="white"/>
              </a:solidFill>
              <a:latin typeface="Century Gothic" panose="020B050202020202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AU" sz="2800" b="1" dirty="0">
                <a:solidFill>
                  <a:prstClr val="white"/>
                </a:solidFill>
                <a:latin typeface="Century Gothic" panose="020B0502020202020204"/>
              </a:rPr>
              <a:t>HE DIGS DOWN TO THE BEDROCK AND GROUNDS HIS HOUSE UPON IT.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AU" sz="2800" b="1" dirty="0">
                <a:solidFill>
                  <a:prstClr val="white"/>
                </a:solidFill>
                <a:latin typeface="Century Gothic" panose="020B0502020202020204"/>
              </a:rPr>
              <a:t>THE FOOLISH MAN HIS IDENTICAL HOUSE BUILDS ON THE SAND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AU" sz="2800" b="1" dirty="0">
                <a:solidFill>
                  <a:prstClr val="white"/>
                </a:solidFill>
                <a:latin typeface="Century Gothic" panose="020B0502020202020204"/>
              </a:rPr>
              <a:t>THE SAND SHIFTS…THE FOUNDATION IS NON-EXISTENT.</a:t>
            </a:r>
            <a:endPar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4" name="Picture 3">
            <a:extLst>
              <a:ext uri="{FF2B5EF4-FFF2-40B4-BE49-F238E27FC236}">
                <a16:creationId xmlns:a16="http://schemas.microsoft.com/office/drawing/2014/main" id="{8DFAF0F3-35FE-9318-8375-72AF54227146}"/>
              </a:ext>
            </a:extLst>
          </p:cNvPr>
          <p:cNvPicPr>
            <a:picLocks noChangeAspect="1"/>
          </p:cNvPicPr>
          <p:nvPr/>
        </p:nvPicPr>
        <p:blipFill>
          <a:blip r:embed="rId2"/>
          <a:stretch>
            <a:fillRect/>
          </a:stretch>
        </p:blipFill>
        <p:spPr>
          <a:xfrm>
            <a:off x="194266" y="150458"/>
            <a:ext cx="1231499" cy="469433"/>
          </a:xfrm>
          <a:prstGeom prst="rect">
            <a:avLst/>
          </a:prstGeom>
        </p:spPr>
      </p:pic>
    </p:spTree>
    <p:extLst>
      <p:ext uri="{BB962C8B-B14F-4D97-AF65-F5344CB8AC3E}">
        <p14:creationId xmlns:p14="http://schemas.microsoft.com/office/powerpoint/2010/main" val="2321364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E28AD-B528-6E75-DFC5-D4CE3D5751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024CB6-25A9-CBE7-71E1-F0C96926090F}"/>
              </a:ext>
            </a:extLst>
          </p:cNvPr>
          <p:cNvSpPr>
            <a:spLocks noGrp="1"/>
          </p:cNvSpPr>
          <p:nvPr>
            <p:ph type="title"/>
          </p:nvPr>
        </p:nvSpPr>
        <p:spPr>
          <a:xfrm>
            <a:off x="3158647" y="619891"/>
            <a:ext cx="8610600" cy="1293028"/>
          </a:xfrm>
        </p:spPr>
        <p:txBody>
          <a:bodyPr/>
          <a:lstStyle/>
          <a:p>
            <a:r>
              <a:rPr lang="en-AU" b="1" dirty="0"/>
              <a:t>THE TESTING OF THE FOUNDATION</a:t>
            </a:r>
          </a:p>
        </p:txBody>
      </p:sp>
      <p:sp>
        <p:nvSpPr>
          <p:cNvPr id="3" name="TextBox 2">
            <a:extLst>
              <a:ext uri="{FF2B5EF4-FFF2-40B4-BE49-F238E27FC236}">
                <a16:creationId xmlns:a16="http://schemas.microsoft.com/office/drawing/2014/main" id="{51B54DBB-3AEC-F475-E7AA-EF669F8D3AC0}"/>
              </a:ext>
            </a:extLst>
          </p:cNvPr>
          <p:cNvSpPr txBox="1"/>
          <p:nvPr/>
        </p:nvSpPr>
        <p:spPr>
          <a:xfrm>
            <a:off x="726511" y="2005816"/>
            <a:ext cx="10922694" cy="440120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rPr>
              <a:t>THE TESTING/EXAMINATION OF THE TWO HOUSES IS SIMILAR.</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2800" b="1" dirty="0">
              <a:solidFill>
                <a:prstClr val="white"/>
              </a:solidFill>
              <a:latin typeface="Century Gothic" panose="020B050202020202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rPr>
              <a:t>“</a:t>
            </a:r>
            <a:r>
              <a:rPr kumimoji="0" lang="en-AU" sz="2800" b="1" i="1" u="none" strike="noStrike" kern="1200" cap="none" spc="0" normalizeH="0" baseline="0" noProof="0" dirty="0">
                <a:ln>
                  <a:noFill/>
                </a:ln>
                <a:solidFill>
                  <a:prstClr val="white"/>
                </a:solidFill>
                <a:effectLst/>
                <a:uLnTx/>
                <a:uFillTx/>
                <a:latin typeface="Century Gothic" panose="020B0502020202020204"/>
                <a:ea typeface="+mn-ea"/>
                <a:cs typeface="+mn-cs"/>
              </a:rPr>
              <a:t>THE RAIN FELL, THE FLOODS CAME, THE WINDS BLEW AND SLAMMED AGAINST THE HOUSE</a:t>
            </a:r>
            <a:r>
              <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AU" sz="2800" b="1" dirty="0">
                <a:solidFill>
                  <a:prstClr val="white"/>
                </a:solidFill>
                <a:latin typeface="Century Gothic" panose="020B0502020202020204"/>
              </a:rPr>
              <a:t>AND </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2800" b="1" dirty="0">
                <a:solidFill>
                  <a:prstClr val="white"/>
                </a:solidFill>
                <a:latin typeface="Century Gothic" panose="020B0502020202020204"/>
              </a:rPr>
              <a:t>SO FOR ALL MEN, THE EXAMINATION WILL COME,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rPr>
              <a:t>THE RAIN </a:t>
            </a:r>
            <a:r>
              <a:rPr kumimoji="0" lang="en-AU" sz="2800" b="1" i="0" u="sng" strike="noStrike" kern="1200" cap="none" spc="0" normalizeH="0" baseline="0" noProof="0" dirty="0">
                <a:ln>
                  <a:noFill/>
                </a:ln>
                <a:solidFill>
                  <a:srgbClr val="FFC000"/>
                </a:solidFill>
                <a:effectLst/>
                <a:uLnTx/>
                <a:uFillTx/>
                <a:latin typeface="Century Gothic" panose="020B0502020202020204"/>
                <a:ea typeface="+mn-ea"/>
                <a:cs typeface="+mn-cs"/>
              </a:rPr>
              <a:t>WILL</a:t>
            </a:r>
            <a:r>
              <a:rPr lang="en-AU" sz="2800" b="1" dirty="0">
                <a:latin typeface="Century Gothic" panose="020B0502020202020204"/>
              </a:rPr>
              <a:t> </a:t>
            </a:r>
            <a:r>
              <a:rPr kumimoji="0" lang="en-AU" sz="2800" b="1" i="0" u="none" strike="noStrike" kern="1200" cap="none" spc="0" normalizeH="0" baseline="0" noProof="0" dirty="0">
                <a:ln>
                  <a:noFill/>
                </a:ln>
                <a:effectLst/>
                <a:uLnTx/>
                <a:uFillTx/>
                <a:latin typeface="Century Gothic" panose="020B0502020202020204"/>
                <a:ea typeface="+mn-ea"/>
                <a:cs typeface="+mn-cs"/>
              </a:rPr>
              <a:t>COME</a:t>
            </a:r>
            <a:r>
              <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rPr>
              <a:t>, THE FLOODS </a:t>
            </a:r>
            <a:r>
              <a:rPr kumimoji="0" lang="en-AU" sz="2800" b="1" i="0" u="sng" strike="noStrike" kern="1200" cap="none" spc="0" normalizeH="0" baseline="0" noProof="0" dirty="0">
                <a:ln>
                  <a:noFill/>
                </a:ln>
                <a:solidFill>
                  <a:srgbClr val="FFC000"/>
                </a:solidFill>
                <a:effectLst/>
                <a:uLnTx/>
                <a:uFillTx/>
                <a:latin typeface="Century Gothic" panose="020B0502020202020204"/>
                <a:ea typeface="+mn-ea"/>
                <a:cs typeface="+mn-cs"/>
              </a:rPr>
              <a:t>WILL</a:t>
            </a:r>
            <a:r>
              <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rPr>
              <a:t> COME,</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sz="2800" b="1" dirty="0">
                <a:solidFill>
                  <a:prstClr val="white"/>
                </a:solidFill>
                <a:latin typeface="Century Gothic" panose="020B0502020202020204"/>
              </a:rPr>
              <a:t>THE STRONG WINDS </a:t>
            </a:r>
            <a:r>
              <a:rPr lang="en-AU" sz="2800" b="1" u="sng" dirty="0">
                <a:solidFill>
                  <a:srgbClr val="FFC000"/>
                </a:solidFill>
                <a:latin typeface="Century Gothic" panose="020B0502020202020204"/>
              </a:rPr>
              <a:t>WILL</a:t>
            </a:r>
            <a:r>
              <a:rPr lang="en-AU" sz="2800" b="1" dirty="0">
                <a:solidFill>
                  <a:prstClr val="white"/>
                </a:solidFill>
                <a:latin typeface="Century Gothic" panose="020B0502020202020204"/>
              </a:rPr>
              <a:t> COME </a:t>
            </a:r>
            <a:endParaRPr kumimoji="0" lang="en-AU" sz="2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4" name="Picture 3">
            <a:extLst>
              <a:ext uri="{FF2B5EF4-FFF2-40B4-BE49-F238E27FC236}">
                <a16:creationId xmlns:a16="http://schemas.microsoft.com/office/drawing/2014/main" id="{B7ACE50D-51C6-B9F5-5D93-CBF5D2067C3B}"/>
              </a:ext>
            </a:extLst>
          </p:cNvPr>
          <p:cNvPicPr>
            <a:picLocks noChangeAspect="1"/>
          </p:cNvPicPr>
          <p:nvPr/>
        </p:nvPicPr>
        <p:blipFill>
          <a:blip r:embed="rId2"/>
          <a:stretch>
            <a:fillRect/>
          </a:stretch>
        </p:blipFill>
        <p:spPr>
          <a:xfrm>
            <a:off x="194266" y="150458"/>
            <a:ext cx="1231499" cy="469433"/>
          </a:xfrm>
          <a:prstGeom prst="rect">
            <a:avLst/>
          </a:prstGeom>
        </p:spPr>
      </p:pic>
    </p:spTree>
    <p:extLst>
      <p:ext uri="{BB962C8B-B14F-4D97-AF65-F5344CB8AC3E}">
        <p14:creationId xmlns:p14="http://schemas.microsoft.com/office/powerpoint/2010/main" val="2021801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A78E1-A3C8-43A3-93BF-E9B77F09405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73416D8-8737-FC29-1CBC-B93281DB9656}"/>
              </a:ext>
            </a:extLst>
          </p:cNvPr>
          <p:cNvPicPr>
            <a:picLocks noChangeAspect="1"/>
          </p:cNvPicPr>
          <p:nvPr/>
        </p:nvPicPr>
        <p:blipFill>
          <a:blip r:embed="rId2"/>
          <a:stretch>
            <a:fillRect/>
          </a:stretch>
        </p:blipFill>
        <p:spPr>
          <a:xfrm>
            <a:off x="703430" y="753905"/>
            <a:ext cx="6463429" cy="5675868"/>
          </a:xfrm>
          <a:prstGeom prst="rect">
            <a:avLst/>
          </a:prstGeom>
        </p:spPr>
      </p:pic>
      <p:sp>
        <p:nvSpPr>
          <p:cNvPr id="3" name="TextBox 2">
            <a:extLst>
              <a:ext uri="{FF2B5EF4-FFF2-40B4-BE49-F238E27FC236}">
                <a16:creationId xmlns:a16="http://schemas.microsoft.com/office/drawing/2014/main" id="{5CCC09DB-04FF-1412-F202-036C888B5488}"/>
              </a:ext>
            </a:extLst>
          </p:cNvPr>
          <p:cNvSpPr txBox="1"/>
          <p:nvPr/>
        </p:nvSpPr>
        <p:spPr>
          <a:xfrm>
            <a:off x="7469689" y="1959537"/>
            <a:ext cx="4484318" cy="2554545"/>
          </a:xfrm>
          <a:prstGeom prst="rect">
            <a:avLst/>
          </a:prstGeom>
          <a:noFill/>
        </p:spPr>
        <p:txBody>
          <a:bodyPr wrap="square" rtlCol="0">
            <a:spAutoFit/>
          </a:bodyPr>
          <a:lstStyle/>
          <a:p>
            <a:pPr algn="ctr"/>
            <a:r>
              <a:rPr lang="en-AU" sz="3200" b="1" dirty="0"/>
              <a:t>WHY THE EXAMINATION?</a:t>
            </a:r>
          </a:p>
          <a:p>
            <a:pPr algn="ctr"/>
            <a:endParaRPr lang="en-AU" sz="3200" b="1" dirty="0"/>
          </a:p>
          <a:p>
            <a:pPr algn="ctr"/>
            <a:r>
              <a:rPr lang="en-AU" sz="3200" b="1" dirty="0"/>
              <a:t>WHAT IS THE POINT OF THIS PARABLE?</a:t>
            </a:r>
          </a:p>
        </p:txBody>
      </p:sp>
      <p:pic>
        <p:nvPicPr>
          <p:cNvPr id="4" name="Picture 3">
            <a:extLst>
              <a:ext uri="{FF2B5EF4-FFF2-40B4-BE49-F238E27FC236}">
                <a16:creationId xmlns:a16="http://schemas.microsoft.com/office/drawing/2014/main" id="{DDBE22C9-497C-059A-1A52-BEAF8D0817BF}"/>
              </a:ext>
            </a:extLst>
          </p:cNvPr>
          <p:cNvPicPr>
            <a:picLocks noChangeAspect="1"/>
          </p:cNvPicPr>
          <p:nvPr/>
        </p:nvPicPr>
        <p:blipFill>
          <a:blip r:embed="rId3"/>
          <a:stretch>
            <a:fillRect/>
          </a:stretch>
        </p:blipFill>
        <p:spPr>
          <a:xfrm>
            <a:off x="87681" y="21425"/>
            <a:ext cx="1231499" cy="469433"/>
          </a:xfrm>
          <a:prstGeom prst="rect">
            <a:avLst/>
          </a:prstGeom>
        </p:spPr>
      </p:pic>
    </p:spTree>
    <p:extLst>
      <p:ext uri="{BB962C8B-B14F-4D97-AF65-F5344CB8AC3E}">
        <p14:creationId xmlns:p14="http://schemas.microsoft.com/office/powerpoint/2010/main" val="1440973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FAFD02-0947-5F00-2D1E-2E9AEA2F9EDF}"/>
              </a:ext>
            </a:extLst>
          </p:cNvPr>
          <p:cNvSpPr txBox="1"/>
          <p:nvPr/>
        </p:nvSpPr>
        <p:spPr>
          <a:xfrm>
            <a:off x="331894" y="1135712"/>
            <a:ext cx="11860106" cy="5509200"/>
          </a:xfrm>
          <a:prstGeom prst="rect">
            <a:avLst/>
          </a:prstGeom>
          <a:noFill/>
        </p:spPr>
        <p:txBody>
          <a:bodyPr wrap="none" rtlCol="0">
            <a:spAutoFit/>
          </a:bodyPr>
          <a:lstStyle/>
          <a:p>
            <a:pPr algn="ctr"/>
            <a:r>
              <a:rPr lang="en-AU" sz="3200" b="1" dirty="0"/>
              <a:t>THE STORMS, THE WINDS, </a:t>
            </a:r>
          </a:p>
          <a:p>
            <a:pPr algn="ctr"/>
            <a:r>
              <a:rPr lang="en-AU" sz="3200" b="1" dirty="0"/>
              <a:t>IT IS ALL BECAUSE HE IS OUR FATHER &amp; HE CARES.</a:t>
            </a:r>
          </a:p>
          <a:p>
            <a:pPr algn="ctr"/>
            <a:endParaRPr lang="en-AU" sz="3200" b="1" dirty="0"/>
          </a:p>
          <a:p>
            <a:pPr algn="ctr"/>
            <a:r>
              <a:rPr lang="en-AU" sz="3200" b="1" dirty="0"/>
              <a:t>JESUS REMINDS US THAT THE STORMS WILL REVEAL WHETHER </a:t>
            </a:r>
          </a:p>
          <a:p>
            <a:pPr algn="ctr"/>
            <a:r>
              <a:rPr lang="en-AU" sz="3200" b="1" dirty="0"/>
              <a:t>WE HAVE THE TRUE FOUNDATION OR NOT.</a:t>
            </a:r>
          </a:p>
          <a:p>
            <a:pPr algn="ctr"/>
            <a:endParaRPr lang="en-AU" sz="3200" b="1" dirty="0"/>
          </a:p>
          <a:p>
            <a:pPr algn="ctr"/>
            <a:r>
              <a:rPr lang="en-AU" sz="3200" b="1" dirty="0"/>
              <a:t>HAVE WE DUG DOWN INTO THE SOLID ROCK OR NOT?</a:t>
            </a:r>
          </a:p>
          <a:p>
            <a:pPr algn="ctr"/>
            <a:endParaRPr lang="en-AU" sz="3200" b="1" dirty="0"/>
          </a:p>
          <a:p>
            <a:pPr algn="ctr"/>
            <a:r>
              <a:rPr lang="en-AU" sz="3200" b="1" dirty="0"/>
              <a:t>JESUS PRIMARY REFERENCE IS THE FINAL JUDGEMENT</a:t>
            </a:r>
          </a:p>
          <a:p>
            <a:pPr algn="ctr"/>
            <a:endParaRPr lang="en-AU" sz="3200" b="1" dirty="0"/>
          </a:p>
          <a:p>
            <a:endParaRPr lang="en-AU" sz="3200" b="1" dirty="0"/>
          </a:p>
        </p:txBody>
      </p:sp>
      <p:pic>
        <p:nvPicPr>
          <p:cNvPr id="3" name="Picture 2">
            <a:extLst>
              <a:ext uri="{FF2B5EF4-FFF2-40B4-BE49-F238E27FC236}">
                <a16:creationId xmlns:a16="http://schemas.microsoft.com/office/drawing/2014/main" id="{D8F7ADB7-DDC5-E967-DA05-DAAB7424A359}"/>
              </a:ext>
            </a:extLst>
          </p:cNvPr>
          <p:cNvPicPr>
            <a:picLocks noChangeAspect="1"/>
          </p:cNvPicPr>
          <p:nvPr/>
        </p:nvPicPr>
        <p:blipFill>
          <a:blip r:embed="rId2"/>
          <a:stretch>
            <a:fillRect/>
          </a:stretch>
        </p:blipFill>
        <p:spPr>
          <a:xfrm>
            <a:off x="206792" y="213088"/>
            <a:ext cx="1231499" cy="469433"/>
          </a:xfrm>
          <a:prstGeom prst="rect">
            <a:avLst/>
          </a:prstGeom>
        </p:spPr>
      </p:pic>
    </p:spTree>
    <p:extLst>
      <p:ext uri="{BB962C8B-B14F-4D97-AF65-F5344CB8AC3E}">
        <p14:creationId xmlns:p14="http://schemas.microsoft.com/office/powerpoint/2010/main" val="2438392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831A6-CA67-94E7-E690-C93B9D0A6E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EC6E68-ABFE-2219-C4E7-8F147505B344}"/>
              </a:ext>
            </a:extLst>
          </p:cNvPr>
          <p:cNvSpPr>
            <a:spLocks noGrp="1"/>
          </p:cNvSpPr>
          <p:nvPr>
            <p:ph type="title"/>
          </p:nvPr>
        </p:nvSpPr>
        <p:spPr>
          <a:xfrm>
            <a:off x="1020233" y="725958"/>
            <a:ext cx="10151533" cy="2604495"/>
          </a:xfrm>
        </p:spPr>
        <p:txBody>
          <a:bodyPr>
            <a:normAutofit fontScale="90000"/>
          </a:bodyPr>
          <a:lstStyle/>
          <a:p>
            <a:pPr algn="ctr"/>
            <a:r>
              <a:rPr lang="en-AU" sz="4400" b="1" i="1" dirty="0"/>
              <a:t>JESUS WILL JUDGE WHETHER WE COME INTO HIS PRESENCE OR NOT </a:t>
            </a:r>
            <a:br>
              <a:rPr lang="en-AU" sz="4400" b="1" i="1" dirty="0"/>
            </a:br>
            <a:r>
              <a:rPr lang="en-AU" sz="4400" b="1" i="1" dirty="0"/>
              <a:t>BASED ON HOW WE RESPOND </a:t>
            </a:r>
            <a:br>
              <a:rPr lang="en-AU" sz="4400" b="1" i="1" dirty="0"/>
            </a:br>
            <a:r>
              <a:rPr lang="en-AU" sz="4400" b="1" i="1" dirty="0"/>
              <a:t>TO </a:t>
            </a:r>
            <a:r>
              <a:rPr lang="en-AU" sz="4400" b="1" i="1" u="sng" dirty="0"/>
              <a:t>HIS</a:t>
            </a:r>
            <a:r>
              <a:rPr lang="en-AU" sz="4400" b="1" i="1" dirty="0"/>
              <a:t> WORDS</a:t>
            </a:r>
            <a:br>
              <a:rPr lang="en-AU" sz="4400" b="1" dirty="0"/>
            </a:br>
            <a:endParaRPr lang="en-AU" sz="4400" b="1" i="1" dirty="0"/>
          </a:p>
        </p:txBody>
      </p:sp>
      <p:sp>
        <p:nvSpPr>
          <p:cNvPr id="3" name="Text Placeholder 2">
            <a:extLst>
              <a:ext uri="{FF2B5EF4-FFF2-40B4-BE49-F238E27FC236}">
                <a16:creationId xmlns:a16="http://schemas.microsoft.com/office/drawing/2014/main" id="{4B9F924F-B38A-6D8E-4809-598F069DD4AE}"/>
              </a:ext>
            </a:extLst>
          </p:cNvPr>
          <p:cNvSpPr>
            <a:spLocks noGrp="1"/>
          </p:cNvSpPr>
          <p:nvPr>
            <p:ph type="body" sz="half" idx="13"/>
          </p:nvPr>
        </p:nvSpPr>
        <p:spPr>
          <a:xfrm>
            <a:off x="1426509" y="3206778"/>
            <a:ext cx="9592736" cy="444443"/>
          </a:xfrm>
        </p:spPr>
        <p:txBody>
          <a:bodyPr>
            <a:normAutofit/>
          </a:bodyPr>
          <a:lstStyle/>
          <a:p>
            <a:pPr algn="ctr"/>
            <a:r>
              <a:rPr lang="en-AU" sz="2400" b="1" dirty="0"/>
              <a:t>DOUGLAS SEAN O’DONNELL (2013)</a:t>
            </a:r>
          </a:p>
        </p:txBody>
      </p:sp>
      <p:sp>
        <p:nvSpPr>
          <p:cNvPr id="4" name="Text Placeholder 3">
            <a:extLst>
              <a:ext uri="{FF2B5EF4-FFF2-40B4-BE49-F238E27FC236}">
                <a16:creationId xmlns:a16="http://schemas.microsoft.com/office/drawing/2014/main" id="{80CD2BAF-A282-D4ED-2881-F40F6F951BDD}"/>
              </a:ext>
            </a:extLst>
          </p:cNvPr>
          <p:cNvSpPr>
            <a:spLocks noGrp="1"/>
          </p:cNvSpPr>
          <p:nvPr>
            <p:ph type="body" sz="half" idx="2"/>
          </p:nvPr>
        </p:nvSpPr>
        <p:spPr>
          <a:xfrm>
            <a:off x="1147111" y="3912244"/>
            <a:ext cx="10151533" cy="2411952"/>
          </a:xfrm>
        </p:spPr>
        <p:txBody>
          <a:bodyPr>
            <a:normAutofit/>
          </a:bodyPr>
          <a:lstStyle/>
          <a:p>
            <a:pPr algn="ctr"/>
            <a:r>
              <a:rPr lang="en-AU" sz="2800" b="1" dirty="0"/>
              <a:t>THE ULTIMATE QUESTION OF JESUS’ TEACHINGS IN MATTHEW 5 – 7 IS “WHAT DO YOU THINK OF ME AND MY TEACHING?”</a:t>
            </a:r>
          </a:p>
          <a:p>
            <a:pPr algn="ctr"/>
            <a:r>
              <a:rPr lang="en-AU" sz="2800" b="1" dirty="0"/>
              <a:t>DO WE RECOGNISE JESUS AS THE ONE WHO HAS </a:t>
            </a:r>
            <a:r>
              <a:rPr lang="en-AU" sz="2800" b="1" u="sng" dirty="0"/>
              <a:t>ALL</a:t>
            </a:r>
            <a:r>
              <a:rPr lang="en-AU" sz="2800" b="1" dirty="0"/>
              <a:t> AUTHORITY OVER HEAVEN AND EARTH (Matthew 26:18)</a:t>
            </a:r>
          </a:p>
        </p:txBody>
      </p:sp>
      <p:pic>
        <p:nvPicPr>
          <p:cNvPr id="5" name="Picture 4">
            <a:extLst>
              <a:ext uri="{FF2B5EF4-FFF2-40B4-BE49-F238E27FC236}">
                <a16:creationId xmlns:a16="http://schemas.microsoft.com/office/drawing/2014/main" id="{C1002A4B-8093-8CF8-70BC-7064BE0DD109}"/>
              </a:ext>
            </a:extLst>
          </p:cNvPr>
          <p:cNvPicPr>
            <a:picLocks noChangeAspect="1"/>
          </p:cNvPicPr>
          <p:nvPr/>
        </p:nvPicPr>
        <p:blipFill>
          <a:blip r:embed="rId2"/>
          <a:stretch>
            <a:fillRect/>
          </a:stretch>
        </p:blipFill>
        <p:spPr>
          <a:xfrm>
            <a:off x="294295" y="6324195"/>
            <a:ext cx="1231499" cy="469433"/>
          </a:xfrm>
          <a:prstGeom prst="rect">
            <a:avLst/>
          </a:prstGeom>
        </p:spPr>
      </p:pic>
    </p:spTree>
    <p:extLst>
      <p:ext uri="{BB962C8B-B14F-4D97-AF65-F5344CB8AC3E}">
        <p14:creationId xmlns:p14="http://schemas.microsoft.com/office/powerpoint/2010/main" val="289633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15EA5-A651-9904-E445-0F7944B629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D58F51-CC19-6316-942D-25BEA722001D}"/>
              </a:ext>
            </a:extLst>
          </p:cNvPr>
          <p:cNvSpPr>
            <a:spLocks noGrp="1"/>
          </p:cNvSpPr>
          <p:nvPr>
            <p:ph type="title"/>
          </p:nvPr>
        </p:nvSpPr>
        <p:spPr/>
        <p:txBody>
          <a:bodyPr>
            <a:normAutofit/>
          </a:bodyPr>
          <a:lstStyle/>
          <a:p>
            <a:pPr algn="ctr"/>
            <a:r>
              <a:rPr lang="en-AU" sz="4400" b="1" i="1" dirty="0"/>
              <a:t>FOR THE lord IS OUR JUDGE,</a:t>
            </a:r>
            <a:br>
              <a:rPr lang="en-AU" sz="4400" b="1" i="1" dirty="0"/>
            </a:br>
            <a:r>
              <a:rPr lang="en-AU" sz="4400" b="1" i="1" dirty="0"/>
              <a:t>THE LORD IS OUR LAWGIVER,</a:t>
            </a:r>
            <a:br>
              <a:rPr lang="en-AU" sz="4400" b="1" i="1" dirty="0"/>
            </a:br>
            <a:r>
              <a:rPr lang="en-AU" sz="4400" b="1" i="1" dirty="0"/>
              <a:t>THE LORD IS OUR KING;</a:t>
            </a:r>
            <a:br>
              <a:rPr lang="en-AU" sz="4400" b="1" i="1" dirty="0"/>
            </a:br>
            <a:r>
              <a:rPr lang="en-AU" sz="4400" b="1" i="1" dirty="0"/>
              <a:t>HE WILL SAVE US </a:t>
            </a:r>
          </a:p>
        </p:txBody>
      </p:sp>
      <p:sp>
        <p:nvSpPr>
          <p:cNvPr id="3" name="Text Placeholder 2">
            <a:extLst>
              <a:ext uri="{FF2B5EF4-FFF2-40B4-BE49-F238E27FC236}">
                <a16:creationId xmlns:a16="http://schemas.microsoft.com/office/drawing/2014/main" id="{A55334B6-3FE5-2F06-C9AF-E3D577CEE7AB}"/>
              </a:ext>
            </a:extLst>
          </p:cNvPr>
          <p:cNvSpPr>
            <a:spLocks noGrp="1"/>
          </p:cNvSpPr>
          <p:nvPr>
            <p:ph type="body" sz="half" idx="13"/>
          </p:nvPr>
        </p:nvSpPr>
        <p:spPr>
          <a:xfrm>
            <a:off x="1299632" y="3605239"/>
            <a:ext cx="9592736" cy="444443"/>
          </a:xfrm>
        </p:spPr>
        <p:txBody>
          <a:bodyPr>
            <a:normAutofit/>
          </a:bodyPr>
          <a:lstStyle/>
          <a:p>
            <a:pPr algn="ctr"/>
            <a:r>
              <a:rPr lang="en-AU" sz="2400" b="1" dirty="0"/>
              <a:t>ISAIAH 33: 22 (NASB, 1999)</a:t>
            </a:r>
          </a:p>
        </p:txBody>
      </p:sp>
      <p:sp>
        <p:nvSpPr>
          <p:cNvPr id="4" name="Text Placeholder 3">
            <a:extLst>
              <a:ext uri="{FF2B5EF4-FFF2-40B4-BE49-F238E27FC236}">
                <a16:creationId xmlns:a16="http://schemas.microsoft.com/office/drawing/2014/main" id="{065B48C7-610B-B6D3-17A2-3B321F0826E8}"/>
              </a:ext>
            </a:extLst>
          </p:cNvPr>
          <p:cNvSpPr>
            <a:spLocks noGrp="1"/>
          </p:cNvSpPr>
          <p:nvPr>
            <p:ph type="body" sz="half" idx="2"/>
          </p:nvPr>
        </p:nvSpPr>
        <p:spPr>
          <a:xfrm>
            <a:off x="1147111" y="4324468"/>
            <a:ext cx="10151533" cy="1999727"/>
          </a:xfrm>
        </p:spPr>
        <p:txBody>
          <a:bodyPr>
            <a:normAutofit/>
          </a:bodyPr>
          <a:lstStyle/>
          <a:p>
            <a:pPr algn="ctr"/>
            <a:r>
              <a:rPr lang="en-AU" sz="2600" b="1" dirty="0"/>
              <a:t>JESUS IS LAWGIVER, JUDGE  &amp; KING</a:t>
            </a:r>
          </a:p>
          <a:p>
            <a:pPr algn="ctr"/>
            <a:r>
              <a:rPr lang="en-AU" sz="4300" b="1" dirty="0"/>
              <a:t>SALVATION IS IN HIS HANDS</a:t>
            </a:r>
          </a:p>
          <a:p>
            <a:pPr algn="ctr"/>
            <a:r>
              <a:rPr lang="en-AU" sz="4300" b="1" dirty="0"/>
              <a:t>HE ALONE SAVES US</a:t>
            </a:r>
          </a:p>
        </p:txBody>
      </p:sp>
      <p:pic>
        <p:nvPicPr>
          <p:cNvPr id="5" name="Picture 4">
            <a:extLst>
              <a:ext uri="{FF2B5EF4-FFF2-40B4-BE49-F238E27FC236}">
                <a16:creationId xmlns:a16="http://schemas.microsoft.com/office/drawing/2014/main" id="{90E3D6E0-8576-0A24-5029-334AB101A113}"/>
              </a:ext>
            </a:extLst>
          </p:cNvPr>
          <p:cNvPicPr>
            <a:picLocks noChangeAspect="1"/>
          </p:cNvPicPr>
          <p:nvPr/>
        </p:nvPicPr>
        <p:blipFill>
          <a:blip r:embed="rId2"/>
          <a:stretch>
            <a:fillRect/>
          </a:stretch>
        </p:blipFill>
        <p:spPr>
          <a:xfrm>
            <a:off x="294295" y="6324195"/>
            <a:ext cx="1231499" cy="469433"/>
          </a:xfrm>
          <a:prstGeom prst="rect">
            <a:avLst/>
          </a:prstGeom>
        </p:spPr>
      </p:pic>
    </p:spTree>
    <p:extLst>
      <p:ext uri="{BB962C8B-B14F-4D97-AF65-F5344CB8AC3E}">
        <p14:creationId xmlns:p14="http://schemas.microsoft.com/office/powerpoint/2010/main" val="3313233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526A29-0E13-38BF-B344-9398231E03D8}"/>
              </a:ext>
            </a:extLst>
          </p:cNvPr>
          <p:cNvSpPr txBox="1"/>
          <p:nvPr/>
        </p:nvSpPr>
        <p:spPr>
          <a:xfrm>
            <a:off x="646236" y="305068"/>
            <a:ext cx="11310413" cy="6247864"/>
          </a:xfrm>
          <a:prstGeom prst="rect">
            <a:avLst/>
          </a:prstGeom>
          <a:noFill/>
        </p:spPr>
        <p:txBody>
          <a:bodyPr wrap="square" rtlCol="0">
            <a:spAutoFit/>
          </a:bodyPr>
          <a:lstStyle/>
          <a:p>
            <a:pPr algn="ctr"/>
            <a:r>
              <a:rPr lang="en-AU" sz="2800" b="1" dirty="0"/>
              <a:t>NOTICE THAT </a:t>
            </a:r>
          </a:p>
          <a:p>
            <a:pPr algn="ctr"/>
            <a:r>
              <a:rPr lang="en-AU" sz="2800" b="1" dirty="0"/>
              <a:t>THE RAIN, THE WIND, THE STORMS IMPACT </a:t>
            </a:r>
          </a:p>
          <a:p>
            <a:pPr algn="ctr"/>
            <a:r>
              <a:rPr lang="en-AU" sz="2800" b="1" dirty="0"/>
              <a:t>BOTH HOUSES EQUALLY.</a:t>
            </a:r>
          </a:p>
          <a:p>
            <a:pPr algn="ctr"/>
            <a:endParaRPr lang="en-AU" sz="2800" b="1" dirty="0"/>
          </a:p>
          <a:p>
            <a:pPr algn="ctr"/>
            <a:r>
              <a:rPr lang="en-AU" sz="2800" b="1" dirty="0"/>
              <a:t>LIKEWISE</a:t>
            </a:r>
          </a:p>
          <a:p>
            <a:pPr algn="ctr"/>
            <a:r>
              <a:rPr lang="en-AU" sz="3200" b="1" dirty="0"/>
              <a:t>EVERY LIFE, EVERY CHARACTER TRAIT, EVERY MINISTRY </a:t>
            </a:r>
          </a:p>
          <a:p>
            <a:pPr algn="ctr"/>
            <a:r>
              <a:rPr lang="en-AU" sz="3200" b="1" dirty="0"/>
              <a:t>WILL BE TESTED.</a:t>
            </a:r>
          </a:p>
          <a:p>
            <a:pPr algn="ctr"/>
            <a:endParaRPr lang="en-AU" sz="2800" b="1" dirty="0"/>
          </a:p>
          <a:p>
            <a:pPr algn="ctr"/>
            <a:r>
              <a:rPr lang="en-AU" sz="2800" b="1" dirty="0"/>
              <a:t>WHAT IS THE FOUNDATION WE HAVE BUILT OUR LIVES ON?</a:t>
            </a:r>
          </a:p>
          <a:p>
            <a:pPr algn="ctr"/>
            <a:endParaRPr lang="en-AU" sz="2800" b="1" dirty="0"/>
          </a:p>
          <a:p>
            <a:pPr algn="ctr"/>
            <a:r>
              <a:rPr lang="en-AU" sz="2800" b="1" dirty="0"/>
              <a:t>OUR STANDARD MUST BE BASED UPON JESUS’ STANDARDS, </a:t>
            </a:r>
          </a:p>
          <a:p>
            <a:pPr algn="ctr"/>
            <a:r>
              <a:rPr lang="en-AU" sz="2800" b="1" dirty="0"/>
              <a:t>HIS ETHICS, HIS TEACHINGS.</a:t>
            </a:r>
          </a:p>
          <a:p>
            <a:pPr algn="ctr"/>
            <a:endParaRPr lang="en-AU" sz="2800" b="1" dirty="0"/>
          </a:p>
          <a:p>
            <a:pPr algn="ctr"/>
            <a:r>
              <a:rPr lang="en-AU" sz="2800" b="1" dirty="0"/>
              <a:t>ARE WE BUILDING ON THE ROCK THAT IS CHRIST JESUS?</a:t>
            </a:r>
          </a:p>
        </p:txBody>
      </p:sp>
      <p:pic>
        <p:nvPicPr>
          <p:cNvPr id="3" name="Picture 2">
            <a:extLst>
              <a:ext uri="{FF2B5EF4-FFF2-40B4-BE49-F238E27FC236}">
                <a16:creationId xmlns:a16="http://schemas.microsoft.com/office/drawing/2014/main" id="{A904F937-7E38-7C2C-7EA6-38FB59A11196}"/>
              </a:ext>
            </a:extLst>
          </p:cNvPr>
          <p:cNvPicPr>
            <a:picLocks noChangeAspect="1"/>
          </p:cNvPicPr>
          <p:nvPr/>
        </p:nvPicPr>
        <p:blipFill>
          <a:blip r:embed="rId2"/>
          <a:stretch>
            <a:fillRect/>
          </a:stretch>
        </p:blipFill>
        <p:spPr>
          <a:xfrm>
            <a:off x="30486" y="70351"/>
            <a:ext cx="1231499" cy="469433"/>
          </a:xfrm>
          <a:prstGeom prst="rect">
            <a:avLst/>
          </a:prstGeom>
        </p:spPr>
      </p:pic>
    </p:spTree>
    <p:extLst>
      <p:ext uri="{BB962C8B-B14F-4D97-AF65-F5344CB8AC3E}">
        <p14:creationId xmlns:p14="http://schemas.microsoft.com/office/powerpoint/2010/main" val="1573851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E07B3-C3AE-45A2-2AAA-2A6CCDB31DE5}"/>
              </a:ext>
            </a:extLst>
          </p:cNvPr>
          <p:cNvSpPr>
            <a:spLocks noGrp="1"/>
          </p:cNvSpPr>
          <p:nvPr>
            <p:ph type="title"/>
          </p:nvPr>
        </p:nvSpPr>
        <p:spPr>
          <a:xfrm>
            <a:off x="3078865" y="144684"/>
            <a:ext cx="8610600" cy="1293028"/>
          </a:xfrm>
        </p:spPr>
        <p:txBody>
          <a:bodyPr/>
          <a:lstStyle/>
          <a:p>
            <a:r>
              <a:rPr lang="en-AU" b="1" dirty="0"/>
              <a:t>STORMS? WHAT STORMS?</a:t>
            </a:r>
          </a:p>
        </p:txBody>
      </p:sp>
      <p:graphicFrame>
        <p:nvGraphicFramePr>
          <p:cNvPr id="11" name="Content Placeholder 2">
            <a:extLst>
              <a:ext uri="{FF2B5EF4-FFF2-40B4-BE49-F238E27FC236}">
                <a16:creationId xmlns:a16="http://schemas.microsoft.com/office/drawing/2014/main" id="{18DF1505-B914-A1EE-7DBD-C5243EFF6D14}"/>
              </a:ext>
            </a:extLst>
          </p:cNvPr>
          <p:cNvGraphicFramePr>
            <a:graphicFrameLocks noGrp="1"/>
          </p:cNvGraphicFramePr>
          <p:nvPr>
            <p:ph sz="half" idx="1"/>
            <p:extLst>
              <p:ext uri="{D42A27DB-BD31-4B8C-83A1-F6EECF244321}">
                <p14:modId xmlns:p14="http://schemas.microsoft.com/office/powerpoint/2010/main" val="1888129345"/>
              </p:ext>
            </p:extLst>
          </p:nvPr>
        </p:nvGraphicFramePr>
        <p:xfrm>
          <a:off x="502535" y="1030147"/>
          <a:ext cx="5990862" cy="5683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6">
            <a:extLst>
              <a:ext uri="{FF2B5EF4-FFF2-40B4-BE49-F238E27FC236}">
                <a16:creationId xmlns:a16="http://schemas.microsoft.com/office/drawing/2014/main" id="{DD9FC449-7A84-5A9B-5E9D-316E3A1BBBB0}"/>
              </a:ext>
            </a:extLst>
          </p:cNvPr>
          <p:cNvSpPr>
            <a:spLocks noGrp="1"/>
          </p:cNvSpPr>
          <p:nvPr>
            <p:ph sz="half" idx="2"/>
          </p:nvPr>
        </p:nvSpPr>
        <p:spPr>
          <a:xfrm>
            <a:off x="6620719" y="1802758"/>
            <a:ext cx="5440101" cy="4672833"/>
          </a:xfrm>
        </p:spPr>
        <p:txBody>
          <a:bodyPr>
            <a:normAutofit lnSpcReduction="10000"/>
          </a:bodyPr>
          <a:lstStyle/>
          <a:p>
            <a:pPr algn="ctr">
              <a:buFont typeface="Wingdings" panose="05000000000000000000" pitchFamily="2" charset="2"/>
              <a:buChar char="v"/>
            </a:pPr>
            <a:r>
              <a:rPr lang="en-AU" b="1" dirty="0"/>
              <a:t> IT IS NOT WHAT HAPPENS TO US IN LIFE THAT MATTERS, IT IS HOW WE RESPOND TO WHAT HAPPENS. </a:t>
            </a:r>
          </a:p>
          <a:p>
            <a:pPr algn="ctr">
              <a:buFont typeface="Wingdings" panose="05000000000000000000" pitchFamily="2" charset="2"/>
              <a:buChar char="Ø"/>
            </a:pPr>
            <a:endParaRPr lang="en-AU" b="1" dirty="0"/>
          </a:p>
          <a:p>
            <a:pPr algn="ctr">
              <a:buFont typeface="Wingdings" panose="05000000000000000000" pitchFamily="2" charset="2"/>
              <a:buChar char="v"/>
            </a:pPr>
            <a:r>
              <a:rPr lang="en-AU" b="1" dirty="0"/>
              <a:t> THE LORD ALLOWS THESE THINGS TO HAPPEN TO US BECAUSE WE ARE HIS CHILDREN AND HE IS OUR FATHER, &amp; HE WANTS US TO GROW UP.</a:t>
            </a:r>
          </a:p>
          <a:p>
            <a:pPr marL="0" indent="0" algn="ctr">
              <a:buNone/>
            </a:pPr>
            <a:r>
              <a:rPr lang="en-AU" b="1" dirty="0"/>
              <a:t> </a:t>
            </a:r>
          </a:p>
          <a:p>
            <a:pPr algn="ctr">
              <a:buFont typeface="Wingdings" panose="05000000000000000000" pitchFamily="2" charset="2"/>
              <a:buChar char="v"/>
            </a:pPr>
            <a:r>
              <a:rPr lang="en-AU" b="1" dirty="0"/>
              <a:t> HE IS IN THE STORM WITH US </a:t>
            </a:r>
          </a:p>
          <a:p>
            <a:pPr marL="0" indent="0" algn="ctr">
              <a:buNone/>
            </a:pPr>
            <a:r>
              <a:rPr lang="en-AU" b="1" dirty="0"/>
              <a:t>even if you may not think He is. </a:t>
            </a:r>
          </a:p>
          <a:p>
            <a:pPr marL="0" indent="0" algn="ctr">
              <a:buNone/>
            </a:pPr>
            <a:r>
              <a:rPr lang="en-AU" b="1" dirty="0"/>
              <a:t>He is praying for you.</a:t>
            </a:r>
          </a:p>
          <a:p>
            <a:pPr marL="0" indent="0">
              <a:buNone/>
            </a:pPr>
            <a:r>
              <a:rPr lang="en-AU" b="1" dirty="0"/>
              <a:t> </a:t>
            </a:r>
          </a:p>
        </p:txBody>
      </p:sp>
      <p:pic>
        <p:nvPicPr>
          <p:cNvPr id="8" name="Picture 7">
            <a:extLst>
              <a:ext uri="{FF2B5EF4-FFF2-40B4-BE49-F238E27FC236}">
                <a16:creationId xmlns:a16="http://schemas.microsoft.com/office/drawing/2014/main" id="{0921B8AB-AB40-97B1-CD44-90F3CC0843F5}"/>
              </a:ext>
            </a:extLst>
          </p:cNvPr>
          <p:cNvPicPr>
            <a:picLocks noChangeAspect="1"/>
          </p:cNvPicPr>
          <p:nvPr/>
        </p:nvPicPr>
        <p:blipFill>
          <a:blip r:embed="rId7"/>
          <a:stretch>
            <a:fillRect/>
          </a:stretch>
        </p:blipFill>
        <p:spPr>
          <a:xfrm>
            <a:off x="70050" y="158387"/>
            <a:ext cx="1231499" cy="469433"/>
          </a:xfrm>
          <a:prstGeom prst="rect">
            <a:avLst/>
          </a:prstGeom>
        </p:spPr>
      </p:pic>
    </p:spTree>
    <p:extLst>
      <p:ext uri="{BB962C8B-B14F-4D97-AF65-F5344CB8AC3E}">
        <p14:creationId xmlns:p14="http://schemas.microsoft.com/office/powerpoint/2010/main" val="4016830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285FA-5F8A-437B-8221-14A9E73A7E5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7C1A85B-E6CE-5207-522F-1749444DAD35}"/>
              </a:ext>
            </a:extLst>
          </p:cNvPr>
          <p:cNvSpPr txBox="1"/>
          <p:nvPr/>
        </p:nvSpPr>
        <p:spPr>
          <a:xfrm>
            <a:off x="792304" y="904439"/>
            <a:ext cx="10607391" cy="5262979"/>
          </a:xfrm>
          <a:prstGeom prst="rect">
            <a:avLst/>
          </a:prstGeom>
          <a:noFill/>
        </p:spPr>
        <p:txBody>
          <a:bodyPr wrap="none" rtlCol="0">
            <a:spAutoFit/>
          </a:bodyPr>
          <a:lstStyle/>
          <a:p>
            <a:pPr algn="ctr"/>
            <a:r>
              <a:rPr lang="en-AU" sz="2800" b="1" dirty="0"/>
              <a:t>THE STORMS WILL COME.</a:t>
            </a:r>
          </a:p>
          <a:p>
            <a:pPr algn="ctr"/>
            <a:endParaRPr lang="en-AU" sz="2800" b="1" dirty="0"/>
          </a:p>
          <a:p>
            <a:pPr algn="ctr"/>
            <a:r>
              <a:rPr lang="en-AU" sz="2800" b="1" dirty="0"/>
              <a:t>BE PREPARED TO MEET THEM</a:t>
            </a:r>
          </a:p>
          <a:p>
            <a:pPr algn="ctr"/>
            <a:endParaRPr lang="en-AU" sz="2800" b="1" dirty="0"/>
          </a:p>
          <a:p>
            <a:pPr algn="ctr"/>
            <a:r>
              <a:rPr lang="en-AU" sz="2800" b="1" dirty="0"/>
              <a:t>EMBRACE THEM WITH THE ARMS OF OBEDIENCE. EVERY</a:t>
            </a:r>
          </a:p>
          <a:p>
            <a:pPr algn="ctr"/>
            <a:r>
              <a:rPr lang="en-AU" sz="2800" b="1" dirty="0"/>
              <a:t>OBEDIENCE MAKES THE NEXT STORM EASIER TO GO THROUGH</a:t>
            </a:r>
          </a:p>
          <a:p>
            <a:pPr algn="ctr"/>
            <a:endParaRPr lang="en-AU" sz="2800" b="1" dirty="0"/>
          </a:p>
          <a:p>
            <a:pPr algn="ctr"/>
            <a:r>
              <a:rPr lang="en-AU" sz="2800" b="1" dirty="0"/>
              <a:t>JESUS LEARNED OBEDIENCE BY THE THINGS HE SUFFERED </a:t>
            </a:r>
          </a:p>
          <a:p>
            <a:pPr algn="ctr"/>
            <a:r>
              <a:rPr lang="en-AU" sz="2800" b="1" dirty="0"/>
              <a:t>(Hebrews 5:8)</a:t>
            </a:r>
          </a:p>
          <a:p>
            <a:pPr algn="ctr"/>
            <a:endParaRPr lang="en-AU" sz="2800" b="1" dirty="0"/>
          </a:p>
          <a:p>
            <a:pPr algn="ctr"/>
            <a:r>
              <a:rPr lang="en-AU" sz="2800" b="1" dirty="0"/>
              <a:t>WHY DO WE THINK WE SHOULD BE EXEMPT </a:t>
            </a:r>
          </a:p>
          <a:p>
            <a:pPr algn="ctr"/>
            <a:r>
              <a:rPr lang="en-AU" sz="2800" b="1" dirty="0"/>
              <a:t>FROM THE STORMS OF LIFE?</a:t>
            </a:r>
          </a:p>
        </p:txBody>
      </p:sp>
      <p:pic>
        <p:nvPicPr>
          <p:cNvPr id="3" name="Picture 2">
            <a:extLst>
              <a:ext uri="{FF2B5EF4-FFF2-40B4-BE49-F238E27FC236}">
                <a16:creationId xmlns:a16="http://schemas.microsoft.com/office/drawing/2014/main" id="{9FF37B3B-B747-7F53-17F2-4BA9009CA9A5}"/>
              </a:ext>
            </a:extLst>
          </p:cNvPr>
          <p:cNvPicPr>
            <a:picLocks noChangeAspect="1"/>
          </p:cNvPicPr>
          <p:nvPr/>
        </p:nvPicPr>
        <p:blipFill>
          <a:blip r:embed="rId2"/>
          <a:stretch>
            <a:fillRect/>
          </a:stretch>
        </p:blipFill>
        <p:spPr>
          <a:xfrm>
            <a:off x="329515" y="150142"/>
            <a:ext cx="1231499" cy="469433"/>
          </a:xfrm>
          <a:prstGeom prst="rect">
            <a:avLst/>
          </a:prstGeom>
        </p:spPr>
      </p:pic>
    </p:spTree>
    <p:extLst>
      <p:ext uri="{BB962C8B-B14F-4D97-AF65-F5344CB8AC3E}">
        <p14:creationId xmlns:p14="http://schemas.microsoft.com/office/powerpoint/2010/main" val="2041091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29C90-2F41-186D-E872-3F187F4C635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A6D4086-3446-8CFA-DB35-E33D37D137F8}"/>
              </a:ext>
            </a:extLst>
          </p:cNvPr>
          <p:cNvSpPr txBox="1"/>
          <p:nvPr/>
        </p:nvSpPr>
        <p:spPr>
          <a:xfrm>
            <a:off x="1024709" y="718094"/>
            <a:ext cx="10862491" cy="4036682"/>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Microsoft YaHei UI" panose="020B0503020204020204" pitchFamily="34" charset="-122"/>
                <a:ea typeface="Microsoft YaHei UI" panose="020B0503020204020204" pitchFamily="34" charset="-122"/>
                <a:cs typeface="+mn-cs"/>
              </a:rPr>
              <a:t>24</a:t>
            </a:r>
            <a:r>
              <a:rPr kumimoji="0" lang="zh-CN" altLang="en-US" sz="4400" b="1" i="0" u="none" strike="noStrike" kern="1200" cap="none" spc="0" normalizeH="0" baseline="0" noProof="0" dirty="0">
                <a:ln>
                  <a:noFill/>
                </a:ln>
                <a:solidFill>
                  <a:prstClr val="white"/>
                </a:solidFill>
                <a:effectLst/>
                <a:uLnTx/>
                <a:uFillTx/>
                <a:latin typeface="Microsoft YaHei UI" panose="020B0503020204020204" pitchFamily="34" charset="-122"/>
                <a:ea typeface="Microsoft YaHei UI" panose="020B0503020204020204" pitchFamily="34" charset="-122"/>
                <a:cs typeface="+mn-cs"/>
              </a:rPr>
              <a:t>「所以，凡听见我这话就去行的，好比一个聪明人，把房子盖在磐石上； </a:t>
            </a:r>
            <a:r>
              <a:rPr kumimoji="0" lang="en-US" altLang="zh-CN" sz="4400" b="1" i="0" u="none" strike="noStrike" kern="1200" cap="none" spc="0" normalizeH="0" baseline="0" noProof="0" dirty="0">
                <a:ln>
                  <a:noFill/>
                </a:ln>
                <a:solidFill>
                  <a:prstClr val="white"/>
                </a:solidFill>
                <a:effectLst/>
                <a:uLnTx/>
                <a:uFillTx/>
                <a:latin typeface="Microsoft YaHei UI" panose="020B0503020204020204" pitchFamily="34" charset="-122"/>
                <a:ea typeface="Microsoft YaHei UI" panose="020B0503020204020204" pitchFamily="34" charset="-122"/>
                <a:cs typeface="+mn-cs"/>
              </a:rPr>
              <a:t>25</a:t>
            </a:r>
            <a:r>
              <a:rPr kumimoji="0" lang="zh-CN" altLang="en-US" sz="4400" b="1" i="0" u="none" strike="noStrike" kern="1200" cap="none" spc="0" normalizeH="0" baseline="0" noProof="0" dirty="0">
                <a:ln>
                  <a:noFill/>
                </a:ln>
                <a:solidFill>
                  <a:prstClr val="white"/>
                </a:solidFill>
                <a:effectLst/>
                <a:uLnTx/>
                <a:uFillTx/>
                <a:latin typeface="Microsoft YaHei UI" panose="020B0503020204020204" pitchFamily="34" charset="-122"/>
                <a:ea typeface="Microsoft YaHei UI" panose="020B0503020204020204" pitchFamily="34" charset="-122"/>
                <a:cs typeface="+mn-cs"/>
              </a:rPr>
              <a:t>雨淋，水冲，风吹，撞着那房子，房子总不倒塌，因为根基立在磐石上。</a:t>
            </a:r>
            <a:endParaRPr kumimoji="0" lang="en-AU" sz="4400" b="1" i="0" u="none" strike="noStrike" kern="1200" cap="none" spc="0" normalizeH="0" baseline="0" noProof="0" dirty="0">
              <a:ln>
                <a:noFill/>
              </a:ln>
              <a:solidFill>
                <a:prstClr val="white"/>
              </a:solidFill>
              <a:effectLst/>
              <a:uLnTx/>
              <a:uFillTx/>
              <a:latin typeface="Microsoft YaHei UI" panose="020B0503020204020204" pitchFamily="34" charset="-122"/>
              <a:ea typeface="Microsoft YaHei UI" panose="020B0503020204020204" pitchFamily="34" charset="-122"/>
              <a:cs typeface="+mn-cs"/>
            </a:endParaRPr>
          </a:p>
        </p:txBody>
      </p:sp>
      <p:sp>
        <p:nvSpPr>
          <p:cNvPr id="3" name="TextBox 2">
            <a:extLst>
              <a:ext uri="{FF2B5EF4-FFF2-40B4-BE49-F238E27FC236}">
                <a16:creationId xmlns:a16="http://schemas.microsoft.com/office/drawing/2014/main" id="{2CAE6FD8-C2AD-9D97-4153-AAF8F2B76EDC}"/>
              </a:ext>
            </a:extLst>
          </p:cNvPr>
          <p:cNvSpPr txBox="1"/>
          <p:nvPr/>
        </p:nvSpPr>
        <p:spPr>
          <a:xfrm>
            <a:off x="3853780" y="6017986"/>
            <a:ext cx="6333785"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dirty="0">
                <a:ln>
                  <a:noFill/>
                </a:ln>
                <a:solidFill>
                  <a:prstClr val="white"/>
                </a:solidFill>
                <a:effectLst/>
                <a:uLnTx/>
                <a:uFillTx/>
                <a:latin typeface="Microsoft YaHei UI" panose="020B0503020204020204" pitchFamily="34" charset="-122"/>
                <a:ea typeface="Microsoft YaHei UI" panose="020B0503020204020204" pitchFamily="34" charset="-122"/>
                <a:cs typeface="+mn-cs"/>
              </a:rPr>
              <a:t>马太福音</a:t>
            </a:r>
            <a:r>
              <a:rPr kumimoji="0" lang="en-AU" altLang="zh-CN" sz="3600" b="0" i="0" u="none" strike="noStrike" kern="1200" cap="none" spc="0" normalizeH="0" baseline="0" noProof="0" dirty="0">
                <a:ln>
                  <a:noFill/>
                </a:ln>
                <a:solidFill>
                  <a:prstClr val="white"/>
                </a:solidFill>
                <a:effectLst/>
                <a:uLnTx/>
                <a:uFillTx/>
                <a:latin typeface="Microsoft YaHei UI" panose="020B0503020204020204" pitchFamily="34" charset="-122"/>
                <a:ea typeface="Microsoft YaHei UI" panose="020B0503020204020204" pitchFamily="34" charset="-122"/>
                <a:cs typeface="+mn-cs"/>
              </a:rPr>
              <a:t>7</a:t>
            </a:r>
            <a:r>
              <a:rPr kumimoji="0" lang="zh-CN" altLang="en-US" sz="3600" b="0" i="0" u="none" strike="noStrike" kern="1200" cap="none" spc="0" normalizeH="0" baseline="0" noProof="0" dirty="0">
                <a:ln>
                  <a:noFill/>
                </a:ln>
                <a:solidFill>
                  <a:prstClr val="white"/>
                </a:solidFill>
                <a:effectLst/>
                <a:uLnTx/>
                <a:uFillTx/>
                <a:latin typeface="Microsoft YaHei UI" panose="020B0503020204020204" pitchFamily="34" charset="-122"/>
                <a:ea typeface="Microsoft YaHei UI" panose="020B0503020204020204" pitchFamily="34" charset="-122"/>
                <a:cs typeface="+mn-cs"/>
              </a:rPr>
              <a:t>：</a:t>
            </a:r>
            <a:r>
              <a:rPr kumimoji="0" lang="en-AU" altLang="zh-CN" sz="3600" b="0" i="0" u="none" strike="noStrike" kern="1200" cap="none" spc="0" normalizeH="0" baseline="0" noProof="0" dirty="0">
                <a:ln>
                  <a:noFill/>
                </a:ln>
                <a:solidFill>
                  <a:prstClr val="white"/>
                </a:solidFill>
                <a:effectLst/>
                <a:uLnTx/>
                <a:uFillTx/>
                <a:latin typeface="Microsoft YaHei UI" panose="020B0503020204020204" pitchFamily="34" charset="-122"/>
                <a:ea typeface="Microsoft YaHei UI" panose="020B0503020204020204" pitchFamily="34" charset="-122"/>
                <a:cs typeface="+mn-cs"/>
              </a:rPr>
              <a:t>24-25</a:t>
            </a:r>
            <a:r>
              <a:rPr kumimoji="0" lang="en-AU" sz="2400" b="0" i="0" u="none" strike="noStrike" kern="1200" cap="none" spc="0" normalizeH="0" baseline="0" noProof="0" dirty="0">
                <a:ln>
                  <a:noFill/>
                </a:ln>
                <a:solidFill>
                  <a:prstClr val="white"/>
                </a:solidFill>
                <a:effectLst/>
                <a:uLnTx/>
                <a:uFillTx/>
                <a:latin typeface="Century Gothic" panose="020B0502020202020204"/>
                <a:ea typeface="+mn-ea"/>
                <a:cs typeface="+mn-cs"/>
              </a:rPr>
              <a:t> (GUNPSS, </a:t>
            </a:r>
            <a:r>
              <a:rPr kumimoji="0" lang="zh-CN" altLang="en-US" sz="2400" b="0" i="0" u="none" strike="noStrike" kern="1200" cap="none" spc="0" normalizeH="0" baseline="0" noProof="0" dirty="0">
                <a:ln>
                  <a:noFill/>
                </a:ln>
                <a:solidFill>
                  <a:prstClr val="white"/>
                </a:solidFill>
                <a:effectLst/>
                <a:uLnTx/>
                <a:uFillTx/>
                <a:latin typeface="Microsoft YaHei UI" panose="020B0503020204020204" pitchFamily="34" charset="-122"/>
                <a:ea typeface="Microsoft YaHei UI" panose="020B0503020204020204" pitchFamily="34" charset="-122"/>
                <a:cs typeface="+mn-cs"/>
              </a:rPr>
              <a:t>上帝</a:t>
            </a:r>
            <a:r>
              <a:rPr kumimoji="0" lang="en-AU" sz="24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pic>
        <p:nvPicPr>
          <p:cNvPr id="4" name="Picture 3">
            <a:extLst>
              <a:ext uri="{FF2B5EF4-FFF2-40B4-BE49-F238E27FC236}">
                <a16:creationId xmlns:a16="http://schemas.microsoft.com/office/drawing/2014/main" id="{E520BBB0-87BC-5624-D18D-41B200F27491}"/>
              </a:ext>
            </a:extLst>
          </p:cNvPr>
          <p:cNvPicPr>
            <a:picLocks noChangeAspect="1"/>
          </p:cNvPicPr>
          <p:nvPr/>
        </p:nvPicPr>
        <p:blipFill>
          <a:blip r:embed="rId2"/>
          <a:stretch>
            <a:fillRect/>
          </a:stretch>
        </p:blipFill>
        <p:spPr>
          <a:xfrm>
            <a:off x="176730" y="27082"/>
            <a:ext cx="1231499" cy="469433"/>
          </a:xfrm>
          <a:prstGeom prst="rect">
            <a:avLst/>
          </a:prstGeom>
        </p:spPr>
      </p:pic>
    </p:spTree>
    <p:extLst>
      <p:ext uri="{BB962C8B-B14F-4D97-AF65-F5344CB8AC3E}">
        <p14:creationId xmlns:p14="http://schemas.microsoft.com/office/powerpoint/2010/main" val="2246036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18087-E514-FD56-7EBB-D7FA266B39AB}"/>
              </a:ext>
            </a:extLst>
          </p:cNvPr>
          <p:cNvSpPr>
            <a:spLocks noGrp="1"/>
          </p:cNvSpPr>
          <p:nvPr>
            <p:ph type="title"/>
          </p:nvPr>
        </p:nvSpPr>
        <p:spPr>
          <a:xfrm>
            <a:off x="446314" y="41063"/>
            <a:ext cx="11299372" cy="5956876"/>
          </a:xfrm>
        </p:spPr>
        <p:txBody>
          <a:bodyPr>
            <a:normAutofit fontScale="90000"/>
          </a:bodyPr>
          <a:lstStyle/>
          <a:p>
            <a:pPr algn="ctr"/>
            <a:r>
              <a:rPr lang="en-AU" sz="3600" b="1" dirty="0"/>
              <a:t>I HAVE GIVEN AND DELIVERED TO THEM YOUR WORD; AND THE WORLD HAS HATED THEM, BECAUSE THEY ARE NOT OF THE WORLD – DO NOT BELONG TO THE WORLD, [JUST] AS I AM NOT OF THE WORLD.</a:t>
            </a:r>
            <a:br>
              <a:rPr lang="en-AU" sz="3600" b="1" dirty="0"/>
            </a:br>
            <a:br>
              <a:rPr lang="en-AU" sz="3600" b="1" dirty="0"/>
            </a:br>
            <a:r>
              <a:rPr lang="en-AU" sz="3600" b="1" dirty="0">
                <a:solidFill>
                  <a:srgbClr val="FFC000"/>
                </a:solidFill>
              </a:rPr>
              <a:t>I DO NOT ASK  THAT YOU WIILL TAKE THEM OUT OF THE WORLD BUT THAT YOU WILL KEEP AND PROTECT THEM FROM THE EVIL [ONE</a:t>
            </a:r>
            <a:r>
              <a:rPr lang="en-AU" sz="3600" b="1" dirty="0"/>
              <a:t>].</a:t>
            </a:r>
            <a:br>
              <a:rPr lang="en-AU" sz="3600" b="1" dirty="0"/>
            </a:br>
            <a:br>
              <a:rPr lang="en-AU" sz="3600" b="1" dirty="0"/>
            </a:br>
            <a:r>
              <a:rPr lang="en-AU" sz="3600" b="1" dirty="0"/>
              <a:t>SANCTIFY THEM – PURIFY, CONSECRATE, SEPARATE THEM FOR YOURSELF, MAKE THEM HOLY – BY THE TRUTH. </a:t>
            </a:r>
            <a:br>
              <a:rPr lang="en-AU" sz="3600" b="1" dirty="0"/>
            </a:br>
            <a:r>
              <a:rPr lang="en-AU" sz="3600" b="1" dirty="0"/>
              <a:t>YOUR WORD IS TRUTH</a:t>
            </a:r>
            <a:br>
              <a:rPr lang="en-AU" dirty="0"/>
            </a:br>
            <a:endParaRPr lang="en-AU" dirty="0"/>
          </a:p>
        </p:txBody>
      </p:sp>
      <p:sp>
        <p:nvSpPr>
          <p:cNvPr id="3" name="Text Placeholder 2">
            <a:extLst>
              <a:ext uri="{FF2B5EF4-FFF2-40B4-BE49-F238E27FC236}">
                <a16:creationId xmlns:a16="http://schemas.microsoft.com/office/drawing/2014/main" id="{A30C2427-49F8-4DDA-AE1C-5A39E1761871}"/>
              </a:ext>
            </a:extLst>
          </p:cNvPr>
          <p:cNvSpPr>
            <a:spLocks noGrp="1"/>
          </p:cNvSpPr>
          <p:nvPr>
            <p:ph type="body" idx="1"/>
          </p:nvPr>
        </p:nvSpPr>
        <p:spPr>
          <a:xfrm>
            <a:off x="850900" y="6111330"/>
            <a:ext cx="10490200" cy="472350"/>
          </a:xfrm>
        </p:spPr>
        <p:txBody>
          <a:bodyPr/>
          <a:lstStyle/>
          <a:p>
            <a:pPr algn="ctr"/>
            <a:r>
              <a:rPr lang="en-AU" dirty="0"/>
              <a:t>JOHN 17: 15 -17 (THE AMPLIFIED BIBLE)</a:t>
            </a:r>
          </a:p>
        </p:txBody>
      </p:sp>
      <p:pic>
        <p:nvPicPr>
          <p:cNvPr id="4" name="Picture 3">
            <a:extLst>
              <a:ext uri="{FF2B5EF4-FFF2-40B4-BE49-F238E27FC236}">
                <a16:creationId xmlns:a16="http://schemas.microsoft.com/office/drawing/2014/main" id="{ED3C5BEB-3173-FD3E-2999-7858E6DBD3EE}"/>
              </a:ext>
            </a:extLst>
          </p:cNvPr>
          <p:cNvPicPr>
            <a:picLocks noChangeAspect="1"/>
          </p:cNvPicPr>
          <p:nvPr/>
        </p:nvPicPr>
        <p:blipFill>
          <a:blip r:embed="rId2"/>
          <a:stretch>
            <a:fillRect/>
          </a:stretch>
        </p:blipFill>
        <p:spPr>
          <a:xfrm>
            <a:off x="235150" y="6347505"/>
            <a:ext cx="1231499" cy="469433"/>
          </a:xfrm>
          <a:prstGeom prst="rect">
            <a:avLst/>
          </a:prstGeom>
        </p:spPr>
      </p:pic>
    </p:spTree>
    <p:extLst>
      <p:ext uri="{BB962C8B-B14F-4D97-AF65-F5344CB8AC3E}">
        <p14:creationId xmlns:p14="http://schemas.microsoft.com/office/powerpoint/2010/main" val="1998746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D6A90-BE39-B821-DB0D-7A1E63226D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7E7561-86F5-D401-72BF-C4176F8FBE7F}"/>
              </a:ext>
            </a:extLst>
          </p:cNvPr>
          <p:cNvSpPr>
            <a:spLocks noGrp="1"/>
          </p:cNvSpPr>
          <p:nvPr>
            <p:ph type="title"/>
          </p:nvPr>
        </p:nvSpPr>
        <p:spPr>
          <a:xfrm>
            <a:off x="1020233" y="388961"/>
            <a:ext cx="10151533" cy="2604495"/>
          </a:xfrm>
        </p:spPr>
        <p:txBody>
          <a:bodyPr>
            <a:normAutofit/>
          </a:bodyPr>
          <a:lstStyle/>
          <a:p>
            <a:pPr algn="ctr"/>
            <a:r>
              <a:rPr lang="en-AU" sz="3600" b="1" i="1" dirty="0"/>
              <a:t>FOR THE lord IS OUR JUDGE,</a:t>
            </a:r>
            <a:br>
              <a:rPr lang="en-AU" sz="3600" b="1" i="1" dirty="0"/>
            </a:br>
            <a:r>
              <a:rPr lang="en-AU" sz="3600" b="1" i="1" dirty="0"/>
              <a:t>THE LORD IS OUR LAWGIVER,</a:t>
            </a:r>
            <a:br>
              <a:rPr lang="en-AU" sz="3600" b="1" i="1" dirty="0"/>
            </a:br>
            <a:r>
              <a:rPr lang="en-AU" sz="3600" b="1" i="1" dirty="0"/>
              <a:t>THE LORD IS OUR KING;</a:t>
            </a:r>
            <a:br>
              <a:rPr lang="en-AU" sz="3600" b="1" i="1" dirty="0"/>
            </a:br>
            <a:r>
              <a:rPr lang="en-AU" sz="3600" b="1" i="1" dirty="0"/>
              <a:t>HE WILL SAVE US </a:t>
            </a:r>
          </a:p>
        </p:txBody>
      </p:sp>
      <p:sp>
        <p:nvSpPr>
          <p:cNvPr id="3" name="Text Placeholder 2">
            <a:extLst>
              <a:ext uri="{FF2B5EF4-FFF2-40B4-BE49-F238E27FC236}">
                <a16:creationId xmlns:a16="http://schemas.microsoft.com/office/drawing/2014/main" id="{86D83ADB-3B41-C11F-D4C4-DA0A533D42CF}"/>
              </a:ext>
            </a:extLst>
          </p:cNvPr>
          <p:cNvSpPr>
            <a:spLocks noGrp="1"/>
          </p:cNvSpPr>
          <p:nvPr>
            <p:ph type="body" sz="half" idx="13"/>
          </p:nvPr>
        </p:nvSpPr>
        <p:spPr>
          <a:xfrm>
            <a:off x="1299631" y="2961528"/>
            <a:ext cx="9592736" cy="444443"/>
          </a:xfrm>
        </p:spPr>
        <p:txBody>
          <a:bodyPr>
            <a:normAutofit/>
          </a:bodyPr>
          <a:lstStyle/>
          <a:p>
            <a:pPr algn="ctr"/>
            <a:r>
              <a:rPr lang="en-AU" sz="2000" b="1" dirty="0"/>
              <a:t>ISAIAH 33: 22 (NASB, 1999)</a:t>
            </a:r>
          </a:p>
        </p:txBody>
      </p:sp>
      <p:sp>
        <p:nvSpPr>
          <p:cNvPr id="4" name="Text Placeholder 3">
            <a:extLst>
              <a:ext uri="{FF2B5EF4-FFF2-40B4-BE49-F238E27FC236}">
                <a16:creationId xmlns:a16="http://schemas.microsoft.com/office/drawing/2014/main" id="{F41BE713-5DC7-AAD4-767A-CA4515C99374}"/>
              </a:ext>
            </a:extLst>
          </p:cNvPr>
          <p:cNvSpPr>
            <a:spLocks noGrp="1"/>
          </p:cNvSpPr>
          <p:nvPr>
            <p:ph type="body" sz="half" idx="2"/>
          </p:nvPr>
        </p:nvSpPr>
        <p:spPr>
          <a:xfrm>
            <a:off x="1159636" y="3633808"/>
            <a:ext cx="10151533" cy="2344730"/>
          </a:xfrm>
        </p:spPr>
        <p:txBody>
          <a:bodyPr>
            <a:normAutofit fontScale="85000" lnSpcReduction="10000"/>
          </a:bodyPr>
          <a:lstStyle/>
          <a:p>
            <a:pPr algn="ctr"/>
            <a:r>
              <a:rPr lang="en-AU" sz="4300" b="1" dirty="0"/>
              <a:t>HE WILL JUDGE WHETHER OR NOT WE CAN ENTER THE KINGDOM OF HEAVEN ON THE BASIS OF OUR RESPONSE TO HIS WORDS.</a:t>
            </a:r>
          </a:p>
          <a:p>
            <a:pPr algn="ctr"/>
            <a:r>
              <a:rPr lang="en-AU" sz="4300" b="1" dirty="0"/>
              <a:t>  HE ALONE WILL DECIDE</a:t>
            </a:r>
          </a:p>
        </p:txBody>
      </p:sp>
      <p:pic>
        <p:nvPicPr>
          <p:cNvPr id="5" name="Picture 4">
            <a:extLst>
              <a:ext uri="{FF2B5EF4-FFF2-40B4-BE49-F238E27FC236}">
                <a16:creationId xmlns:a16="http://schemas.microsoft.com/office/drawing/2014/main" id="{A1681DD9-D399-B892-C0D0-4F43C7E96C48}"/>
              </a:ext>
            </a:extLst>
          </p:cNvPr>
          <p:cNvPicPr>
            <a:picLocks noChangeAspect="1"/>
          </p:cNvPicPr>
          <p:nvPr/>
        </p:nvPicPr>
        <p:blipFill>
          <a:blip r:embed="rId2"/>
          <a:stretch>
            <a:fillRect/>
          </a:stretch>
        </p:blipFill>
        <p:spPr>
          <a:xfrm>
            <a:off x="294295" y="6324195"/>
            <a:ext cx="1231499" cy="469433"/>
          </a:xfrm>
          <a:prstGeom prst="rect">
            <a:avLst/>
          </a:prstGeom>
        </p:spPr>
      </p:pic>
      <p:pic>
        <p:nvPicPr>
          <p:cNvPr id="6" name="Picture 2" descr="Man writing Conclusion text in screen.">
            <a:extLst>
              <a:ext uri="{FF2B5EF4-FFF2-40B4-BE49-F238E27FC236}">
                <a16:creationId xmlns:a16="http://schemas.microsoft.com/office/drawing/2014/main" id="{026D9847-DC6E-F0D1-7FEC-770B72BDA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66" r="18867" b="-1"/>
          <a:stretch>
            <a:fillRect/>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368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ounded Rectangle 11">
            <a:extLst>
              <a:ext uri="{FF2B5EF4-FFF2-40B4-BE49-F238E27FC236}">
                <a16:creationId xmlns:a16="http://schemas.microsoft.com/office/drawing/2014/main" id="{2770B5F4-AED0-4A3A-859D-B6239ED38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aby growth process. From newborn to preschool child">
            <a:extLst>
              <a:ext uri="{FF2B5EF4-FFF2-40B4-BE49-F238E27FC236}">
                <a16:creationId xmlns:a16="http://schemas.microsoft.com/office/drawing/2014/main" id="{C8FF5EAA-AFE2-98B8-1027-B1733872094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0204" y="1583958"/>
            <a:ext cx="10451592" cy="3057090"/>
          </a:xfrm>
          <a:prstGeom prst="rect">
            <a:avLst/>
          </a:prstGeom>
          <a:noFill/>
          <a:ln w="31750" cap="sq">
            <a:noFill/>
            <a:miter lim="800000"/>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5B8AD2D-D095-A393-463D-8FFF2330B4B2}"/>
              </a:ext>
            </a:extLst>
          </p:cNvPr>
          <p:cNvSpPr txBox="1"/>
          <p:nvPr/>
        </p:nvSpPr>
        <p:spPr>
          <a:xfrm>
            <a:off x="2365652" y="4889183"/>
            <a:ext cx="7460696" cy="1077218"/>
          </a:xfrm>
          <a:prstGeom prst="rect">
            <a:avLst/>
          </a:prstGeom>
          <a:noFill/>
        </p:spPr>
        <p:txBody>
          <a:bodyPr wrap="none" rtlCol="0">
            <a:spAutoFit/>
          </a:bodyPr>
          <a:lstStyle/>
          <a:p>
            <a:pPr algn="ctr"/>
            <a:r>
              <a:rPr lang="en-AU" sz="3200" b="1" dirty="0">
                <a:solidFill>
                  <a:schemeClr val="bg1"/>
                </a:solidFill>
              </a:rPr>
              <a:t>SPIRITUAL GROWTH FOLLOWS A PATH </a:t>
            </a:r>
          </a:p>
          <a:p>
            <a:pPr algn="ctr"/>
            <a:r>
              <a:rPr lang="en-AU" sz="3200" b="1" dirty="0">
                <a:solidFill>
                  <a:schemeClr val="bg1"/>
                </a:solidFill>
              </a:rPr>
              <a:t>SIMILAR TO THE NATURAL…</a:t>
            </a:r>
          </a:p>
        </p:txBody>
      </p:sp>
      <p:pic>
        <p:nvPicPr>
          <p:cNvPr id="3" name="Picture 2">
            <a:extLst>
              <a:ext uri="{FF2B5EF4-FFF2-40B4-BE49-F238E27FC236}">
                <a16:creationId xmlns:a16="http://schemas.microsoft.com/office/drawing/2014/main" id="{7691FF4F-D53D-4D72-0CB0-4BBA2421F903}"/>
              </a:ext>
            </a:extLst>
          </p:cNvPr>
          <p:cNvPicPr>
            <a:picLocks noChangeAspect="1"/>
          </p:cNvPicPr>
          <p:nvPr/>
        </p:nvPicPr>
        <p:blipFill>
          <a:blip r:embed="rId3"/>
          <a:stretch>
            <a:fillRect/>
          </a:stretch>
        </p:blipFill>
        <p:spPr>
          <a:xfrm>
            <a:off x="144321" y="174031"/>
            <a:ext cx="1231499" cy="469433"/>
          </a:xfrm>
          <a:prstGeom prst="rect">
            <a:avLst/>
          </a:prstGeom>
        </p:spPr>
      </p:pic>
    </p:spTree>
    <p:extLst>
      <p:ext uri="{BB962C8B-B14F-4D97-AF65-F5344CB8AC3E}">
        <p14:creationId xmlns:p14="http://schemas.microsoft.com/office/powerpoint/2010/main" val="2354414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B85F6D-FC0F-ED9B-CD53-D0499D8C69B3}"/>
            </a:ext>
          </a:extLst>
        </p:cNvPr>
        <p:cNvGrpSpPr/>
        <p:nvPr/>
      </p:nvGrpSpPr>
      <p:grpSpPr>
        <a:xfrm>
          <a:off x="0" y="0"/>
          <a:ext cx="0" cy="0"/>
          <a:chOff x="0" y="0"/>
          <a:chExt cx="0" cy="0"/>
        </a:xfrm>
      </p:grpSpPr>
      <p:pic>
        <p:nvPicPr>
          <p:cNvPr id="1031" name="Picture 1030">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033" name="Picture 1032">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extBox 1">
            <a:extLst>
              <a:ext uri="{FF2B5EF4-FFF2-40B4-BE49-F238E27FC236}">
                <a16:creationId xmlns:a16="http://schemas.microsoft.com/office/drawing/2014/main" id="{84DEE42B-21CB-04F4-B7B3-FAF81C136C98}"/>
              </a:ext>
            </a:extLst>
          </p:cNvPr>
          <p:cNvSpPr txBox="1"/>
          <p:nvPr/>
        </p:nvSpPr>
        <p:spPr>
          <a:xfrm>
            <a:off x="6952636" y="1441450"/>
            <a:ext cx="4510994" cy="3446373"/>
          </a:xfrm>
          <a:prstGeom prst="rect">
            <a:avLst/>
          </a:prstGeom>
          <a:noFill/>
          <a:ln w="19050">
            <a:noFill/>
            <a:prstDash val="dash"/>
          </a:ln>
        </p:spPr>
        <p:txBody>
          <a:bodyPr vert="horz" lIns="91440" tIns="45720" rIns="91440" bIns="45720" rtlCol="0" anchor="b">
            <a:normAutofit/>
          </a:bodyPr>
          <a:lstStyle/>
          <a:p>
            <a:pPr marL="0" marR="0" lvl="0" indent="0" algn="r" defTabSz="914400" fontAlgn="auto">
              <a:lnSpc>
                <a:spcPct val="90000"/>
              </a:lnSpc>
              <a:spcBef>
                <a:spcPct val="0"/>
              </a:spcBef>
              <a:spcAft>
                <a:spcPts val="600"/>
              </a:spcAft>
              <a:buClrTx/>
              <a:buSzTx/>
              <a:tabLst/>
              <a:defRPr/>
            </a:pPr>
            <a:r>
              <a:rPr kumimoji="0" lang="en-US" sz="3000" b="1" i="0" u="none" strike="noStrike" cap="all" spc="0" normalizeH="0" noProof="0" dirty="0">
                <a:ln>
                  <a:noFill/>
                </a:ln>
                <a:effectLst/>
                <a:uLnTx/>
                <a:uFillTx/>
                <a:latin typeface="+mj-lt"/>
                <a:ea typeface="+mj-ea"/>
                <a:cs typeface="+mj-cs"/>
              </a:rPr>
              <a:t>A CHILD OF GOD IS EXPECTED TO GROW…</a:t>
            </a:r>
          </a:p>
          <a:p>
            <a:pPr marL="0" marR="0" lvl="0" indent="0" algn="r" defTabSz="914400" fontAlgn="auto">
              <a:lnSpc>
                <a:spcPct val="90000"/>
              </a:lnSpc>
              <a:spcBef>
                <a:spcPct val="0"/>
              </a:spcBef>
              <a:spcAft>
                <a:spcPts val="600"/>
              </a:spcAft>
              <a:buClrTx/>
              <a:buSzTx/>
              <a:tabLst/>
              <a:defRPr/>
            </a:pPr>
            <a:r>
              <a:rPr lang="en-US" sz="3000" b="1" cap="all" dirty="0">
                <a:latin typeface="+mj-lt"/>
                <a:ea typeface="+mj-ea"/>
                <a:cs typeface="+mj-cs"/>
              </a:rPr>
              <a:t>…&amp; to keep growing despite what may come</a:t>
            </a:r>
            <a:endParaRPr kumimoji="0" lang="en-US" sz="3000" b="1" i="0" u="none" strike="noStrike" cap="all" spc="0" normalizeH="0" noProof="0" dirty="0">
              <a:ln>
                <a:noFill/>
              </a:ln>
              <a:effectLst/>
              <a:uLnTx/>
              <a:uFillTx/>
              <a:latin typeface="+mj-lt"/>
              <a:ea typeface="+mj-ea"/>
              <a:cs typeface="+mj-cs"/>
            </a:endParaRPr>
          </a:p>
          <a:p>
            <a:pPr marL="0" marR="0" lvl="0" indent="0" algn="r" defTabSz="914400" fontAlgn="auto">
              <a:lnSpc>
                <a:spcPct val="90000"/>
              </a:lnSpc>
              <a:spcBef>
                <a:spcPct val="0"/>
              </a:spcBef>
              <a:spcAft>
                <a:spcPts val="600"/>
              </a:spcAft>
              <a:buClrTx/>
              <a:buSzTx/>
              <a:tabLst/>
              <a:defRPr/>
            </a:pPr>
            <a:endParaRPr lang="en-US" sz="3000" b="1" cap="all" dirty="0">
              <a:latin typeface="+mj-lt"/>
              <a:ea typeface="+mj-ea"/>
              <a:cs typeface="+mj-cs"/>
            </a:endParaRPr>
          </a:p>
        </p:txBody>
      </p:sp>
      <p:sp useBgFill="1">
        <p:nvSpPr>
          <p:cNvPr id="1035" name="Rectangle 1034">
            <a:extLst>
              <a:ext uri="{FF2B5EF4-FFF2-40B4-BE49-F238E27FC236}">
                <a16:creationId xmlns:a16="http://schemas.microsoft.com/office/drawing/2014/main" id="{A6621E27-B4D3-4EEA-8F4D-BB759FD24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5641" y="-1"/>
            <a:ext cx="5706359" cy="6434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7" name="Rectangle 1036">
            <a:extLst>
              <a:ext uri="{FF2B5EF4-FFF2-40B4-BE49-F238E27FC236}">
                <a16:creationId xmlns:a16="http://schemas.microsoft.com/office/drawing/2014/main" id="{9DCD9119-A5D2-4D09-BCB2-70ABD368D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74623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presentation of child growth and development with colorful graphs and charts showing progress, concept of Quantitative Measurement and Knowledge Acquisition, created with Generative AI technology">
            <a:extLst>
              <a:ext uri="{FF2B5EF4-FFF2-40B4-BE49-F238E27FC236}">
                <a16:creationId xmlns:a16="http://schemas.microsoft.com/office/drawing/2014/main" id="{4F35D419-9740-FD1E-2A27-6460B68A9EF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3468" y="1601713"/>
            <a:ext cx="5475672" cy="36504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61BC000-6F22-C87D-81CA-524A11ED41FE}"/>
              </a:ext>
            </a:extLst>
          </p:cNvPr>
          <p:cNvPicPr>
            <a:picLocks noChangeAspect="1"/>
          </p:cNvPicPr>
          <p:nvPr/>
        </p:nvPicPr>
        <p:blipFill>
          <a:blip r:embed="rId5"/>
          <a:stretch>
            <a:fillRect/>
          </a:stretch>
        </p:blipFill>
        <p:spPr>
          <a:xfrm>
            <a:off x="329515" y="150142"/>
            <a:ext cx="1231499" cy="469433"/>
          </a:xfrm>
          <a:prstGeom prst="rect">
            <a:avLst/>
          </a:prstGeom>
        </p:spPr>
      </p:pic>
    </p:spTree>
    <p:extLst>
      <p:ext uri="{BB962C8B-B14F-4D97-AF65-F5344CB8AC3E}">
        <p14:creationId xmlns:p14="http://schemas.microsoft.com/office/powerpoint/2010/main" val="2459118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856D4-8A4E-33F4-25A4-2EDD56C305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C4A53E-C0FF-F0B3-E12B-34FE36A32949}"/>
              </a:ext>
            </a:extLst>
          </p:cNvPr>
          <p:cNvSpPr>
            <a:spLocks noGrp="1"/>
          </p:cNvSpPr>
          <p:nvPr>
            <p:ph type="title"/>
          </p:nvPr>
        </p:nvSpPr>
        <p:spPr>
          <a:xfrm>
            <a:off x="685800" y="538620"/>
            <a:ext cx="10820399" cy="4824160"/>
          </a:xfrm>
        </p:spPr>
        <p:txBody>
          <a:bodyPr>
            <a:normAutofit fontScale="90000"/>
          </a:bodyPr>
          <a:lstStyle/>
          <a:p>
            <a:pPr algn="ctr"/>
            <a:r>
              <a:rPr lang="en-AU" b="1" dirty="0"/>
              <a:t>A LIFE THAT IS GROWING SPIRITUALLY…</a:t>
            </a:r>
            <a:br>
              <a:rPr lang="en-AU" b="1" dirty="0"/>
            </a:br>
            <a:br>
              <a:rPr lang="en-AU" b="1" dirty="0"/>
            </a:br>
            <a:r>
              <a:rPr lang="en-AU" b="1" dirty="0"/>
              <a:t>RESPONDS TO GOD IN </a:t>
            </a:r>
            <a:br>
              <a:rPr lang="en-AU" b="1" dirty="0"/>
            </a:br>
            <a:r>
              <a:rPr lang="en-AU" b="1" dirty="0">
                <a:solidFill>
                  <a:schemeClr val="accent1"/>
                </a:solidFill>
              </a:rPr>
              <a:t>TOTAL</a:t>
            </a:r>
            <a:r>
              <a:rPr lang="en-AU" b="1" dirty="0"/>
              <a:t> AND </a:t>
            </a:r>
            <a:r>
              <a:rPr lang="en-AU" b="1" dirty="0">
                <a:solidFill>
                  <a:schemeClr val="accent1"/>
                </a:solidFill>
              </a:rPr>
              <a:t>TRUE</a:t>
            </a:r>
            <a:r>
              <a:rPr lang="en-AU" b="1" dirty="0"/>
              <a:t> OBEDIENCE</a:t>
            </a:r>
            <a:br>
              <a:rPr lang="en-AU" dirty="0"/>
            </a:br>
            <a:br>
              <a:rPr lang="en-AU" dirty="0"/>
            </a:br>
            <a:br>
              <a:rPr lang="en-AU" dirty="0"/>
            </a:br>
            <a:r>
              <a:rPr lang="en-AU" sz="2400" b="1" dirty="0" err="1"/>
              <a:t>OBEDIENCE</a:t>
            </a:r>
            <a:r>
              <a:rPr lang="en-AU" sz="2400" b="1" dirty="0"/>
              <a:t> SHOULD BE BOTH EXTERNAL </a:t>
            </a:r>
            <a:r>
              <a:rPr lang="en-AU" sz="2400" b="1" u="sng" dirty="0"/>
              <a:t>AND</a:t>
            </a:r>
            <a:r>
              <a:rPr lang="en-AU" sz="2400" b="1" dirty="0"/>
              <a:t> INTERNAL.</a:t>
            </a:r>
            <a:br>
              <a:rPr lang="en-AU" sz="2400" b="1" dirty="0"/>
            </a:br>
            <a:br>
              <a:rPr lang="en-AU" sz="2400" dirty="0"/>
            </a:br>
            <a:r>
              <a:rPr lang="en-AU" sz="2400" b="1" i="1" dirty="0"/>
              <a:t>“RELUCTANT OBEDIENCE IS A DANGEROUS RESPONSE. </a:t>
            </a:r>
            <a:br>
              <a:rPr lang="en-AU" sz="2400" b="1" i="1" dirty="0"/>
            </a:br>
            <a:r>
              <a:rPr lang="en-AU" sz="2400" b="1" i="1" dirty="0"/>
              <a:t>SPIRITUALLY GOING THROUGH THE MOTIONS IS A RISKY BUSINESS.”</a:t>
            </a:r>
            <a:br>
              <a:rPr lang="en-AU" b="1" i="1" dirty="0"/>
            </a:br>
            <a:endParaRPr lang="en-AU" b="1" i="1" dirty="0"/>
          </a:p>
        </p:txBody>
      </p:sp>
      <p:sp>
        <p:nvSpPr>
          <p:cNvPr id="3" name="Text Placeholder 2">
            <a:extLst>
              <a:ext uri="{FF2B5EF4-FFF2-40B4-BE49-F238E27FC236}">
                <a16:creationId xmlns:a16="http://schemas.microsoft.com/office/drawing/2014/main" id="{D06EA9C0-D928-6095-60D2-D93BF6F2D408}"/>
              </a:ext>
            </a:extLst>
          </p:cNvPr>
          <p:cNvSpPr>
            <a:spLocks noGrp="1"/>
          </p:cNvSpPr>
          <p:nvPr>
            <p:ph type="body" idx="1"/>
          </p:nvPr>
        </p:nvSpPr>
        <p:spPr>
          <a:xfrm>
            <a:off x="1215107" y="5768684"/>
            <a:ext cx="10490200" cy="955675"/>
          </a:xfrm>
        </p:spPr>
        <p:txBody>
          <a:bodyPr>
            <a:normAutofit fontScale="77500" lnSpcReduction="20000"/>
          </a:bodyPr>
          <a:lstStyle/>
          <a:p>
            <a:r>
              <a:rPr lang="en-AU" b="1" dirty="0"/>
              <a:t>MARK M. YARBROUGH, 2020</a:t>
            </a:r>
          </a:p>
          <a:p>
            <a:r>
              <a:rPr lang="en-AU" dirty="0"/>
              <a:t>from</a:t>
            </a:r>
          </a:p>
          <a:p>
            <a:r>
              <a:rPr lang="en-AU" dirty="0"/>
              <a:t>Jonah: Beyond the Tale of a Whale (B&amp;H Academic)</a:t>
            </a:r>
          </a:p>
        </p:txBody>
      </p:sp>
      <p:pic>
        <p:nvPicPr>
          <p:cNvPr id="4" name="Picture 3">
            <a:extLst>
              <a:ext uri="{FF2B5EF4-FFF2-40B4-BE49-F238E27FC236}">
                <a16:creationId xmlns:a16="http://schemas.microsoft.com/office/drawing/2014/main" id="{F4D51E6F-59A6-F4BA-FBEB-E0930ABC3129}"/>
              </a:ext>
            </a:extLst>
          </p:cNvPr>
          <p:cNvPicPr>
            <a:picLocks noChangeAspect="1"/>
          </p:cNvPicPr>
          <p:nvPr/>
        </p:nvPicPr>
        <p:blipFill>
          <a:blip r:embed="rId3"/>
          <a:stretch>
            <a:fillRect/>
          </a:stretch>
        </p:blipFill>
        <p:spPr>
          <a:xfrm>
            <a:off x="171270" y="6254926"/>
            <a:ext cx="1231499" cy="469433"/>
          </a:xfrm>
          <a:prstGeom prst="rect">
            <a:avLst/>
          </a:prstGeom>
        </p:spPr>
      </p:pic>
    </p:spTree>
    <p:extLst>
      <p:ext uri="{BB962C8B-B14F-4D97-AF65-F5344CB8AC3E}">
        <p14:creationId xmlns:p14="http://schemas.microsoft.com/office/powerpoint/2010/main" val="1354384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E3F4B-4E85-584F-560F-FA57F017A1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E6F5FA-673E-582E-6099-5073C1FB3EDE}"/>
              </a:ext>
            </a:extLst>
          </p:cNvPr>
          <p:cNvSpPr>
            <a:spLocks noGrp="1"/>
          </p:cNvSpPr>
          <p:nvPr>
            <p:ph type="title"/>
          </p:nvPr>
        </p:nvSpPr>
        <p:spPr>
          <a:xfrm>
            <a:off x="685800" y="1384825"/>
            <a:ext cx="10820399" cy="3579223"/>
          </a:xfrm>
        </p:spPr>
        <p:txBody>
          <a:bodyPr>
            <a:normAutofit fontScale="90000"/>
          </a:bodyPr>
          <a:lstStyle/>
          <a:p>
            <a:pPr algn="ctr"/>
            <a:r>
              <a:rPr lang="en-AU" b="1" dirty="0"/>
              <a:t>A LIFE THAT IS GROWING SPIRITUALLY…</a:t>
            </a:r>
            <a:br>
              <a:rPr lang="en-AU" b="1" dirty="0"/>
            </a:br>
            <a:br>
              <a:rPr lang="en-AU" b="1" dirty="0"/>
            </a:br>
            <a:r>
              <a:rPr lang="en-AU" b="1" dirty="0">
                <a:solidFill>
                  <a:srgbClr val="FF0000"/>
                </a:solidFill>
              </a:rPr>
              <a:t>KNOWS</a:t>
            </a:r>
            <a:r>
              <a:rPr lang="en-AU" b="1" dirty="0"/>
              <a:t> </a:t>
            </a:r>
            <a:r>
              <a:rPr lang="en-AU" b="1" u="sng" dirty="0"/>
              <a:t>AND</a:t>
            </a:r>
            <a:r>
              <a:rPr lang="en-AU" b="1" dirty="0"/>
              <a:t> </a:t>
            </a:r>
            <a:r>
              <a:rPr lang="en-AU" b="1" dirty="0">
                <a:solidFill>
                  <a:srgbClr val="FF0000"/>
                </a:solidFill>
              </a:rPr>
              <a:t>APPLIES</a:t>
            </a:r>
            <a:r>
              <a:rPr lang="en-AU" b="1" dirty="0"/>
              <a:t> THE WORD OF GOD</a:t>
            </a:r>
            <a:br>
              <a:rPr lang="en-AU" dirty="0"/>
            </a:br>
            <a:br>
              <a:rPr lang="en-AU" dirty="0"/>
            </a:br>
            <a:r>
              <a:rPr lang="en-AU" sz="2800" i="1" dirty="0"/>
              <a:t>SEE ALSO</a:t>
            </a:r>
            <a:br>
              <a:rPr lang="en-AU" sz="2800" dirty="0"/>
            </a:br>
            <a:r>
              <a:rPr lang="en-AU" sz="2800" dirty="0"/>
              <a:t>PSALM 119:105</a:t>
            </a:r>
            <a:br>
              <a:rPr lang="en-AU" sz="2800" dirty="0"/>
            </a:br>
            <a:r>
              <a:rPr lang="en-AU" sz="2800" dirty="0"/>
              <a:t>HEBREWS 4;12</a:t>
            </a:r>
            <a:br>
              <a:rPr lang="en-AU" sz="2800" dirty="0"/>
            </a:br>
            <a:r>
              <a:rPr lang="en-AU" sz="2800" dirty="0"/>
              <a:t>ISAIAH 40:8</a:t>
            </a:r>
            <a:endParaRPr lang="en-AU" dirty="0"/>
          </a:p>
        </p:txBody>
      </p:sp>
      <p:sp>
        <p:nvSpPr>
          <p:cNvPr id="3" name="Text Placeholder 2">
            <a:extLst>
              <a:ext uri="{FF2B5EF4-FFF2-40B4-BE49-F238E27FC236}">
                <a16:creationId xmlns:a16="http://schemas.microsoft.com/office/drawing/2014/main" id="{B8C1A9FE-CE19-8E15-116A-0743E2512A12}"/>
              </a:ext>
            </a:extLst>
          </p:cNvPr>
          <p:cNvSpPr>
            <a:spLocks noGrp="1"/>
          </p:cNvSpPr>
          <p:nvPr>
            <p:ph type="body" idx="1"/>
          </p:nvPr>
        </p:nvSpPr>
        <p:spPr>
          <a:xfrm>
            <a:off x="1253994" y="5768684"/>
            <a:ext cx="10490200" cy="955675"/>
          </a:xfrm>
        </p:spPr>
        <p:txBody>
          <a:bodyPr>
            <a:normAutofit fontScale="77500" lnSpcReduction="20000"/>
          </a:bodyPr>
          <a:lstStyle/>
          <a:p>
            <a:r>
              <a:rPr lang="en-AU" b="1" dirty="0"/>
              <a:t>MARK M. YARBROUGH, 2020</a:t>
            </a:r>
          </a:p>
          <a:p>
            <a:r>
              <a:rPr lang="en-AU" dirty="0"/>
              <a:t>from</a:t>
            </a:r>
          </a:p>
          <a:p>
            <a:r>
              <a:rPr lang="en-AU" dirty="0"/>
              <a:t>Jonah: Beyond the Tale of a Whale (B&amp;H Academic)</a:t>
            </a:r>
          </a:p>
        </p:txBody>
      </p:sp>
      <p:pic>
        <p:nvPicPr>
          <p:cNvPr id="4" name="Picture 3">
            <a:extLst>
              <a:ext uri="{FF2B5EF4-FFF2-40B4-BE49-F238E27FC236}">
                <a16:creationId xmlns:a16="http://schemas.microsoft.com/office/drawing/2014/main" id="{B13A6EA5-22F6-A039-3648-D6501F308B33}"/>
              </a:ext>
            </a:extLst>
          </p:cNvPr>
          <p:cNvPicPr>
            <a:picLocks noChangeAspect="1"/>
          </p:cNvPicPr>
          <p:nvPr/>
        </p:nvPicPr>
        <p:blipFill>
          <a:blip r:embed="rId2"/>
          <a:stretch>
            <a:fillRect/>
          </a:stretch>
        </p:blipFill>
        <p:spPr>
          <a:xfrm>
            <a:off x="171270" y="6254926"/>
            <a:ext cx="1231499" cy="469433"/>
          </a:xfrm>
          <a:prstGeom prst="rect">
            <a:avLst/>
          </a:prstGeom>
        </p:spPr>
      </p:pic>
    </p:spTree>
    <p:extLst>
      <p:ext uri="{BB962C8B-B14F-4D97-AF65-F5344CB8AC3E}">
        <p14:creationId xmlns:p14="http://schemas.microsoft.com/office/powerpoint/2010/main" val="1880470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71110-C8AC-1491-5B88-38B58466FB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9505FA-6213-B5D2-A7F5-997A92BD066F}"/>
              </a:ext>
            </a:extLst>
          </p:cNvPr>
          <p:cNvSpPr>
            <a:spLocks noGrp="1"/>
          </p:cNvSpPr>
          <p:nvPr>
            <p:ph type="title"/>
          </p:nvPr>
        </p:nvSpPr>
        <p:spPr/>
        <p:txBody>
          <a:bodyPr>
            <a:normAutofit/>
          </a:bodyPr>
          <a:lstStyle/>
          <a:p>
            <a:pPr algn="ctr"/>
            <a:r>
              <a:rPr lang="en-AU" sz="4400" b="1" i="1" dirty="0"/>
              <a:t>DO NOT MERELY LISTEN TO THE WORD, AND SO DECEIVE YOURSELVES. </a:t>
            </a:r>
            <a:br>
              <a:rPr lang="en-AU" sz="4400" b="1" i="1" dirty="0"/>
            </a:br>
            <a:r>
              <a:rPr lang="en-AU" sz="4400" b="1" i="1" dirty="0"/>
              <a:t>DO WHAT IT SAYS</a:t>
            </a:r>
          </a:p>
        </p:txBody>
      </p:sp>
      <p:sp>
        <p:nvSpPr>
          <p:cNvPr id="3" name="Text Placeholder 2">
            <a:extLst>
              <a:ext uri="{FF2B5EF4-FFF2-40B4-BE49-F238E27FC236}">
                <a16:creationId xmlns:a16="http://schemas.microsoft.com/office/drawing/2014/main" id="{B95035E6-6DCF-3A92-E6A7-522F69D5D6C8}"/>
              </a:ext>
            </a:extLst>
          </p:cNvPr>
          <p:cNvSpPr>
            <a:spLocks noGrp="1"/>
          </p:cNvSpPr>
          <p:nvPr>
            <p:ph type="body" sz="half" idx="13"/>
          </p:nvPr>
        </p:nvSpPr>
        <p:spPr>
          <a:xfrm>
            <a:off x="1299632" y="3605239"/>
            <a:ext cx="9592736" cy="444443"/>
          </a:xfrm>
        </p:spPr>
        <p:txBody>
          <a:bodyPr>
            <a:normAutofit/>
          </a:bodyPr>
          <a:lstStyle/>
          <a:p>
            <a:pPr algn="ctr"/>
            <a:r>
              <a:rPr lang="en-AU" sz="2400" dirty="0"/>
              <a:t>JAMES 1: 22 (NIV, 1984)</a:t>
            </a:r>
          </a:p>
        </p:txBody>
      </p:sp>
      <p:sp>
        <p:nvSpPr>
          <p:cNvPr id="4" name="Text Placeholder 3">
            <a:extLst>
              <a:ext uri="{FF2B5EF4-FFF2-40B4-BE49-F238E27FC236}">
                <a16:creationId xmlns:a16="http://schemas.microsoft.com/office/drawing/2014/main" id="{FD76FD90-6BCD-D331-6E7E-4FBDD1CC7F7A}"/>
              </a:ext>
            </a:extLst>
          </p:cNvPr>
          <p:cNvSpPr>
            <a:spLocks noGrp="1"/>
          </p:cNvSpPr>
          <p:nvPr>
            <p:ph type="body" sz="half" idx="2"/>
          </p:nvPr>
        </p:nvSpPr>
        <p:spPr>
          <a:xfrm>
            <a:off x="1147111" y="4469312"/>
            <a:ext cx="10151533" cy="1999727"/>
          </a:xfrm>
        </p:spPr>
        <p:txBody>
          <a:bodyPr>
            <a:normAutofit fontScale="92500" lnSpcReduction="10000"/>
          </a:bodyPr>
          <a:lstStyle/>
          <a:p>
            <a:pPr algn="ctr"/>
            <a:r>
              <a:rPr lang="en-AU" sz="2600" dirty="0"/>
              <a:t>WHILE IT IS IMPORTANT TO KNOW SCRIPTURE, </a:t>
            </a:r>
          </a:p>
          <a:p>
            <a:pPr algn="ctr"/>
            <a:r>
              <a:rPr lang="en-AU" sz="2600" dirty="0"/>
              <a:t>WE MUST APPLY IT.</a:t>
            </a:r>
          </a:p>
          <a:p>
            <a:pPr algn="ctr"/>
            <a:r>
              <a:rPr lang="en-AU" sz="4300" b="1" dirty="0"/>
              <a:t>TO KNOW AND NOT TO DO IS TO NOT REALLY KNOW AT ALL</a:t>
            </a:r>
          </a:p>
        </p:txBody>
      </p:sp>
      <p:pic>
        <p:nvPicPr>
          <p:cNvPr id="5" name="Picture 4">
            <a:extLst>
              <a:ext uri="{FF2B5EF4-FFF2-40B4-BE49-F238E27FC236}">
                <a16:creationId xmlns:a16="http://schemas.microsoft.com/office/drawing/2014/main" id="{6D029362-24F5-9271-3D0E-EFB21C68709E}"/>
              </a:ext>
            </a:extLst>
          </p:cNvPr>
          <p:cNvPicPr>
            <a:picLocks noChangeAspect="1"/>
          </p:cNvPicPr>
          <p:nvPr/>
        </p:nvPicPr>
        <p:blipFill>
          <a:blip r:embed="rId2"/>
          <a:stretch>
            <a:fillRect/>
          </a:stretch>
        </p:blipFill>
        <p:spPr>
          <a:xfrm>
            <a:off x="294295" y="6324195"/>
            <a:ext cx="1231499" cy="469433"/>
          </a:xfrm>
          <a:prstGeom prst="rect">
            <a:avLst/>
          </a:prstGeom>
        </p:spPr>
      </p:pic>
    </p:spTree>
    <p:extLst>
      <p:ext uri="{BB962C8B-B14F-4D97-AF65-F5344CB8AC3E}">
        <p14:creationId xmlns:p14="http://schemas.microsoft.com/office/powerpoint/2010/main" val="89269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1790D-5B15-4A1B-939E-7213BD51C3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BE3984-BD8E-D5D9-D5D8-FE18742684C7}"/>
              </a:ext>
            </a:extLst>
          </p:cNvPr>
          <p:cNvSpPr>
            <a:spLocks noGrp="1"/>
          </p:cNvSpPr>
          <p:nvPr>
            <p:ph type="title"/>
          </p:nvPr>
        </p:nvSpPr>
        <p:spPr>
          <a:xfrm>
            <a:off x="1020233" y="638309"/>
            <a:ext cx="10151533" cy="2604495"/>
          </a:xfrm>
        </p:spPr>
        <p:txBody>
          <a:bodyPr>
            <a:normAutofit fontScale="90000"/>
          </a:bodyPr>
          <a:lstStyle/>
          <a:p>
            <a:pPr algn="ctr"/>
            <a:r>
              <a:rPr lang="en-AU" sz="4400" b="1" i="1" dirty="0"/>
              <a:t>If you </a:t>
            </a:r>
            <a:r>
              <a:rPr lang="en-AU" sz="4400" b="1" i="1" dirty="0">
                <a:solidFill>
                  <a:srgbClr val="FF0000"/>
                </a:solidFill>
              </a:rPr>
              <a:t>continue</a:t>
            </a:r>
            <a:r>
              <a:rPr lang="en-AU" sz="4400" b="1" i="1" dirty="0"/>
              <a:t> in my word, </a:t>
            </a:r>
            <a:br>
              <a:rPr lang="en-AU" sz="4400" b="1" i="1" dirty="0"/>
            </a:br>
            <a:r>
              <a:rPr lang="en-AU" sz="4400" b="1" i="1" dirty="0"/>
              <a:t>then you are truly disciples of mine, and you will know the truth, </a:t>
            </a:r>
            <a:br>
              <a:rPr lang="en-AU" sz="4400" b="1" i="1" dirty="0"/>
            </a:br>
            <a:r>
              <a:rPr lang="en-AU" sz="4400" b="1" i="1" dirty="0"/>
              <a:t>and the truth will set you free</a:t>
            </a:r>
          </a:p>
        </p:txBody>
      </p:sp>
      <p:sp>
        <p:nvSpPr>
          <p:cNvPr id="3" name="Text Placeholder 2">
            <a:extLst>
              <a:ext uri="{FF2B5EF4-FFF2-40B4-BE49-F238E27FC236}">
                <a16:creationId xmlns:a16="http://schemas.microsoft.com/office/drawing/2014/main" id="{C859E5CA-1AA1-82F7-652D-086291A59AEF}"/>
              </a:ext>
            </a:extLst>
          </p:cNvPr>
          <p:cNvSpPr>
            <a:spLocks noGrp="1"/>
          </p:cNvSpPr>
          <p:nvPr>
            <p:ph type="body" sz="half" idx="13"/>
          </p:nvPr>
        </p:nvSpPr>
        <p:spPr>
          <a:xfrm>
            <a:off x="1299632" y="3605239"/>
            <a:ext cx="9592736" cy="444443"/>
          </a:xfrm>
        </p:spPr>
        <p:txBody>
          <a:bodyPr>
            <a:normAutofit/>
          </a:bodyPr>
          <a:lstStyle/>
          <a:p>
            <a:pPr algn="ctr"/>
            <a:r>
              <a:rPr lang="en-AU" sz="2400" b="1" dirty="0"/>
              <a:t>JOHN 8: 31, 32 (NIV, 1984)</a:t>
            </a:r>
          </a:p>
        </p:txBody>
      </p:sp>
      <p:sp>
        <p:nvSpPr>
          <p:cNvPr id="4" name="Text Placeholder 3">
            <a:extLst>
              <a:ext uri="{FF2B5EF4-FFF2-40B4-BE49-F238E27FC236}">
                <a16:creationId xmlns:a16="http://schemas.microsoft.com/office/drawing/2014/main" id="{1E3AD9A0-99A0-CFEC-6608-660FEE95F7C1}"/>
              </a:ext>
            </a:extLst>
          </p:cNvPr>
          <p:cNvSpPr>
            <a:spLocks noGrp="1"/>
          </p:cNvSpPr>
          <p:nvPr>
            <p:ph type="body" sz="half" idx="2"/>
          </p:nvPr>
        </p:nvSpPr>
        <p:spPr>
          <a:xfrm>
            <a:off x="846161" y="4364808"/>
            <a:ext cx="10672549" cy="1854883"/>
          </a:xfrm>
        </p:spPr>
        <p:txBody>
          <a:bodyPr>
            <a:normAutofit fontScale="85000" lnSpcReduction="20000"/>
          </a:bodyPr>
          <a:lstStyle/>
          <a:p>
            <a:pPr algn="ctr"/>
            <a:r>
              <a:rPr lang="en-AU" sz="2600" b="1" dirty="0"/>
              <a:t>IF WE SAY WE ARE PEOPLE WHO WANT &amp; SEEK GOD’S RULERSHIP IN OUR LIVES</a:t>
            </a:r>
          </a:p>
          <a:p>
            <a:pPr algn="ctr"/>
            <a:r>
              <a:rPr lang="en-AU" sz="3600" b="1" dirty="0"/>
              <a:t>WE NEED TO BE A “CONTINUER” </a:t>
            </a:r>
          </a:p>
          <a:p>
            <a:pPr algn="ctr"/>
            <a:r>
              <a:rPr lang="en-AU" sz="3600" b="1" dirty="0"/>
              <a:t>SO THAT WE  MAY RECOGNISE AND </a:t>
            </a:r>
          </a:p>
          <a:p>
            <a:pPr algn="ctr"/>
            <a:r>
              <a:rPr lang="en-AU" sz="3600" b="1" dirty="0"/>
              <a:t>RECEIVE THE TRUTH THAT JESUS IS TEACHING.</a:t>
            </a:r>
          </a:p>
        </p:txBody>
      </p:sp>
      <p:pic>
        <p:nvPicPr>
          <p:cNvPr id="5" name="Picture 4">
            <a:extLst>
              <a:ext uri="{FF2B5EF4-FFF2-40B4-BE49-F238E27FC236}">
                <a16:creationId xmlns:a16="http://schemas.microsoft.com/office/drawing/2014/main" id="{FBB15D2F-7805-8CBF-2B33-8B3D2E621AF8}"/>
              </a:ext>
            </a:extLst>
          </p:cNvPr>
          <p:cNvPicPr>
            <a:picLocks noChangeAspect="1"/>
          </p:cNvPicPr>
          <p:nvPr/>
        </p:nvPicPr>
        <p:blipFill>
          <a:blip r:embed="rId2"/>
          <a:stretch>
            <a:fillRect/>
          </a:stretch>
        </p:blipFill>
        <p:spPr>
          <a:xfrm>
            <a:off x="294295" y="6324195"/>
            <a:ext cx="1231499" cy="469433"/>
          </a:xfrm>
          <a:prstGeom prst="rect">
            <a:avLst/>
          </a:prstGeom>
        </p:spPr>
      </p:pic>
    </p:spTree>
    <p:extLst>
      <p:ext uri="{BB962C8B-B14F-4D97-AF65-F5344CB8AC3E}">
        <p14:creationId xmlns:p14="http://schemas.microsoft.com/office/powerpoint/2010/main" val="2950788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73502-DC3E-3F7A-EDCF-8F8A9209CA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363BD5-6125-2413-3A17-9EAFBE30D5A1}"/>
              </a:ext>
            </a:extLst>
          </p:cNvPr>
          <p:cNvSpPr>
            <a:spLocks noGrp="1"/>
          </p:cNvSpPr>
          <p:nvPr>
            <p:ph type="title"/>
          </p:nvPr>
        </p:nvSpPr>
        <p:spPr>
          <a:xfrm>
            <a:off x="685800" y="798653"/>
            <a:ext cx="10820399" cy="4165395"/>
          </a:xfrm>
        </p:spPr>
        <p:txBody>
          <a:bodyPr>
            <a:normAutofit fontScale="90000"/>
          </a:bodyPr>
          <a:lstStyle/>
          <a:p>
            <a:pPr algn="ctr"/>
            <a:br>
              <a:rPr lang="en-AU" b="1" dirty="0"/>
            </a:br>
            <a:br>
              <a:rPr lang="en-AU" b="1" dirty="0"/>
            </a:br>
            <a:r>
              <a:rPr lang="en-AU" b="1" dirty="0"/>
              <a:t>god never said that </a:t>
            </a:r>
            <a:br>
              <a:rPr lang="en-AU" b="1" dirty="0"/>
            </a:br>
            <a:r>
              <a:rPr lang="en-AU" b="1" dirty="0"/>
              <a:t>walking with him would be easy, </a:t>
            </a:r>
            <a:br>
              <a:rPr lang="en-AU" b="1" dirty="0"/>
            </a:br>
            <a:r>
              <a:rPr lang="en-AU" b="1" dirty="0"/>
              <a:t>but </a:t>
            </a:r>
            <a:br>
              <a:rPr lang="en-AU" b="1" dirty="0"/>
            </a:br>
            <a:r>
              <a:rPr lang="en-AU" b="1" dirty="0"/>
              <a:t>he did say that it would be worth it.</a:t>
            </a:r>
            <a:br>
              <a:rPr lang="en-AU" b="1" dirty="0"/>
            </a:br>
            <a:br>
              <a:rPr lang="en-AU" b="1" dirty="0"/>
            </a:br>
            <a:r>
              <a:rPr lang="en-AU" b="1" dirty="0"/>
              <a:t>god cares about the eternal, </a:t>
            </a:r>
            <a:br>
              <a:rPr lang="en-AU" b="1" dirty="0"/>
            </a:br>
            <a:r>
              <a:rPr lang="en-AU" b="1" dirty="0"/>
              <a:t>not just the temporal.</a:t>
            </a:r>
            <a:br>
              <a:rPr lang="en-AU" b="1" dirty="0"/>
            </a:br>
            <a:endParaRPr lang="en-AU" dirty="0"/>
          </a:p>
        </p:txBody>
      </p:sp>
      <p:sp>
        <p:nvSpPr>
          <p:cNvPr id="3" name="Text Placeholder 2">
            <a:extLst>
              <a:ext uri="{FF2B5EF4-FFF2-40B4-BE49-F238E27FC236}">
                <a16:creationId xmlns:a16="http://schemas.microsoft.com/office/drawing/2014/main" id="{3A28B14C-2D81-B02A-FB7F-8A2884368CD6}"/>
              </a:ext>
            </a:extLst>
          </p:cNvPr>
          <p:cNvSpPr>
            <a:spLocks noGrp="1"/>
          </p:cNvSpPr>
          <p:nvPr>
            <p:ph type="body" idx="1"/>
          </p:nvPr>
        </p:nvSpPr>
        <p:spPr>
          <a:xfrm>
            <a:off x="1253994" y="5768684"/>
            <a:ext cx="10490200" cy="955675"/>
          </a:xfrm>
        </p:spPr>
        <p:txBody>
          <a:bodyPr>
            <a:normAutofit/>
          </a:bodyPr>
          <a:lstStyle/>
          <a:p>
            <a:endParaRPr lang="en-AU" dirty="0"/>
          </a:p>
        </p:txBody>
      </p:sp>
      <p:pic>
        <p:nvPicPr>
          <p:cNvPr id="4" name="Picture 3">
            <a:extLst>
              <a:ext uri="{FF2B5EF4-FFF2-40B4-BE49-F238E27FC236}">
                <a16:creationId xmlns:a16="http://schemas.microsoft.com/office/drawing/2014/main" id="{F6102DB5-D39F-CA26-546D-19071DC5A639}"/>
              </a:ext>
            </a:extLst>
          </p:cNvPr>
          <p:cNvPicPr>
            <a:picLocks noChangeAspect="1"/>
          </p:cNvPicPr>
          <p:nvPr/>
        </p:nvPicPr>
        <p:blipFill>
          <a:blip r:embed="rId2"/>
          <a:stretch>
            <a:fillRect/>
          </a:stretch>
        </p:blipFill>
        <p:spPr>
          <a:xfrm>
            <a:off x="171270" y="6254926"/>
            <a:ext cx="1231499" cy="469433"/>
          </a:xfrm>
          <a:prstGeom prst="rect">
            <a:avLst/>
          </a:prstGeom>
        </p:spPr>
      </p:pic>
    </p:spTree>
    <p:extLst>
      <p:ext uri="{BB962C8B-B14F-4D97-AF65-F5344CB8AC3E}">
        <p14:creationId xmlns:p14="http://schemas.microsoft.com/office/powerpoint/2010/main" val="3219926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9CB33-E596-F167-1DDF-D6CF212AA9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B602DA-B6D5-C263-838E-0AC0160C7222}"/>
              </a:ext>
            </a:extLst>
          </p:cNvPr>
          <p:cNvSpPr>
            <a:spLocks noGrp="1"/>
          </p:cNvSpPr>
          <p:nvPr>
            <p:ph type="ctrTitle"/>
          </p:nvPr>
        </p:nvSpPr>
        <p:spPr>
          <a:xfrm>
            <a:off x="1371600" y="1227207"/>
            <a:ext cx="9448800" cy="115455"/>
          </a:xfrm>
        </p:spPr>
        <p:txBody>
          <a:bodyPr>
            <a:normAutofit fontScale="90000"/>
          </a:bodyPr>
          <a:lstStyle/>
          <a:p>
            <a:pPr algn="ctr"/>
            <a:endParaRPr lang="en-AU" b="1" dirty="0"/>
          </a:p>
        </p:txBody>
      </p:sp>
      <p:sp>
        <p:nvSpPr>
          <p:cNvPr id="3" name="Subtitle 2">
            <a:extLst>
              <a:ext uri="{FF2B5EF4-FFF2-40B4-BE49-F238E27FC236}">
                <a16:creationId xmlns:a16="http://schemas.microsoft.com/office/drawing/2014/main" id="{3E51D3B0-FA4A-6B1B-50E8-F7A6E35DD649}"/>
              </a:ext>
            </a:extLst>
          </p:cNvPr>
          <p:cNvSpPr>
            <a:spLocks noGrp="1"/>
          </p:cNvSpPr>
          <p:nvPr>
            <p:ph type="subTitle" idx="1"/>
          </p:nvPr>
        </p:nvSpPr>
        <p:spPr>
          <a:xfrm>
            <a:off x="1498922" y="2310072"/>
            <a:ext cx="9448800" cy="2237855"/>
          </a:xfrm>
        </p:spPr>
        <p:txBody>
          <a:bodyPr>
            <a:normAutofit/>
          </a:bodyPr>
          <a:lstStyle/>
          <a:p>
            <a:pPr algn="ctr"/>
            <a:endParaRPr lang="en-AU" sz="2800" b="1" dirty="0"/>
          </a:p>
          <a:p>
            <a:pPr algn="ctr"/>
            <a:r>
              <a:rPr lang="en-AU" sz="2800" b="1" dirty="0"/>
              <a:t>www.clichurch.com</a:t>
            </a:r>
          </a:p>
        </p:txBody>
      </p:sp>
      <p:pic>
        <p:nvPicPr>
          <p:cNvPr id="4" name="Picture 3">
            <a:extLst>
              <a:ext uri="{FF2B5EF4-FFF2-40B4-BE49-F238E27FC236}">
                <a16:creationId xmlns:a16="http://schemas.microsoft.com/office/drawing/2014/main" id="{878DC455-FB9B-8A0C-2A10-3E929F3B3864}"/>
              </a:ext>
            </a:extLst>
          </p:cNvPr>
          <p:cNvPicPr>
            <a:picLocks noChangeAspect="1"/>
          </p:cNvPicPr>
          <p:nvPr/>
        </p:nvPicPr>
        <p:blipFill>
          <a:blip r:embed="rId2"/>
          <a:stretch>
            <a:fillRect/>
          </a:stretch>
        </p:blipFill>
        <p:spPr>
          <a:xfrm>
            <a:off x="140101" y="202889"/>
            <a:ext cx="1231499" cy="469433"/>
          </a:xfrm>
          <a:prstGeom prst="rect">
            <a:avLst/>
          </a:prstGeom>
        </p:spPr>
      </p:pic>
    </p:spTree>
    <p:extLst>
      <p:ext uri="{BB962C8B-B14F-4D97-AF65-F5344CB8AC3E}">
        <p14:creationId xmlns:p14="http://schemas.microsoft.com/office/powerpoint/2010/main" val="4134920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0299D-D403-C050-797B-DC717488469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0CED667-0EA8-76AD-4F26-17A39B266E61}"/>
              </a:ext>
            </a:extLst>
          </p:cNvPr>
          <p:cNvSpPr txBox="1"/>
          <p:nvPr/>
        </p:nvSpPr>
        <p:spPr>
          <a:xfrm>
            <a:off x="1024709" y="718094"/>
            <a:ext cx="10862491" cy="5078313"/>
          </a:xfrm>
          <a:prstGeom prst="rect">
            <a:avLst/>
          </a:prstGeom>
          <a:noFill/>
        </p:spPr>
        <p:txBody>
          <a:bodyPr wrap="square" rtlCol="0">
            <a:spAutoFit/>
          </a:bodyPr>
          <a:lstStyle/>
          <a:p>
            <a:pPr algn="ctr"/>
            <a:r>
              <a:rPr lang="en-AU" sz="3600" b="1" dirty="0"/>
              <a:t>EVERYONE WHO HEARS THESE WORDS OF MINE AND DOES NOT ACT ON THEM, WILL BE LIKE A FOOLISH MAN WHO BUILT HIS HOUSE ON THE SAND.</a:t>
            </a:r>
          </a:p>
          <a:p>
            <a:pPr algn="ctr"/>
            <a:endParaRPr lang="en-AU" sz="3600" b="1" dirty="0"/>
          </a:p>
          <a:p>
            <a:pPr algn="ctr"/>
            <a:r>
              <a:rPr lang="en-AU" sz="3600" b="1" dirty="0"/>
              <a:t>THE RAIN FELL, AND THE FLOODS CAME, AND THE WINDS BLEW AND SLAMMED AGAINST THAT HOUSE;</a:t>
            </a:r>
          </a:p>
          <a:p>
            <a:pPr algn="ctr"/>
            <a:r>
              <a:rPr lang="en-AU" sz="3600" b="1" dirty="0"/>
              <a:t>AND IT FELL – AND GREAT WAS ITS FALL.</a:t>
            </a:r>
          </a:p>
        </p:txBody>
      </p:sp>
      <p:sp>
        <p:nvSpPr>
          <p:cNvPr id="4" name="TextBox 3">
            <a:extLst>
              <a:ext uri="{FF2B5EF4-FFF2-40B4-BE49-F238E27FC236}">
                <a16:creationId xmlns:a16="http://schemas.microsoft.com/office/drawing/2014/main" id="{A4250EF4-4A4C-466C-D28E-FCDD58708ADE}"/>
              </a:ext>
            </a:extLst>
          </p:cNvPr>
          <p:cNvSpPr txBox="1"/>
          <p:nvPr/>
        </p:nvSpPr>
        <p:spPr>
          <a:xfrm>
            <a:off x="3713118" y="6045870"/>
            <a:ext cx="6093822"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white"/>
                </a:solidFill>
                <a:effectLst/>
                <a:uLnTx/>
                <a:uFillTx/>
                <a:latin typeface="Century Gothic" panose="020B0502020202020204"/>
                <a:ea typeface="+mn-ea"/>
                <a:cs typeface="+mn-cs"/>
              </a:rPr>
              <a:t>MATTHEW 7: 26 – 27 (NASB, 1999)</a:t>
            </a:r>
          </a:p>
        </p:txBody>
      </p:sp>
      <p:pic>
        <p:nvPicPr>
          <p:cNvPr id="5" name="Picture 4">
            <a:extLst>
              <a:ext uri="{FF2B5EF4-FFF2-40B4-BE49-F238E27FC236}">
                <a16:creationId xmlns:a16="http://schemas.microsoft.com/office/drawing/2014/main" id="{38A21C92-1994-5BC8-CD3C-0FBADBE8AB03}"/>
              </a:ext>
            </a:extLst>
          </p:cNvPr>
          <p:cNvPicPr>
            <a:picLocks noChangeAspect="1"/>
          </p:cNvPicPr>
          <p:nvPr/>
        </p:nvPicPr>
        <p:blipFill>
          <a:blip r:embed="rId2"/>
          <a:stretch>
            <a:fillRect/>
          </a:stretch>
        </p:blipFill>
        <p:spPr>
          <a:xfrm>
            <a:off x="163667" y="137575"/>
            <a:ext cx="1231499" cy="469433"/>
          </a:xfrm>
          <a:prstGeom prst="rect">
            <a:avLst/>
          </a:prstGeom>
        </p:spPr>
      </p:pic>
    </p:spTree>
    <p:extLst>
      <p:ext uri="{BB962C8B-B14F-4D97-AF65-F5344CB8AC3E}">
        <p14:creationId xmlns:p14="http://schemas.microsoft.com/office/powerpoint/2010/main" val="3792802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E3E90-53B6-F7C8-AF7B-F46B745D374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1C91099-4566-8D01-06C0-F4140A26BC11}"/>
              </a:ext>
            </a:extLst>
          </p:cNvPr>
          <p:cNvSpPr txBox="1"/>
          <p:nvPr/>
        </p:nvSpPr>
        <p:spPr>
          <a:xfrm>
            <a:off x="1013134" y="1273679"/>
            <a:ext cx="10862491" cy="4036682"/>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zh-CN" altLang="en-US" sz="4400" b="1" i="0" u="none" strike="noStrike" kern="1200" cap="none" spc="0" normalizeH="0" baseline="0" noProof="0" dirty="0">
                <a:ln>
                  <a:noFill/>
                </a:ln>
                <a:solidFill>
                  <a:prstClr val="white"/>
                </a:solidFill>
                <a:effectLst/>
                <a:uLnTx/>
                <a:uFillTx/>
                <a:latin typeface="Microsoft YaHei UI" panose="020B0503020204020204" pitchFamily="34" charset="-122"/>
                <a:ea typeface="Microsoft YaHei UI" panose="020B0503020204020204" pitchFamily="34" charset="-122"/>
                <a:cs typeface="+mn-cs"/>
              </a:rPr>
              <a:t> </a:t>
            </a:r>
            <a:r>
              <a:rPr kumimoji="0" lang="en-US" altLang="zh-CN" sz="4400" b="1" i="0" u="none" strike="noStrike" kern="1200" cap="none" spc="0" normalizeH="0" baseline="0" noProof="0" dirty="0">
                <a:ln>
                  <a:noFill/>
                </a:ln>
                <a:solidFill>
                  <a:prstClr val="white"/>
                </a:solidFill>
                <a:effectLst/>
                <a:uLnTx/>
                <a:uFillTx/>
                <a:latin typeface="Microsoft YaHei UI" panose="020B0503020204020204" pitchFamily="34" charset="-122"/>
                <a:ea typeface="Microsoft YaHei UI" panose="020B0503020204020204" pitchFamily="34" charset="-122"/>
                <a:cs typeface="+mn-cs"/>
              </a:rPr>
              <a:t>26</a:t>
            </a:r>
            <a:r>
              <a:rPr kumimoji="0" lang="zh-CN" altLang="en-US" sz="4400" b="1" i="0" u="none" strike="noStrike" kern="1200" cap="none" spc="0" normalizeH="0" baseline="0" noProof="0" dirty="0">
                <a:ln>
                  <a:noFill/>
                </a:ln>
                <a:solidFill>
                  <a:prstClr val="white"/>
                </a:solidFill>
                <a:effectLst/>
                <a:uLnTx/>
                <a:uFillTx/>
                <a:latin typeface="Microsoft YaHei UI" panose="020B0503020204020204" pitchFamily="34" charset="-122"/>
                <a:ea typeface="Microsoft YaHei UI" panose="020B0503020204020204" pitchFamily="34" charset="-122"/>
                <a:cs typeface="+mn-cs"/>
              </a:rPr>
              <a:t>凡听见我这话不去行的，好比一个无知的人，把房子盖在沙土上； </a:t>
            </a:r>
            <a:r>
              <a:rPr kumimoji="0" lang="en-US" altLang="zh-CN" sz="4400" b="1" i="0" u="none" strike="noStrike" kern="1200" cap="none" spc="0" normalizeH="0" baseline="0" noProof="0" dirty="0">
                <a:ln>
                  <a:noFill/>
                </a:ln>
                <a:solidFill>
                  <a:prstClr val="white"/>
                </a:solidFill>
                <a:effectLst/>
                <a:uLnTx/>
                <a:uFillTx/>
                <a:latin typeface="Microsoft YaHei UI" panose="020B0503020204020204" pitchFamily="34" charset="-122"/>
                <a:ea typeface="Microsoft YaHei UI" panose="020B0503020204020204" pitchFamily="34" charset="-122"/>
                <a:cs typeface="+mn-cs"/>
              </a:rPr>
              <a:t>27</a:t>
            </a:r>
            <a:r>
              <a:rPr kumimoji="0" lang="zh-CN" altLang="en-US" sz="4400" b="1" i="0" u="none" strike="noStrike" kern="1200" cap="none" spc="0" normalizeH="0" baseline="0" noProof="0" dirty="0">
                <a:ln>
                  <a:noFill/>
                </a:ln>
                <a:solidFill>
                  <a:prstClr val="white"/>
                </a:solidFill>
                <a:effectLst/>
                <a:uLnTx/>
                <a:uFillTx/>
                <a:latin typeface="Microsoft YaHei UI" panose="020B0503020204020204" pitchFamily="34" charset="-122"/>
                <a:ea typeface="Microsoft YaHei UI" panose="020B0503020204020204" pitchFamily="34" charset="-122"/>
                <a:cs typeface="+mn-cs"/>
              </a:rPr>
              <a:t>雨淋，水冲，风吹，撞着那房子，房子就倒塌了，并且倒塌得很大。」</a:t>
            </a:r>
            <a:endParaRPr kumimoji="0" lang="en-AU" sz="4400" b="1" i="0" u="none" strike="noStrike" kern="1200" cap="none" spc="0" normalizeH="0" baseline="0" noProof="0" dirty="0">
              <a:ln>
                <a:noFill/>
              </a:ln>
              <a:solidFill>
                <a:prstClr val="white"/>
              </a:solidFill>
              <a:effectLst/>
              <a:uLnTx/>
              <a:uFillTx/>
              <a:latin typeface="Microsoft YaHei UI" panose="020B0503020204020204" pitchFamily="34" charset="-122"/>
              <a:ea typeface="Microsoft YaHei UI" panose="020B0503020204020204" pitchFamily="34" charset="-122"/>
              <a:cs typeface="+mn-cs"/>
            </a:endParaRPr>
          </a:p>
        </p:txBody>
      </p:sp>
      <p:sp>
        <p:nvSpPr>
          <p:cNvPr id="4" name="TextBox 3">
            <a:extLst>
              <a:ext uri="{FF2B5EF4-FFF2-40B4-BE49-F238E27FC236}">
                <a16:creationId xmlns:a16="http://schemas.microsoft.com/office/drawing/2014/main" id="{BBFA3F31-4C6F-5E45-5501-0636BE4E4538}"/>
              </a:ext>
            </a:extLst>
          </p:cNvPr>
          <p:cNvSpPr txBox="1"/>
          <p:nvPr/>
        </p:nvSpPr>
        <p:spPr>
          <a:xfrm>
            <a:off x="3713118" y="6045870"/>
            <a:ext cx="6093822"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latin typeface="Century Gothic" panose="020B0502020202020204"/>
                <a:ea typeface="宋体" panose="02010600030101010101" pitchFamily="2" charset="-122"/>
                <a:cs typeface="+mn-cs"/>
              </a:rPr>
              <a:t>马太福音</a:t>
            </a:r>
            <a:r>
              <a:rPr kumimoji="0" lang="en-US" altLang="zh-CN" sz="2400" b="0" i="0" u="none" strike="noStrike" kern="1200" cap="none" spc="0" normalizeH="0" baseline="0" noProof="0" dirty="0">
                <a:ln>
                  <a:noFill/>
                </a:ln>
                <a:solidFill>
                  <a:prstClr val="white"/>
                </a:solidFill>
                <a:effectLst/>
                <a:uLnTx/>
                <a:uFillTx/>
                <a:latin typeface="Century Gothic" panose="020B0502020202020204"/>
                <a:ea typeface="宋体" panose="02010600030101010101" pitchFamily="2" charset="-122"/>
                <a:cs typeface="+mn-cs"/>
              </a:rPr>
              <a:t>7</a:t>
            </a:r>
            <a:r>
              <a:rPr kumimoji="0" lang="zh-CN" altLang="en-US" sz="2400" b="0" i="0" u="none" strike="noStrike" kern="1200" cap="none" spc="0" normalizeH="0" baseline="0" noProof="0" dirty="0">
                <a:ln>
                  <a:noFill/>
                </a:ln>
                <a:solidFill>
                  <a:prstClr val="white"/>
                </a:solidFill>
                <a:effectLst/>
                <a:uLnTx/>
                <a:uFillTx/>
                <a:latin typeface="Century Gothic" panose="020B0502020202020204"/>
                <a:ea typeface="宋体" panose="02010600030101010101" pitchFamily="2" charset="-122"/>
                <a:cs typeface="+mn-cs"/>
              </a:rPr>
              <a:t>：</a:t>
            </a:r>
            <a:r>
              <a:rPr kumimoji="0" lang="en-US" altLang="zh-CN" sz="2400" b="0" i="0" u="none" strike="noStrike" kern="1200" cap="none" spc="0" normalizeH="0" baseline="0" noProof="0" dirty="0">
                <a:ln>
                  <a:noFill/>
                </a:ln>
                <a:solidFill>
                  <a:prstClr val="white"/>
                </a:solidFill>
                <a:effectLst/>
                <a:uLnTx/>
                <a:uFillTx/>
                <a:latin typeface="Century Gothic" panose="020B0502020202020204"/>
                <a:ea typeface="宋体" panose="02010600030101010101" pitchFamily="2" charset="-122"/>
                <a:cs typeface="+mn-cs"/>
              </a:rPr>
              <a:t>26-27 (</a:t>
            </a:r>
            <a:r>
              <a:rPr kumimoji="0" lang="en-AU" sz="2400" b="0" i="0" u="none" strike="noStrike" kern="1200" cap="none" spc="0" normalizeH="0" baseline="0" noProof="0" dirty="0">
                <a:ln>
                  <a:noFill/>
                </a:ln>
                <a:solidFill>
                  <a:prstClr val="white"/>
                </a:solidFill>
                <a:effectLst/>
                <a:uLnTx/>
                <a:uFillTx/>
                <a:latin typeface="Century Gothic" panose="020B0502020202020204"/>
                <a:ea typeface="+mn-ea"/>
                <a:cs typeface="+mn-cs"/>
              </a:rPr>
              <a:t>GUNPSS, </a:t>
            </a:r>
            <a:r>
              <a:rPr kumimoji="0" lang="zh-CN" altLang="en-US" sz="2400" b="0" i="0" u="none" strike="noStrike" kern="1200" cap="none" spc="0" normalizeH="0" baseline="0" noProof="0" dirty="0">
                <a:ln>
                  <a:noFill/>
                </a:ln>
                <a:solidFill>
                  <a:prstClr val="white"/>
                </a:solidFill>
                <a:effectLst/>
                <a:uLnTx/>
                <a:uFillTx/>
                <a:latin typeface="Century Gothic" panose="020B0502020202020204"/>
                <a:ea typeface="宋体" panose="02010600030101010101" pitchFamily="2" charset="-122"/>
                <a:cs typeface="+mn-cs"/>
              </a:rPr>
              <a:t>上帝</a:t>
            </a:r>
            <a:r>
              <a:rPr kumimoji="0" lang="en-US" altLang="zh-CN" sz="2400" b="0" i="0" u="none" strike="noStrike" kern="1200" cap="none" spc="0" normalizeH="0" baseline="0" noProof="0" dirty="0">
                <a:ln>
                  <a:noFill/>
                </a:ln>
                <a:solidFill>
                  <a:prstClr val="white"/>
                </a:solidFill>
                <a:effectLst/>
                <a:uLnTx/>
                <a:uFillTx/>
                <a:latin typeface="Century Gothic" panose="020B0502020202020204"/>
                <a:ea typeface="宋体" panose="02010600030101010101" pitchFamily="2" charset="-122"/>
                <a:cs typeface="+mn-cs"/>
              </a:rPr>
              <a:t>)</a:t>
            </a:r>
            <a:endParaRPr kumimoji="0" lang="en-AU" sz="2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5" name="Picture 4">
            <a:extLst>
              <a:ext uri="{FF2B5EF4-FFF2-40B4-BE49-F238E27FC236}">
                <a16:creationId xmlns:a16="http://schemas.microsoft.com/office/drawing/2014/main" id="{09C016F6-9376-3131-0E01-95C63153F678}"/>
              </a:ext>
            </a:extLst>
          </p:cNvPr>
          <p:cNvPicPr>
            <a:picLocks noChangeAspect="1"/>
          </p:cNvPicPr>
          <p:nvPr/>
        </p:nvPicPr>
        <p:blipFill>
          <a:blip r:embed="rId2"/>
          <a:stretch>
            <a:fillRect/>
          </a:stretch>
        </p:blipFill>
        <p:spPr>
          <a:xfrm>
            <a:off x="163667" y="137575"/>
            <a:ext cx="1231499" cy="469433"/>
          </a:xfrm>
          <a:prstGeom prst="rect">
            <a:avLst/>
          </a:prstGeom>
        </p:spPr>
      </p:pic>
    </p:spTree>
    <p:extLst>
      <p:ext uri="{BB962C8B-B14F-4D97-AF65-F5344CB8AC3E}">
        <p14:creationId xmlns:p14="http://schemas.microsoft.com/office/powerpoint/2010/main" val="3310992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hade val="98000"/>
                <a:satMod val="150000"/>
                <a:lumMod val="102000"/>
              </a:schemeClr>
            </a:gs>
            <a:gs pos="50000">
              <a:schemeClr val="bg2">
                <a:tint val="98000"/>
                <a:shade val="90000"/>
                <a:satMod val="13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96C6C-A85F-426B-9ED1-3444166CE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0E834E-3E7B-0CEE-6864-7E771415A863}"/>
              </a:ext>
            </a:extLst>
          </p:cNvPr>
          <p:cNvSpPr>
            <a:spLocks noGrp="1"/>
          </p:cNvSpPr>
          <p:nvPr>
            <p:ph type="ctrTitle"/>
          </p:nvPr>
        </p:nvSpPr>
        <p:spPr>
          <a:xfrm>
            <a:off x="792483" y="821265"/>
            <a:ext cx="6098705" cy="5222117"/>
          </a:xfrm>
        </p:spPr>
        <p:txBody>
          <a:bodyPr anchor="ctr">
            <a:normAutofit/>
          </a:bodyPr>
          <a:lstStyle/>
          <a:p>
            <a:pPr algn="r"/>
            <a:r>
              <a:rPr lang="en-AU" sz="5400" b="1" dirty="0"/>
              <a:t>BUILT ON </a:t>
            </a:r>
            <a:br>
              <a:rPr lang="en-AU" sz="5400" b="1" dirty="0"/>
            </a:br>
            <a:r>
              <a:rPr lang="en-AU" sz="5400" b="1" dirty="0"/>
              <a:t>THE WORD</a:t>
            </a:r>
            <a:br>
              <a:rPr lang="en-AU" sz="5400" b="1" dirty="0"/>
            </a:br>
            <a:br>
              <a:rPr lang="en-AU" sz="5400" b="1" dirty="0"/>
            </a:br>
            <a:r>
              <a:rPr lang="en-AU" sz="4400" b="1" dirty="0"/>
              <a:t>MATTHEW 7:24 -27</a:t>
            </a:r>
          </a:p>
        </p:txBody>
      </p:sp>
      <p:cxnSp>
        <p:nvCxnSpPr>
          <p:cNvPr id="11" name="Straight Connector 10">
            <a:extLst>
              <a:ext uri="{FF2B5EF4-FFF2-40B4-BE49-F238E27FC236}">
                <a16:creationId xmlns:a16="http://schemas.microsoft.com/office/drawing/2014/main" id="{AD0EF22F-5D3C-4240-8C32-1B20803E5A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97108" y="1923563"/>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912EF34-0253-41FD-9940-D8FBB7DE74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7545075" y="2187578"/>
            <a:ext cx="6857999" cy="2482850"/>
          </a:xfrm>
          <a:prstGeom prst="rect">
            <a:avLst/>
          </a:prstGeom>
        </p:spPr>
      </p:pic>
      <p:sp>
        <p:nvSpPr>
          <p:cNvPr id="3" name="Subtitle 2">
            <a:extLst>
              <a:ext uri="{FF2B5EF4-FFF2-40B4-BE49-F238E27FC236}">
                <a16:creationId xmlns:a16="http://schemas.microsoft.com/office/drawing/2014/main" id="{FFC3F959-7534-3EBB-01AE-1CFD99D65CD0}"/>
              </a:ext>
            </a:extLst>
          </p:cNvPr>
          <p:cNvSpPr>
            <a:spLocks noGrp="1"/>
          </p:cNvSpPr>
          <p:nvPr>
            <p:ph type="subTitle" idx="1"/>
          </p:nvPr>
        </p:nvSpPr>
        <p:spPr>
          <a:xfrm>
            <a:off x="7903028" y="821265"/>
            <a:ext cx="3775827" cy="5222117"/>
          </a:xfrm>
        </p:spPr>
        <p:txBody>
          <a:bodyPr anchor="ctr">
            <a:normAutofit/>
          </a:bodyPr>
          <a:lstStyle/>
          <a:p>
            <a:r>
              <a:rPr lang="en-AU" b="1" dirty="0"/>
              <a:t>SERMON 1 OF 4 PART SERIES “STARTING STRONG”</a:t>
            </a:r>
          </a:p>
          <a:p>
            <a:endParaRPr lang="en-AU" b="1" dirty="0"/>
          </a:p>
          <a:p>
            <a:endParaRPr lang="en-AU" b="1" dirty="0"/>
          </a:p>
          <a:p>
            <a:r>
              <a:rPr lang="en-AU" b="1" dirty="0"/>
              <a:t>CLIC COMBINED SERVICE</a:t>
            </a:r>
          </a:p>
          <a:p>
            <a:r>
              <a:rPr lang="en-AU" b="1" dirty="0"/>
              <a:t>23-25 INTREPID STREET, BERWICK</a:t>
            </a:r>
          </a:p>
          <a:p>
            <a:endParaRPr lang="en-AU" b="1" dirty="0"/>
          </a:p>
          <a:p>
            <a:r>
              <a:rPr lang="en-AU" b="1" dirty="0"/>
              <a:t>4</a:t>
            </a:r>
            <a:r>
              <a:rPr lang="en-AU" b="1" baseline="30000" dirty="0"/>
              <a:t>th</a:t>
            </a:r>
            <a:r>
              <a:rPr lang="en-AU" b="1" dirty="0"/>
              <a:t> JANUARY 2026</a:t>
            </a:r>
          </a:p>
          <a:p>
            <a:endParaRPr lang="en-AU" dirty="0"/>
          </a:p>
        </p:txBody>
      </p:sp>
      <p:pic>
        <p:nvPicPr>
          <p:cNvPr id="4" name="Picture 3">
            <a:extLst>
              <a:ext uri="{FF2B5EF4-FFF2-40B4-BE49-F238E27FC236}">
                <a16:creationId xmlns:a16="http://schemas.microsoft.com/office/drawing/2014/main" id="{151DB612-1BDD-4608-F9A1-EBACBAD2CDD9}"/>
              </a:ext>
            </a:extLst>
          </p:cNvPr>
          <p:cNvPicPr>
            <a:picLocks noChangeAspect="1"/>
          </p:cNvPicPr>
          <p:nvPr/>
        </p:nvPicPr>
        <p:blipFill>
          <a:blip r:embed="rId3"/>
          <a:stretch>
            <a:fillRect/>
          </a:stretch>
        </p:blipFill>
        <p:spPr>
          <a:xfrm>
            <a:off x="140101" y="202889"/>
            <a:ext cx="1231499" cy="469433"/>
          </a:xfrm>
          <a:prstGeom prst="rect">
            <a:avLst/>
          </a:prstGeom>
        </p:spPr>
      </p:pic>
    </p:spTree>
    <p:extLst>
      <p:ext uri="{BB962C8B-B14F-4D97-AF65-F5344CB8AC3E}">
        <p14:creationId xmlns:p14="http://schemas.microsoft.com/office/powerpoint/2010/main" val="421528244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F0FA6-E3D5-0D99-D2D5-5DE1ADFAF9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23F2B-1D2A-EF96-A7E5-A7510C3B3CBE}"/>
              </a:ext>
            </a:extLst>
          </p:cNvPr>
          <p:cNvSpPr>
            <a:spLocks noGrp="1"/>
          </p:cNvSpPr>
          <p:nvPr>
            <p:ph type="title"/>
          </p:nvPr>
        </p:nvSpPr>
        <p:spPr/>
        <p:txBody>
          <a:bodyPr>
            <a:normAutofit/>
          </a:bodyPr>
          <a:lstStyle/>
          <a:p>
            <a:pPr algn="ctr"/>
            <a:r>
              <a:rPr lang="en-AU" sz="4400" b="1" i="1" dirty="0"/>
              <a:t>THEREFORE </a:t>
            </a:r>
            <a:br>
              <a:rPr lang="en-AU" sz="4400" b="1" i="1" dirty="0"/>
            </a:br>
            <a:r>
              <a:rPr lang="en-AU" sz="4400" b="1" i="1" dirty="0"/>
              <a:t>EVERYONE WHO </a:t>
            </a:r>
            <a:r>
              <a:rPr lang="en-AU" sz="4400" b="1" i="1" u="sng" dirty="0">
                <a:solidFill>
                  <a:srgbClr val="FF0000"/>
                </a:solidFill>
              </a:rPr>
              <a:t>HEARS</a:t>
            </a:r>
            <a:r>
              <a:rPr lang="en-AU" sz="4400" b="1" i="1" dirty="0"/>
              <a:t> THESE WORDS OF MINE AND </a:t>
            </a:r>
            <a:r>
              <a:rPr lang="en-AU" sz="4400" b="1" i="1" u="sng" dirty="0">
                <a:solidFill>
                  <a:srgbClr val="FF0000"/>
                </a:solidFill>
              </a:rPr>
              <a:t>ACTS</a:t>
            </a:r>
            <a:r>
              <a:rPr lang="en-AU" sz="4400" b="1" i="1" dirty="0"/>
              <a:t> ON THEM…</a:t>
            </a:r>
          </a:p>
        </p:txBody>
      </p:sp>
      <p:sp>
        <p:nvSpPr>
          <p:cNvPr id="3" name="Text Placeholder 2">
            <a:extLst>
              <a:ext uri="{FF2B5EF4-FFF2-40B4-BE49-F238E27FC236}">
                <a16:creationId xmlns:a16="http://schemas.microsoft.com/office/drawing/2014/main" id="{6B997A8C-EF16-4404-A075-67BFE1F61E17}"/>
              </a:ext>
            </a:extLst>
          </p:cNvPr>
          <p:cNvSpPr>
            <a:spLocks noGrp="1"/>
          </p:cNvSpPr>
          <p:nvPr>
            <p:ph type="body" sz="half" idx="13"/>
          </p:nvPr>
        </p:nvSpPr>
        <p:spPr>
          <a:xfrm>
            <a:off x="1299632" y="3605239"/>
            <a:ext cx="9592736" cy="444443"/>
          </a:xfrm>
        </p:spPr>
        <p:txBody>
          <a:bodyPr>
            <a:normAutofit/>
          </a:bodyPr>
          <a:lstStyle/>
          <a:p>
            <a:pPr algn="ctr"/>
            <a:r>
              <a:rPr lang="en-AU" sz="2400" dirty="0"/>
              <a:t>MATTHEW 7: 24 a (NASB, 1999)</a:t>
            </a:r>
          </a:p>
        </p:txBody>
      </p:sp>
      <p:sp>
        <p:nvSpPr>
          <p:cNvPr id="4" name="Text Placeholder 3">
            <a:extLst>
              <a:ext uri="{FF2B5EF4-FFF2-40B4-BE49-F238E27FC236}">
                <a16:creationId xmlns:a16="http://schemas.microsoft.com/office/drawing/2014/main" id="{A87B3EE3-7B75-570A-E898-B07D81456F08}"/>
              </a:ext>
            </a:extLst>
          </p:cNvPr>
          <p:cNvSpPr>
            <a:spLocks noGrp="1"/>
          </p:cNvSpPr>
          <p:nvPr>
            <p:ph type="body" sz="half" idx="2"/>
          </p:nvPr>
        </p:nvSpPr>
        <p:spPr>
          <a:xfrm>
            <a:off x="1303865" y="4573815"/>
            <a:ext cx="10151533" cy="1750379"/>
          </a:xfrm>
        </p:spPr>
        <p:txBody>
          <a:bodyPr>
            <a:normAutofit/>
          </a:bodyPr>
          <a:lstStyle/>
          <a:p>
            <a:pPr algn="ctr"/>
            <a:r>
              <a:rPr lang="en-AU" sz="3600" dirty="0"/>
              <a:t>IT IS NOT JUST A MATTER OF HEARING JESUS’ WORDS BUT ALSO OF DOING THEM.</a:t>
            </a:r>
          </a:p>
          <a:p>
            <a:pPr algn="ctr"/>
            <a:r>
              <a:rPr lang="en-AU" sz="3600" b="1" dirty="0">
                <a:effectLst>
                  <a:outerShdw blurRad="38100" dist="38100" dir="2700000" algn="tl">
                    <a:srgbClr val="000000">
                      <a:alpha val="43137"/>
                    </a:srgbClr>
                  </a:outerShdw>
                </a:effectLst>
              </a:rPr>
              <a:t>IT IS A MATTER OF OBEDIENCE</a:t>
            </a:r>
          </a:p>
        </p:txBody>
      </p:sp>
      <p:pic>
        <p:nvPicPr>
          <p:cNvPr id="5" name="Picture 4">
            <a:extLst>
              <a:ext uri="{FF2B5EF4-FFF2-40B4-BE49-F238E27FC236}">
                <a16:creationId xmlns:a16="http://schemas.microsoft.com/office/drawing/2014/main" id="{2CB9D989-B93F-F0F1-8291-82A49B76C7C8}"/>
              </a:ext>
            </a:extLst>
          </p:cNvPr>
          <p:cNvPicPr>
            <a:picLocks noChangeAspect="1"/>
          </p:cNvPicPr>
          <p:nvPr/>
        </p:nvPicPr>
        <p:blipFill>
          <a:blip r:embed="rId2"/>
          <a:stretch>
            <a:fillRect/>
          </a:stretch>
        </p:blipFill>
        <p:spPr>
          <a:xfrm>
            <a:off x="294295" y="6324195"/>
            <a:ext cx="1231499" cy="469433"/>
          </a:xfrm>
          <a:prstGeom prst="rect">
            <a:avLst/>
          </a:prstGeom>
        </p:spPr>
      </p:pic>
    </p:spTree>
    <p:extLst>
      <p:ext uri="{BB962C8B-B14F-4D97-AF65-F5344CB8AC3E}">
        <p14:creationId xmlns:p14="http://schemas.microsoft.com/office/powerpoint/2010/main" val="4276211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F3602-864C-CAAE-631A-0483B6188E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155A40-ED28-8955-D2F4-E1BBCEEDA85B}"/>
              </a:ext>
            </a:extLst>
          </p:cNvPr>
          <p:cNvSpPr>
            <a:spLocks noGrp="1"/>
          </p:cNvSpPr>
          <p:nvPr>
            <p:ph type="title"/>
          </p:nvPr>
        </p:nvSpPr>
        <p:spPr/>
        <p:txBody>
          <a:bodyPr>
            <a:normAutofit/>
          </a:bodyPr>
          <a:lstStyle/>
          <a:p>
            <a:pPr algn="ctr"/>
            <a:r>
              <a:rPr lang="zh-CN" altLang="en-US" sz="4400" b="1" i="1" dirty="0">
                <a:latin typeface="Microsoft YaHei UI" panose="020B0503020204020204" pitchFamily="34" charset="-122"/>
                <a:ea typeface="Microsoft YaHei UI" panose="020B0503020204020204" pitchFamily="34" charset="-122"/>
              </a:rPr>
              <a:t>所以，凡</a:t>
            </a:r>
            <a:r>
              <a:rPr lang="zh-CN" altLang="en-US" sz="4400" b="1" i="1" dirty="0">
                <a:solidFill>
                  <a:srgbClr val="FF0000"/>
                </a:solidFill>
                <a:latin typeface="Microsoft YaHei UI" panose="020B0503020204020204" pitchFamily="34" charset="-122"/>
                <a:ea typeface="Microsoft YaHei UI" panose="020B0503020204020204" pitchFamily="34" charset="-122"/>
              </a:rPr>
              <a:t>听见</a:t>
            </a:r>
            <a:r>
              <a:rPr lang="zh-CN" altLang="en-US" sz="4400" b="1" i="1" dirty="0">
                <a:latin typeface="Microsoft YaHei UI" panose="020B0503020204020204" pitchFamily="34" charset="-122"/>
                <a:ea typeface="Microsoft YaHei UI" panose="020B0503020204020204" pitchFamily="34" charset="-122"/>
              </a:rPr>
              <a:t>我这话就</a:t>
            </a:r>
            <a:r>
              <a:rPr lang="zh-CN" altLang="en-US" sz="4400" b="1" i="1" dirty="0">
                <a:solidFill>
                  <a:srgbClr val="FF0000"/>
                </a:solidFill>
                <a:latin typeface="Microsoft YaHei UI" panose="020B0503020204020204" pitchFamily="34" charset="-122"/>
                <a:ea typeface="Microsoft YaHei UI" panose="020B0503020204020204" pitchFamily="34" charset="-122"/>
              </a:rPr>
              <a:t>去行</a:t>
            </a:r>
            <a:r>
              <a:rPr lang="zh-CN" altLang="en-US" sz="4400" b="1" i="1" dirty="0">
                <a:latin typeface="Microsoft YaHei UI" panose="020B0503020204020204" pitchFamily="34" charset="-122"/>
                <a:ea typeface="Microsoft YaHei UI" panose="020B0503020204020204" pitchFamily="34" charset="-122"/>
              </a:rPr>
              <a:t>的</a:t>
            </a:r>
            <a:endParaRPr lang="en-AU" sz="4400" b="1" i="1" dirty="0">
              <a:latin typeface="Microsoft YaHei UI" panose="020B0503020204020204" pitchFamily="34" charset="-122"/>
              <a:ea typeface="Microsoft YaHei UI" panose="020B0503020204020204" pitchFamily="34" charset="-122"/>
            </a:endParaRPr>
          </a:p>
        </p:txBody>
      </p:sp>
      <p:sp>
        <p:nvSpPr>
          <p:cNvPr id="3" name="Text Placeholder 2">
            <a:extLst>
              <a:ext uri="{FF2B5EF4-FFF2-40B4-BE49-F238E27FC236}">
                <a16:creationId xmlns:a16="http://schemas.microsoft.com/office/drawing/2014/main" id="{0B79FD7E-A8FB-0770-6906-B36F326178FD}"/>
              </a:ext>
            </a:extLst>
          </p:cNvPr>
          <p:cNvSpPr>
            <a:spLocks noGrp="1"/>
          </p:cNvSpPr>
          <p:nvPr>
            <p:ph type="body" sz="half" idx="13"/>
          </p:nvPr>
        </p:nvSpPr>
        <p:spPr>
          <a:xfrm>
            <a:off x="1299632" y="3605239"/>
            <a:ext cx="9592736" cy="444443"/>
          </a:xfrm>
        </p:spPr>
        <p:txBody>
          <a:bodyPr>
            <a:normAutofit/>
          </a:bodyPr>
          <a:lstStyle/>
          <a:p>
            <a:pPr algn="ctr"/>
            <a:r>
              <a:rPr lang="en-AU" sz="2400" dirty="0"/>
              <a:t>MATTHEW 7: 24 a (NASB, 1999)</a:t>
            </a:r>
          </a:p>
        </p:txBody>
      </p:sp>
      <p:sp>
        <p:nvSpPr>
          <p:cNvPr id="4" name="Text Placeholder 3">
            <a:extLst>
              <a:ext uri="{FF2B5EF4-FFF2-40B4-BE49-F238E27FC236}">
                <a16:creationId xmlns:a16="http://schemas.microsoft.com/office/drawing/2014/main" id="{8D619F47-5622-6AAD-6ECE-2F20FFBD7326}"/>
              </a:ext>
            </a:extLst>
          </p:cNvPr>
          <p:cNvSpPr>
            <a:spLocks noGrp="1"/>
          </p:cNvSpPr>
          <p:nvPr>
            <p:ph type="body" sz="half" idx="2"/>
          </p:nvPr>
        </p:nvSpPr>
        <p:spPr>
          <a:xfrm>
            <a:off x="1303865" y="4573815"/>
            <a:ext cx="10151533" cy="1750379"/>
          </a:xfrm>
        </p:spPr>
        <p:txBody>
          <a:bodyPr>
            <a:normAutofit fontScale="92500" lnSpcReduction="20000"/>
          </a:bodyPr>
          <a:lstStyle/>
          <a:p>
            <a:pPr algn="ctr"/>
            <a:r>
              <a:rPr lang="zh-CN" altLang="en-US" sz="4400" b="1" dirty="0">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rPr>
              <a:t>这不仅是听耶稣的话语，更是要遵行。</a:t>
            </a:r>
          </a:p>
          <a:p>
            <a:pPr algn="ctr"/>
            <a:endParaRPr lang="zh-CN" altLang="en-US" sz="4400" b="1" dirty="0">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endParaRPr>
          </a:p>
          <a:p>
            <a:pPr algn="ctr"/>
            <a:r>
              <a:rPr lang="zh-CN" altLang="en-US" sz="4400" b="1" dirty="0">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rPr>
              <a:t>这是顺服的问题。</a:t>
            </a:r>
            <a:endParaRPr lang="en-AU" sz="4400" b="1" dirty="0">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endParaRPr>
          </a:p>
        </p:txBody>
      </p:sp>
      <p:pic>
        <p:nvPicPr>
          <p:cNvPr id="5" name="Picture 4">
            <a:extLst>
              <a:ext uri="{FF2B5EF4-FFF2-40B4-BE49-F238E27FC236}">
                <a16:creationId xmlns:a16="http://schemas.microsoft.com/office/drawing/2014/main" id="{73525C90-7E0A-B7B6-70A7-6150BD3EC52B}"/>
              </a:ext>
            </a:extLst>
          </p:cNvPr>
          <p:cNvPicPr>
            <a:picLocks noChangeAspect="1"/>
          </p:cNvPicPr>
          <p:nvPr/>
        </p:nvPicPr>
        <p:blipFill>
          <a:blip r:embed="rId2"/>
          <a:stretch>
            <a:fillRect/>
          </a:stretch>
        </p:blipFill>
        <p:spPr>
          <a:xfrm>
            <a:off x="294295" y="6324195"/>
            <a:ext cx="1231499" cy="469433"/>
          </a:xfrm>
          <a:prstGeom prst="rect">
            <a:avLst/>
          </a:prstGeom>
        </p:spPr>
      </p:pic>
    </p:spTree>
    <p:extLst>
      <p:ext uri="{BB962C8B-B14F-4D97-AF65-F5344CB8AC3E}">
        <p14:creationId xmlns:p14="http://schemas.microsoft.com/office/powerpoint/2010/main" val="525819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C348-7323-042F-1227-39304B0B2C1C}"/>
              </a:ext>
            </a:extLst>
          </p:cNvPr>
          <p:cNvSpPr>
            <a:spLocks noGrp="1"/>
          </p:cNvSpPr>
          <p:nvPr>
            <p:ph type="title"/>
          </p:nvPr>
        </p:nvSpPr>
        <p:spPr>
          <a:xfrm>
            <a:off x="2920652" y="335070"/>
            <a:ext cx="8610600" cy="1293028"/>
          </a:xfrm>
        </p:spPr>
        <p:txBody>
          <a:bodyPr/>
          <a:lstStyle/>
          <a:p>
            <a:r>
              <a:rPr lang="en-AU" sz="4400" b="1" dirty="0"/>
              <a:t>Background</a:t>
            </a:r>
            <a:br>
              <a:rPr lang="en-AU" sz="4400" b="1" dirty="0"/>
            </a:br>
            <a:r>
              <a:rPr lang="en-AU" sz="2400" b="1" dirty="0" err="1"/>
              <a:t>matthew</a:t>
            </a:r>
            <a:r>
              <a:rPr lang="en-AU" sz="2400" b="1" dirty="0"/>
              <a:t> 5: 1 – 7: 23 </a:t>
            </a:r>
          </a:p>
        </p:txBody>
      </p:sp>
      <p:pic>
        <p:nvPicPr>
          <p:cNvPr id="3" name="Picture 2">
            <a:extLst>
              <a:ext uri="{FF2B5EF4-FFF2-40B4-BE49-F238E27FC236}">
                <a16:creationId xmlns:a16="http://schemas.microsoft.com/office/drawing/2014/main" id="{21DAE805-825A-AE02-619B-CCA26A775CA8}"/>
              </a:ext>
            </a:extLst>
          </p:cNvPr>
          <p:cNvPicPr>
            <a:picLocks noChangeAspect="1"/>
          </p:cNvPicPr>
          <p:nvPr/>
        </p:nvPicPr>
        <p:blipFill>
          <a:blip r:embed="rId2"/>
          <a:stretch>
            <a:fillRect/>
          </a:stretch>
        </p:blipFill>
        <p:spPr>
          <a:xfrm>
            <a:off x="131636" y="100354"/>
            <a:ext cx="1231499" cy="469433"/>
          </a:xfrm>
          <a:prstGeom prst="rect">
            <a:avLst/>
          </a:prstGeom>
        </p:spPr>
      </p:pic>
      <p:sp>
        <p:nvSpPr>
          <p:cNvPr id="6" name="TextBox 5">
            <a:extLst>
              <a:ext uri="{FF2B5EF4-FFF2-40B4-BE49-F238E27FC236}">
                <a16:creationId xmlns:a16="http://schemas.microsoft.com/office/drawing/2014/main" id="{75C1BEAF-00BC-6C2A-D5A2-52E33FC10B18}"/>
              </a:ext>
            </a:extLst>
          </p:cNvPr>
          <p:cNvSpPr txBox="1"/>
          <p:nvPr/>
        </p:nvSpPr>
        <p:spPr>
          <a:xfrm>
            <a:off x="491618" y="2091846"/>
            <a:ext cx="11160691" cy="4524315"/>
          </a:xfrm>
          <a:prstGeom prst="rect">
            <a:avLst/>
          </a:prstGeom>
          <a:noFill/>
        </p:spPr>
        <p:txBody>
          <a:bodyPr wrap="square" rtlCol="0">
            <a:spAutoFit/>
          </a:bodyPr>
          <a:lstStyle/>
          <a:p>
            <a:pPr algn="ctr"/>
            <a:r>
              <a:rPr lang="en-AU" sz="3600" b="1" dirty="0"/>
              <a:t>“WHEN JESUS SAW THE CROWDS, HE WENT UP ON THE MOUNTAIN; AND AFTER HE SAT DOWN, HIS DISCIPLES CAME TO HIM, </a:t>
            </a:r>
          </a:p>
          <a:p>
            <a:pPr algn="ctr"/>
            <a:r>
              <a:rPr lang="en-AU" sz="3600" b="1" dirty="0">
                <a:solidFill>
                  <a:srgbClr val="FFFF00"/>
                </a:solidFill>
              </a:rPr>
              <a:t>HE OPENED HIS MOUTH AND BEGAN TO TEACH THEM</a:t>
            </a:r>
            <a:r>
              <a:rPr lang="en-AU" sz="3600" b="1" dirty="0"/>
              <a:t>…”</a:t>
            </a:r>
          </a:p>
          <a:p>
            <a:pPr algn="ctr"/>
            <a:endParaRPr lang="en-AU" sz="3600" b="1" dirty="0"/>
          </a:p>
          <a:p>
            <a:pPr algn="ctr"/>
            <a:r>
              <a:rPr lang="en-AU" sz="3600" b="1" dirty="0"/>
              <a:t>THE PRINCIPLES OF THE KING </a:t>
            </a:r>
          </a:p>
          <a:p>
            <a:pPr algn="ctr"/>
            <a:r>
              <a:rPr lang="en-AU" sz="3600" b="1" dirty="0"/>
              <a:t>AND HIS KINGDOM </a:t>
            </a:r>
          </a:p>
        </p:txBody>
      </p:sp>
    </p:spTree>
    <p:extLst>
      <p:ext uri="{BB962C8B-B14F-4D97-AF65-F5344CB8AC3E}">
        <p14:creationId xmlns:p14="http://schemas.microsoft.com/office/powerpoint/2010/main" val="1101106857"/>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TM04033937[[fn=Vapor Trail]]</Template>
  <TotalTime>1737</TotalTime>
  <Words>2284</Words>
  <Application>Microsoft Office PowerPoint</Application>
  <PresentationFormat>Widescreen</PresentationFormat>
  <Paragraphs>251</Paragraphs>
  <Slides>39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Microsoft YaHei UI</vt:lpstr>
      <vt:lpstr>Aptos</vt:lpstr>
      <vt:lpstr>Arial</vt:lpstr>
      <vt:lpstr>Century Gothic</vt:lpstr>
      <vt:lpstr>Wingdings</vt:lpstr>
      <vt:lpstr>Vapor Trail</vt:lpstr>
      <vt:lpstr>SCRIPTURE READING</vt:lpstr>
      <vt:lpstr>PowerPoint Presentation</vt:lpstr>
      <vt:lpstr>PowerPoint Presentation</vt:lpstr>
      <vt:lpstr>PowerPoint Presentation</vt:lpstr>
      <vt:lpstr>PowerPoint Presentation</vt:lpstr>
      <vt:lpstr>BUILT ON  THE WORD  MATTHEW 7:24 -27</vt:lpstr>
      <vt:lpstr>THEREFORE  EVERYONE WHO HEARS THESE WORDS OF MINE AND ACTS ON THEM…</vt:lpstr>
      <vt:lpstr>所以，凡听见我这话就去行的</vt:lpstr>
      <vt:lpstr>Background matthew 5: 1 – 7: 23 </vt:lpstr>
      <vt:lpstr>Background matthew 5: 1 – 7: 23 </vt:lpstr>
      <vt:lpstr>Background matthew 5: 1 – 7: 23 </vt:lpstr>
      <vt:lpstr>Background matthew 5: 1 – 7: 23 </vt:lpstr>
      <vt:lpstr>Background matthew 5: 1 – 7: 23 </vt:lpstr>
      <vt:lpstr>JESUS IS WARNING THAT BEING RELIGIOUS  IS NOT ENOUGH</vt:lpstr>
      <vt:lpstr>A LIVING FAITH IS NOT ONLY A LISTENING FAITH BUT ALSO A DOING FAITH.  TRUE BELIEF MAINFESTS ITSELF IN ACTION – AND IN SOME CASES, IN INACTION </vt:lpstr>
      <vt:lpstr>A METAPHOR ABOUT TWO LIVES USING HOUSES</vt:lpstr>
      <vt:lpstr>A METAPHOR ABOUT TWO LIVES USING HOUSES</vt:lpstr>
      <vt:lpstr>TELLING THE DIFFERENCE BETWEEN THE TWO HOUSES</vt:lpstr>
      <vt:lpstr>TELLING THE DIFFERENCE BETWEEN THE TWO MEN</vt:lpstr>
      <vt:lpstr>PowerPoint Presentation</vt:lpstr>
      <vt:lpstr>A MATTER OF FOUNDATION</vt:lpstr>
      <vt:lpstr>THE TESTING OF THE FOUNDATION</vt:lpstr>
      <vt:lpstr>PowerPoint Presentation</vt:lpstr>
      <vt:lpstr>PowerPoint Presentation</vt:lpstr>
      <vt:lpstr>JESUS WILL JUDGE WHETHER WE COME INTO HIS PRESENCE OR NOT  BASED ON HOW WE RESPOND  TO HIS WORDS </vt:lpstr>
      <vt:lpstr>FOR THE lord IS OUR JUDGE, THE LORD IS OUR LAWGIVER, THE LORD IS OUR KING; HE WILL SAVE US </vt:lpstr>
      <vt:lpstr>PowerPoint Presentation</vt:lpstr>
      <vt:lpstr>STORMS? WHAT STORMS?</vt:lpstr>
      <vt:lpstr>PowerPoint Presentation</vt:lpstr>
      <vt:lpstr>I HAVE GIVEN AND DELIVERED TO THEM YOUR WORD; AND THE WORLD HAS HATED THEM, BECAUSE THEY ARE NOT OF THE WORLD – DO NOT BELONG TO THE WORLD, [JUST] AS I AM NOT OF THE WORLD.  I DO NOT ASK  THAT YOU WIILL TAKE THEM OUT OF THE WORLD BUT THAT YOU WILL KEEP AND PROTECT THEM FROM THE EVIL [ONE].  SANCTIFY THEM – PURIFY, CONSECRATE, SEPARATE THEM FOR YOURSELF, MAKE THEM HOLY – BY THE TRUTH.  YOUR WORD IS TRUTH </vt:lpstr>
      <vt:lpstr>FOR THE lord IS OUR JUDGE, THE LORD IS OUR LAWGIVER, THE LORD IS OUR KING; HE WILL SAVE US </vt:lpstr>
      <vt:lpstr>PowerPoint Presentation</vt:lpstr>
      <vt:lpstr>PowerPoint Presentation</vt:lpstr>
      <vt:lpstr>A LIFE THAT IS GROWING SPIRITUALLY…  RESPONDS TO GOD IN  TOTAL AND TRUE OBEDIENCE   OBEDIENCE SHOULD BE BOTH EXTERNAL AND INTERNAL.  “RELUCTANT OBEDIENCE IS A DANGEROUS RESPONSE.  SPIRITUALLY GOING THROUGH THE MOTIONS IS A RISKY BUSINESS.” </vt:lpstr>
      <vt:lpstr>A LIFE THAT IS GROWING SPIRITUALLY…  KNOWS AND APPLIES THE WORD OF GOD  SEE ALSO PSALM 119:105 HEBREWS 4;12 ISAIAH 40:8</vt:lpstr>
      <vt:lpstr>DO NOT MERELY LISTEN TO THE WORD, AND SO DECEIVE YOURSELVES.  DO WHAT IT SAYS</vt:lpstr>
      <vt:lpstr>If you continue in my word,  then you are truly disciples of mine, and you will know the truth,  and the truth will set you free</vt:lpstr>
      <vt:lpstr>  god never said that  walking with him would be easy,  but  he did say that it would be worth it.  god cares about the eternal,  not just the temporal.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 Fang</dc:creator>
  <cp:lastModifiedBy>R Fang</cp:lastModifiedBy>
  <cp:revision>5</cp:revision>
  <dcterms:created xsi:type="dcterms:W3CDTF">2025-12-23T07:33:05Z</dcterms:created>
  <dcterms:modified xsi:type="dcterms:W3CDTF">2026-01-03T10:45:11Z</dcterms:modified>
</cp:coreProperties>
</file>