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70" r:id="rId2"/>
    <p:sldId id="289" r:id="rId3"/>
    <p:sldId id="29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F3"/>
    <a:srgbClr val="FEFEFE"/>
    <a:srgbClr val="DFD7CA"/>
    <a:srgbClr val="171F1C"/>
    <a:srgbClr val="26322D"/>
    <a:srgbClr val="06090A"/>
    <a:srgbClr val="202E35"/>
    <a:srgbClr val="223033"/>
    <a:srgbClr val="F5F2E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100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12/28/2025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4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0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5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2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6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02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41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1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7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12/28/2025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14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0102"/>
            </a:gs>
            <a:gs pos="27918">
              <a:srgbClr val="360001"/>
            </a:gs>
            <a:gs pos="48000">
              <a:srgbClr val="540000"/>
            </a:gs>
            <a:gs pos="83000">
              <a:srgbClr val="820000"/>
            </a:gs>
            <a:gs pos="100000">
              <a:srgbClr val="B8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12/28/2025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3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892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09A37-EFFD-1DCC-7034-38E6D3CBD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18E9E-86BB-75AC-2B68-7D965B1DE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272BEE6-818B-E3A2-71EC-BB9B3B923A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057413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79B28-C002-D0C6-BC4C-B287076AC0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6706B-8365-DFE7-6618-1F1539665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651A59F-5BFF-024B-A4D1-CFDCE6960C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407719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58426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1-Israel’s Sin vs 6-8</dc:title>
  <dc:creator>Jennifer Sutton</dc:creator>
  <cp:lastModifiedBy>Brandy Lee</cp:lastModifiedBy>
  <cp:revision>253</cp:revision>
  <dcterms:created xsi:type="dcterms:W3CDTF">2017-06-23T21:55:05Z</dcterms:created>
  <dcterms:modified xsi:type="dcterms:W3CDTF">2025-12-28T16:33:23Z</dcterms:modified>
</cp:coreProperties>
</file>