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6" r:id="rId2"/>
    <p:sldId id="257" r:id="rId3"/>
    <p:sldId id="258" r:id="rId4"/>
    <p:sldId id="274" r:id="rId5"/>
    <p:sldId id="268" r:id="rId6"/>
    <p:sldId id="264" r:id="rId7"/>
    <p:sldId id="275" r:id="rId8"/>
    <p:sldId id="259" r:id="rId9"/>
    <p:sldId id="269" r:id="rId10"/>
    <p:sldId id="270" r:id="rId11"/>
    <p:sldId id="271" r:id="rId12"/>
    <p:sldId id="273" r:id="rId13"/>
  </p:sldIdLst>
  <p:sldSz cx="18288000" cy="10287000"/>
  <p:notesSz cx="6858000" cy="9144000"/>
  <p:embeddedFontLst>
    <p:embeddedFont>
      <p:font typeface="Arimo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7766A-9340-464B-B9E0-7391B03E079F}" v="3" dt="2025-12-05T19:13:58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17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8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nger scene with a person in a crown and a manger&#10;&#10;AI-generated content may be incorrect.">
            <a:extLst>
              <a:ext uri="{FF2B5EF4-FFF2-40B4-BE49-F238E27FC236}">
                <a16:creationId xmlns:a16="http://schemas.microsoft.com/office/drawing/2014/main" id="{BF45C2A0-55CF-C10B-2F6A-BBC27361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0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E64F-6317-5B15-4B84-9775F924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877472-FBBD-7816-2E8B-E0B92723835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60BB434-2A7F-2419-51DC-62912DDFA5CC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14DB44-88A0-F0D4-CA29-8753697150CB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3343782-4663-434B-68C5-0839DA92CF12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147BE5A-9804-BB2B-56F4-AE36B0DC299E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9622C2-46FF-6A28-03B1-9E47B685318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0633F74D-3B1A-8992-88FB-7EB732E4549C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DA7C62E2-F9D8-8DD2-9A8B-E0BC0DFCC3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15EED9CE-FEBA-0452-1AF2-26B4DF55367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9D50083C-BF1D-E52A-4A32-E24ECDF85FEB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80C7070-8DC2-DDB1-B286-FFB2635DCDD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E8EBCA9-EA79-BA31-1C23-50137CBBA5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301309E-2CEE-E920-0DE2-D3C018F27BC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76F02541-DA62-9D9B-8FB4-5275A91F3F22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89B039E-622F-9694-AF56-5502C5645A8E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17A7549-1DA9-D5E7-891B-DF995D334422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2E1FB40-EA0A-8558-0CF0-55F53FC12B71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A9233BC-92A8-C4E3-F3B2-7E0914917A3C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993338C-ED1C-E128-641A-A7DE477868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DC893A6-A807-FE1D-D87F-1FA864190B8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C753F3DD-99D8-9544-3FF1-7EC8171FFC6A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FF30FD3-195B-F643-7054-992A506571C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3D0AA6F-4A2F-E4F6-8F5E-57AFE05838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09FC3C2-57EE-1C7D-E1F2-1E01ED0D310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2CB1DE3-4689-8965-B96D-1B20C719BDF6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E677CFD-C623-28B4-2273-46D34825C5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51539CCE-2DD5-8FA5-E293-3504966BD89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B6821C3-CFE2-A99A-5EBB-D95B743CA00E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68E6904-1E09-1AFD-7BF0-5C6D98A11F95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8D3C5F6-F483-CE97-69B2-788D4715EA7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60F3F5C-5C96-FCB3-7C67-778CC310289E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E2A3FB0-1953-7964-0089-B7205CFC5471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5B9A4F7E-D3AD-9152-E61A-26608DC64460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0C78E6F-707D-301A-25E0-F11CC78CAD0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C43D09C2-F91C-8659-938C-7F95BD1FD72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63F0AAE6-E5D4-9C35-6C18-B4E754B8CC85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87D76CA7-20E3-BFD8-97F9-2246128AE753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66627258-D049-2855-F8D6-A64ABC341D9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2890FD7-CF13-ADAB-996D-45329163B56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726B83BA-3E1D-6CD6-F14A-730C202A211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4D8A846B-352F-F015-29F4-2EB52A5F4028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6E96EAA-1720-F76B-D219-40000DFCB538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FD8DD60E-A753-0473-8E0C-B3FBE60F5697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3E645D9-797A-A0DC-F49C-59D8050E6355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EBF130A-BFC2-242A-E7AC-FEE3982D0F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F9F3F7-C480-72C9-D7FA-64208384513D}"/>
              </a:ext>
            </a:extLst>
          </p:cNvPr>
          <p:cNvSpPr txBox="1"/>
          <p:nvPr/>
        </p:nvSpPr>
        <p:spPr>
          <a:xfrm>
            <a:off x="471779" y="1595697"/>
            <a:ext cx="11244340" cy="784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Entered His Presence With Great Reverence (Matthew 2:11)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Bowed Before a Child-King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giving anything, they fell down and worshiped Him.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posture revealed their understanding, Jesus deserves honor before He receives gifts.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giving flows from a heart surrendered in worship.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7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D25F5-0150-F97B-086F-5CC38948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6BFC6D-02B1-7DAE-5B68-532A073229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83F4072-BC60-7F4F-F34C-46AC3E0933B5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9CDDF51-91AF-44A9-11DD-60366CFA1F73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432EB1B-B59C-44D2-F7EF-4554594539EF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A5B0004-1775-031F-5AEB-3F50686C3B3B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13FFE1F-64C1-4A44-AB29-14977363846B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64802790-B642-C9FB-92C0-93DFFED31B89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4A3C844-9869-99C0-7DE2-6876F433A0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7611441A-8EC9-6048-1767-F17549F6BFC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52D246B7-838D-6794-55F3-C8DC9A1C73A7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A89FAC0-B90B-10E4-9780-771030FC3452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3513BD7-B9B1-3263-B210-AF137D1D8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7B8BEF6-54EC-0E63-3E75-3F39F458E1F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D84B34-1CC3-E38C-E1A0-7C52DCE70975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C5B73AF-E474-4EF9-105B-8E77CE13CF20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4C4AFC-2272-A0D7-C47E-8A2E4285F37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FDB6D2F-1A32-A72D-0A25-E8664E1BE09D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EF61B3C9-BB68-63A5-3588-3DF7BD2FCDC7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BF3C7D1-A826-2A2B-DBEB-ADA2456CB0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482488E-401A-2E4F-3D89-611AD3805EE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E26A1CB7-C8A4-E916-7F73-F2A19050EAB2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CB7848D-43B6-9631-FCEB-4D12385F6F45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3A685AF-5607-8652-3AEC-1E5FE9C095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5162FD3-C63A-F706-B08E-9B70DE7D118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FADF261-8BAE-AF4F-DFAD-8CA4C7930578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6E361C6-22D4-BA29-13E2-12981BEEEF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2F1E5D6B-B22E-C630-B836-EA679634CAA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5D512C4-497D-9DDE-4AAE-2027647F4C3B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7A2A50D-ED0B-A4D8-9A2C-C8C39DCB7011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8057E86-E75A-8E1C-9761-192B7C11D7B3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BF7F1AB-D830-F843-F5D3-9D452239E2D3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9937DCA-DFAE-207A-48D8-8A4194B4DA56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9B498168-E35A-E95F-CD17-05074AFDFE27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C28A2CC6-7F2B-444F-F110-30959B5FDE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FC1389ED-6DF1-C20F-570F-B2C10787E60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892FC9B7-0FE6-165A-8BDC-EE76C2D2EC3D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D5EE832-9BBA-512B-0776-8AF244783257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74118B8B-4883-7C76-F709-5A305323717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983FEB69-017D-3B3C-3459-A1B6BE5CEE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A895E6B0-A274-4B8A-CEE5-28F73BFF0CD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DFDE6906-A8A8-4F53-195F-1B9540F579DF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D0C2337D-CBEB-4977-401D-5120AC126430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A7F5EF15-A538-335C-DA30-9D7AB909AC15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D78EC39-26AC-CBF3-A164-C36093482EA9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6525296-C18F-81BF-CE9D-3351309E71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09F741-7715-9AD4-1FE8-4394C5920835}"/>
              </a:ext>
            </a:extLst>
          </p:cNvPr>
          <p:cNvSpPr txBox="1"/>
          <p:nvPr/>
        </p:nvSpPr>
        <p:spPr>
          <a:xfrm>
            <a:off x="450032" y="800100"/>
            <a:ext cx="11247939" cy="1011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Gave Their Best, Not Their Leftovers 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(Matthew 2:11)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Gifts Were Sacrificial and Symbolic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Gold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a gift for a King: costly, precious, honorable.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Frankincense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a gift for deity: used in temple worship.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Myrrh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a gift symbolizing sacrifice and suffering.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opened their treasures, not their scraps.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Worship means giving God our best time, talent, treasure, and ourselves.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997B-CD67-DD6E-B1A9-E801B63F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7358E8-2C54-0444-454C-17D4A46EC09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E46369B-50E6-4D52-DAA1-DF83505764A6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DD3D2C9-42AE-955E-1544-BF67C499307F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5DAC6DB-B900-D910-C00D-B65BF1D76C52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8874CE4-35A2-E1B4-313B-E78B2A68949B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1ACA322-1FA0-12A1-269A-EE8A39552E4A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8C88E383-2457-B0BA-9839-6DA046F1C93A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874D9C8-71A2-4481-CB88-38C08F82139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D4988CF-4BE6-2CE8-7E10-EEEB7097B05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C20FD519-A44D-8208-B3C0-FA23575D5BEA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0BB65C3-6FF6-45A5-C2CC-EA62A05F6E03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AF82B9-75EB-D4A5-C1D9-A2764D6743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EF9D89A-31B0-8917-0500-1625F0A5AE5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F7D5B05C-4398-03E7-102C-B98CF9F2AAE3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6519DDF-79FE-3618-8066-87C3E228AD8D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CF2D0F9-E3ED-EB15-4650-99D4E293774F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E42C7EF-265A-E8A9-0554-3DF8411CF7F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0DE1F53-B42B-276A-296F-C981F9F1DDEA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E28F156-B5D7-5D17-27B7-B2FCDFCB37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8D9889F-2692-7BF4-D649-6D1E9C15503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FC4E8E-04D2-58AC-340B-714B3D58B1AD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B29A64D-8B57-2576-657B-6A346F3D29D9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1AE28A6-161E-C174-FA2E-B6264B48BC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EC2C24C-1EED-8FC9-A5D5-FFCFB1F817C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38F64E8-2531-4AF9-BF4E-3187E2A3EB76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3F2E51DC-EE8C-93BB-F5D8-A8ECF69882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292AD51D-CF50-DADC-2DE2-B17B50F04A1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6E4CA932-BF58-D7A3-E8DA-2A1B454559BC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F0B0CD6-281D-E85C-603C-ACC719687C63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3C6D4625-B4F8-426A-0268-2FE506B28CF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E9EE225C-EFC6-DB2D-99A3-F60C31BCDF51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F6EF3A-E779-D3B3-2B16-97AC547DC0CB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52CD5A78-7450-B4D9-3677-1D740FD8BC24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13C23076-4A37-BDD0-7D01-E522BEF2A2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F82A2E71-6C7D-D742-E613-24FAFE3076E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563308DD-34D3-AC23-623C-3C877FB1BC72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D84663F-7C88-77AA-1B77-36087B879288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80AD6C35-5130-6162-36AB-DA3EE5DEC085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5B8857A-5BC6-F43C-7C89-F32960766D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FB95F0E9-81F2-7A57-D8C9-0CA38710321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43A12E6B-8C18-51F6-E7D0-5ACCE86BA609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001FCA35-E0FB-9EDC-C02C-9B2484C8D100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1328EBFD-849D-A4C4-DA1D-828774A92A6B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5EB0C24-6F86-F2DE-E58A-771D37BE1CB6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E2496E4-8717-F98D-F2BC-CB59BB65D0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F41FE2-CCC6-8737-33B2-13B301CFAC7B}"/>
              </a:ext>
            </a:extLst>
          </p:cNvPr>
          <p:cNvSpPr txBox="1"/>
          <p:nvPr/>
        </p:nvSpPr>
        <p:spPr>
          <a:xfrm>
            <a:off x="450032" y="1687785"/>
            <a:ext cx="11102037" cy="729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Giving Was an Expression of Joy 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(Matthew 2:10–11)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Rejoiced Before They Gave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experienced “exceeding great joy” when the star led them to Jesus.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Joy prepared their hearts for generous worship.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giving is not forced, it flows from joyful gratitude for who Jesus 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9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 rot="10800000" flipV="1">
            <a:off x="8731483" y="3840996"/>
            <a:ext cx="919383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2: 15 – 17 &amp; MATTHEW 2: 11  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 rot="10800000" flipV="1">
            <a:off x="8554071" y="679611"/>
            <a:ext cx="8334635" cy="300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 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8588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CA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CA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</a:t>
            </a:r>
            <a:r>
              <a:rPr lang="en-CA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Shepherds — The Sacrifice of Time &amp; Priority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They Responded Immediately to God’s Revelation (Luke 2:15)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They Chose God’s Word Above Their Routine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fter hearing the angelic message, the shepherds said, “Let us now go”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7851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</a:t>
            </a:r>
            <a:r>
              <a:rPr lang="en-CA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Shepherds — The Sacrifice of Time &amp; Priority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They did not delay, debate, or overthink—they moved at God’s word.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Their response showed that revelation requires a response.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Worship begins when we prioritize God’s voice over daily routine.</a:t>
            </a:r>
          </a:p>
        </p:txBody>
      </p:sp>
    </p:spTree>
    <p:extLst>
      <p:ext uri="{BB962C8B-B14F-4D97-AF65-F5344CB8AC3E}">
        <p14:creationId xmlns:p14="http://schemas.microsoft.com/office/powerpoint/2010/main" val="229359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609600" y="1066925"/>
            <a:ext cx="10711718" cy="7880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They Sacrificed Their Time and Responsibilities (Luke 2:15)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Left Their Flocks Behind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Leaving their flocks was risky, inconvenient, and costly.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understood, seeking the Savior matters more than protecting comfort.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Worship is giving God time and attention, even when life is busy or demanding.</a:t>
            </a: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533399" y="1790700"/>
            <a:ext cx="10732757" cy="653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Made Seeking Jesus Their First Priority (Luke 2:16)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Went “With Haste”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“With haste” shows urgency, eagerness, and hunger.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rearranged their schedule, their work, and their commitments to meet Jesus.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533400" y="1866900"/>
            <a:ext cx="10535438" cy="450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Made Seeking Jesus Their First Priority (Luke 2:16)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did not wait for a convenient moment; they made Him the priority.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Worship is choosing the greater thing over the lesser things that compete for our hearts.</a:t>
            </a:r>
          </a:p>
        </p:txBody>
      </p:sp>
    </p:spTree>
    <p:extLst>
      <p:ext uri="{BB962C8B-B14F-4D97-AF65-F5344CB8AC3E}">
        <p14:creationId xmlns:p14="http://schemas.microsoft.com/office/powerpoint/2010/main" val="17147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471779" y="934262"/>
            <a:ext cx="11185028" cy="839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Encounter Marked Them as Witnesses 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(Luke 2:17)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We Prioritize, We Proclaim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seeing the Child, they made known what was told to them.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worship turned into witness.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time with Jesus produced a message they couldn’t keep quiet.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Giving Jesus our time fuels our testimony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9D90F-81BB-A0E8-35D6-C4D15730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A769D5-1BA1-158F-48F8-71C2284A250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FB73BA9-E390-0F51-9620-68230BBD25AA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C09C19C-FBE3-C7EC-DD86-38DFA1DE2D81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D63B747-7CA8-D521-CD48-900A4BB0019C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314EE26-95AE-754F-C7C3-060732246872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81A5959-70B0-FDA3-5550-E9AC32EF0CD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EB649FC-2166-2F87-9A46-614F67C85CB9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1A9D04A-DA04-EB3E-D4F7-57DC9C5925E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724957B-50C9-B894-2680-97E96DDB5E8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D3699B0-BA23-7014-C22E-C11D63B73EF0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00DD09D-5B09-49BD-E9B6-D4BFB6F869B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0CB0CB7-FACE-08A2-8828-F757B8F976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DA38C61-AB1D-E909-DED7-0A18FC74BB5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9B89C0F3-A6AE-2E82-EBE6-0DDC2AE06ECF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F8D15AF-7DDE-0A13-C14E-A4E237C2C193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71135C5-688F-710C-C1F4-DC45C2E16025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85D9DBA-4244-C77C-A644-8CEC811DB10A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03A1497-65E8-B57C-1F13-006BF6619B9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A124DE7-0762-944B-36CC-16DBF41E8C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5D39B78-D6EB-188E-9F41-9BD052A9D52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740A82D8-0A5E-85B5-5794-A21EBEC73EF3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07FB2C-59BA-6E09-D9A1-C4DA1649F678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17AA0D5-E0D5-5DAD-5985-CEA4F6F1239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7EE365B9-9EE3-B80E-A1D3-FF03117EEC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A6AA0BE-4EAB-1795-BCAB-511AE3F43D95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DE1A915-A8D2-23EB-730A-8CDA2A02D0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FAB1F439-767E-E1A0-7D90-448666A49D6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7CC65D8-5BB1-FCAD-74E6-B20E984126C1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7DE9866-EE14-C42B-6006-871877F51E20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E1B7F51-3C93-8BE8-C70A-745EB52045FF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620BC01-040D-B633-8B6C-AE1B148979A1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0CE306E-9DC2-8090-7F3E-B848A24DB7F6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78952D07-0D7D-D9C1-579A-6C7A8FFE5029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2054A25B-8376-DCC4-E586-E9306092461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A4EBF91F-2573-0643-B2E8-5A68FBD8C2E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2C802045-6041-7D9A-0A21-824F8A507491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202C0A0D-01F9-5251-8A00-FE89C9775EA7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708B6470-AED1-4559-4B8B-6843CA8952E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39FA6D6C-69F8-979C-CAD9-9B1A3DD3B50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BF549965-60C7-1E13-2AE9-0ACAC4172C5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087A75-6D14-1680-294D-ADDDCFDE006F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6D5C5866-C27F-CDFF-FED1-ECD64CFB0031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9419F353-B8A1-A96A-BAE1-F09054C07F4F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D7E82159-A3B5-74DC-AE98-E4EDD105CBF9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78BD8DF-57CA-FFCE-DA6E-6C1B419215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1A9AD6-8FAA-CDC2-A5B8-6E9771E2E3BE}"/>
              </a:ext>
            </a:extLst>
          </p:cNvPr>
          <p:cNvSpPr txBox="1"/>
          <p:nvPr/>
        </p:nvSpPr>
        <p:spPr>
          <a:xfrm>
            <a:off x="450033" y="397872"/>
            <a:ext cx="11331462" cy="95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Wise Men — The Sacrifice of Giving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Matthew 2:11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Worship Began With a Long and Costly Journey (Matthew 2:1–2)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Sacrificed Distance, Time, and Comfort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Wise Men traveled hundreds of miles, possibly months across deserts and dangers.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journey shows that worship costs something: effort, pursuit, and persistence.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Worship is not passive; it requires seeking Christ even when it stretches 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1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11324</TotalTime>
  <Words>557</Words>
  <Application>Microsoft Office PowerPoint</Application>
  <PresentationFormat>Custom</PresentationFormat>
  <Paragraphs>101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Aptos</vt:lpstr>
      <vt:lpstr>Wingdings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2025-12-28T05:08:53Z</dcterms:modified>
  <dc:identifier>DAGbAtwYxKE</dc:identifier>
</cp:coreProperties>
</file>