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6" r:id="rId5"/>
    <p:sldId id="267" r:id="rId6"/>
    <p:sldId id="269" r:id="rId7"/>
    <p:sldId id="268" r:id="rId8"/>
    <p:sldId id="270" r:id="rId9"/>
    <p:sldId id="271" r:id="rId10"/>
    <p:sldId id="272" r:id="rId11"/>
    <p:sldId id="273" r:id="rId12"/>
    <p:sldId id="274" r:id="rId13"/>
    <p:sldId id="261" r:id="rId14"/>
    <p:sldId id="279" r:id="rId15"/>
    <p:sldId id="277" r:id="rId16"/>
    <p:sldId id="278" r:id="rId17"/>
    <p:sldId id="275" r:id="rId18"/>
    <p:sldId id="280" r:id="rId19"/>
    <p:sldId id="282" r:id="rId20"/>
    <p:sldId id="284" r:id="rId21"/>
    <p:sldId id="276" r:id="rId22"/>
    <p:sldId id="286" r:id="rId23"/>
    <p:sldId id="288" r:id="rId24"/>
    <p:sldId id="264" r:id="rId25"/>
    <p:sldId id="26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24" d="100"/>
          <a:sy n="124" d="100"/>
        </p:scale>
        <p:origin x="786"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2697324" y="4520404"/>
            <a:ext cx="3539268" cy="257339"/>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697324" y="4520404"/>
            <a:ext cx="3539268" cy="257339"/>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720336" y="1070872"/>
            <a:ext cx="7184402" cy="217017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9272" y="253307"/>
            <a:ext cx="8583276" cy="343314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69272" y="253307"/>
            <a:ext cx="8583276" cy="343314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8313" y="3781218"/>
            <a:ext cx="5664020" cy="703171"/>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269272" y="253307"/>
            <a:ext cx="8583276" cy="343314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B087C-F2A1-C959-6FE6-0599D755F4B6}"/>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0BA9B10F-28EA-2E22-9EF1-45DA63C97B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3FDF-5E65-5505-FF83-C82FFBD8A0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CC837E-54CA-5907-7FFA-F0645A8688E8}"/>
              </a:ext>
            </a:extLst>
          </p:cNvPr>
          <p:cNvSpPr>
            <a:spLocks noGrp="1"/>
          </p:cNvSpPr>
          <p:nvPr>
            <p:ph type="body" sz="quarter" idx="13"/>
          </p:nvPr>
        </p:nvSpPr>
        <p:spPr>
          <a:xfrm>
            <a:off x="264320" y="42137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9 You have loved righteousness and </a:t>
            </a:r>
          </a:p>
          <a:p>
            <a:r>
              <a:rPr lang="en-US" dirty="0">
                <a:effectLst>
                  <a:outerShdw blurRad="38100" dist="38100" dir="2700000" algn="tl">
                    <a:srgbClr val="000000">
                      <a:alpha val="43137"/>
                    </a:srgbClr>
                  </a:outerShdw>
                </a:effectLst>
                <a:latin typeface="Georgia" panose="02040502050405020303" pitchFamily="18" charset="0"/>
              </a:rPr>
              <a:t>hated lawlessness;</a:t>
            </a:r>
          </a:p>
          <a:p>
            <a:r>
              <a:rPr lang="en-US" dirty="0">
                <a:effectLst>
                  <a:outerShdw blurRad="38100" dist="38100" dir="2700000" algn="tl">
                    <a:srgbClr val="000000">
                      <a:alpha val="43137"/>
                    </a:srgbClr>
                  </a:outerShdw>
                </a:effectLst>
                <a:latin typeface="Georgia" panose="02040502050405020303" pitchFamily="18" charset="0"/>
              </a:rPr>
              <a:t>Therefore God, Your God, has anointed You</a:t>
            </a:r>
          </a:p>
          <a:p>
            <a:r>
              <a:rPr lang="en-US" dirty="0">
                <a:effectLst>
                  <a:outerShdw blurRad="38100" dist="38100" dir="2700000" algn="tl">
                    <a:srgbClr val="000000">
                      <a:alpha val="43137"/>
                    </a:srgbClr>
                  </a:outerShdw>
                </a:effectLst>
                <a:latin typeface="Georgia" panose="02040502050405020303" pitchFamily="18" charset="0"/>
              </a:rPr>
              <a:t>With the oil of joy above Your companions.”</a:t>
            </a:r>
          </a:p>
        </p:txBody>
      </p:sp>
      <p:sp>
        <p:nvSpPr>
          <p:cNvPr id="4" name="Text Placeholder 3">
            <a:extLst>
              <a:ext uri="{FF2B5EF4-FFF2-40B4-BE49-F238E27FC236}">
                <a16:creationId xmlns:a16="http://schemas.microsoft.com/office/drawing/2014/main" id="{CB1A4D1D-630A-AC09-4AAD-CFE3D436AD86}"/>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268399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0173-69C5-74F8-BCE4-E1CD0C5F80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279DF7-F821-EA66-04A8-9766829D9B14}"/>
              </a:ext>
            </a:extLst>
          </p:cNvPr>
          <p:cNvSpPr>
            <a:spLocks noGrp="1"/>
          </p:cNvSpPr>
          <p:nvPr>
            <p:ph type="body" sz="quarter" idx="13"/>
          </p:nvPr>
        </p:nvSpPr>
        <p:spPr>
          <a:xfrm>
            <a:off x="264320" y="42137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10 And,</a:t>
            </a:r>
          </a:p>
          <a:p>
            <a:r>
              <a:rPr lang="en-US" dirty="0">
                <a:effectLst>
                  <a:outerShdw blurRad="38100" dist="38100" dir="2700000" algn="tl">
                    <a:srgbClr val="000000">
                      <a:alpha val="43137"/>
                    </a:srgbClr>
                  </a:outerShdw>
                </a:effectLst>
                <a:latin typeface="Georgia" panose="02040502050405020303" pitchFamily="18" charset="0"/>
              </a:rPr>
              <a:t>“</a:t>
            </a:r>
            <a:r>
              <a:rPr lang="en-US" dirty="0">
                <a:solidFill>
                  <a:srgbClr val="FFFF00"/>
                </a:solidFill>
                <a:effectLst>
                  <a:outerShdw blurRad="38100" dist="38100" dir="2700000" algn="tl">
                    <a:srgbClr val="000000">
                      <a:alpha val="43137"/>
                    </a:srgbClr>
                  </a:outerShdw>
                </a:effectLst>
                <a:latin typeface="Georgia" panose="02040502050405020303" pitchFamily="18" charset="0"/>
              </a:rPr>
              <a:t>You, Lord, in the beginning laid the foundation of the earth,</a:t>
            </a:r>
          </a:p>
          <a:p>
            <a:r>
              <a:rPr lang="en-US" dirty="0">
                <a:effectLst>
                  <a:outerShdw blurRad="38100" dist="38100" dir="2700000" algn="tl">
                    <a:srgbClr val="000000">
                      <a:alpha val="43137"/>
                    </a:srgbClr>
                  </a:outerShdw>
                </a:effectLst>
                <a:latin typeface="Georgia" panose="02040502050405020303" pitchFamily="18" charset="0"/>
              </a:rPr>
              <a:t>And the heavens are the works of Your hands;</a:t>
            </a:r>
          </a:p>
          <a:p>
            <a:r>
              <a:rPr lang="en-US" dirty="0">
                <a:effectLst>
                  <a:outerShdw blurRad="38100" dist="38100" dir="2700000" algn="tl">
                    <a:srgbClr val="000000">
                      <a:alpha val="43137"/>
                    </a:srgbClr>
                  </a:outerShdw>
                </a:effectLst>
                <a:latin typeface="Georgia" panose="02040502050405020303" pitchFamily="18" charset="0"/>
              </a:rPr>
              <a:t>11 They will perish, </a:t>
            </a:r>
            <a:r>
              <a:rPr lang="en-US" dirty="0">
                <a:solidFill>
                  <a:srgbClr val="FFFF00"/>
                </a:solidFill>
                <a:effectLst>
                  <a:outerShdw blurRad="38100" dist="38100" dir="2700000" algn="tl">
                    <a:srgbClr val="000000">
                      <a:alpha val="43137"/>
                    </a:srgbClr>
                  </a:outerShdw>
                </a:effectLst>
                <a:latin typeface="Georgia" panose="02040502050405020303" pitchFamily="18" charset="0"/>
              </a:rPr>
              <a:t>but You remain</a:t>
            </a:r>
            <a:r>
              <a:rPr lang="en-US" dirty="0">
                <a:effectLst>
                  <a:outerShdw blurRad="38100" dist="38100" dir="2700000" algn="tl">
                    <a:srgbClr val="000000">
                      <a:alpha val="43137"/>
                    </a:srgbClr>
                  </a:outerShdw>
                </a:effectLst>
                <a:latin typeface="Georgia" panose="02040502050405020303" pitchFamily="18" charset="0"/>
              </a:rPr>
              <a:t>;</a:t>
            </a:r>
          </a:p>
        </p:txBody>
      </p:sp>
      <p:sp>
        <p:nvSpPr>
          <p:cNvPr id="4" name="Text Placeholder 3">
            <a:extLst>
              <a:ext uri="{FF2B5EF4-FFF2-40B4-BE49-F238E27FC236}">
                <a16:creationId xmlns:a16="http://schemas.microsoft.com/office/drawing/2014/main" id="{CE40407D-B314-5ABF-8627-BF56A15B1C97}"/>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250281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D5A8-47E3-61D8-4239-CF50C0538F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AF68CD-2F6D-0624-2895-44DE47D44846}"/>
              </a:ext>
            </a:extLst>
          </p:cNvPr>
          <p:cNvSpPr>
            <a:spLocks noGrp="1"/>
          </p:cNvSpPr>
          <p:nvPr>
            <p:ph type="body" sz="quarter" idx="13"/>
          </p:nvPr>
        </p:nvSpPr>
        <p:spPr>
          <a:xfrm>
            <a:off x="264320" y="59282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And they all will wear out like a garment,</a:t>
            </a:r>
          </a:p>
          <a:p>
            <a:r>
              <a:rPr lang="en-US" dirty="0">
                <a:effectLst>
                  <a:outerShdw blurRad="38100" dist="38100" dir="2700000" algn="tl">
                    <a:srgbClr val="000000">
                      <a:alpha val="43137"/>
                    </a:srgbClr>
                  </a:outerShdw>
                </a:effectLst>
                <a:latin typeface="Georgia" panose="02040502050405020303" pitchFamily="18" charset="0"/>
              </a:rPr>
              <a:t>12 And like a robe You will roll them up;</a:t>
            </a:r>
          </a:p>
          <a:p>
            <a:r>
              <a:rPr lang="en-US" dirty="0">
                <a:effectLst>
                  <a:outerShdw blurRad="38100" dist="38100" dir="2700000" algn="tl">
                    <a:srgbClr val="000000">
                      <a:alpha val="43137"/>
                    </a:srgbClr>
                  </a:outerShdw>
                </a:effectLst>
                <a:latin typeface="Georgia" panose="02040502050405020303" pitchFamily="18" charset="0"/>
              </a:rPr>
              <a:t>Like a garment they will also be changed.</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But You are the same,</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And Your years will not come to an end.</a:t>
            </a:r>
            <a:r>
              <a:rPr lang="en-US" dirty="0">
                <a:effectLst>
                  <a:outerShdw blurRad="38100" dist="38100" dir="2700000" algn="tl">
                    <a:srgbClr val="000000">
                      <a:alpha val="43137"/>
                    </a:srgbClr>
                  </a:outerShdw>
                </a:effectLst>
                <a:latin typeface="Georgia" panose="02040502050405020303" pitchFamily="18" charset="0"/>
              </a:rPr>
              <a:t>”</a:t>
            </a:r>
          </a:p>
        </p:txBody>
      </p:sp>
      <p:sp>
        <p:nvSpPr>
          <p:cNvPr id="4" name="Text Placeholder 3">
            <a:extLst>
              <a:ext uri="{FF2B5EF4-FFF2-40B4-BE49-F238E27FC236}">
                <a16:creationId xmlns:a16="http://schemas.microsoft.com/office/drawing/2014/main" id="{B408B3A5-1E40-0DFB-2B15-D47A08BBBD51}"/>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216502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6E900-854D-2F86-5190-5B864DE0CA12}"/>
              </a:ext>
            </a:extLst>
          </p:cNvPr>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Simply</a:t>
            </a:r>
            <a:r>
              <a:rPr lang="en-US" dirty="0"/>
              <a:t> </a:t>
            </a:r>
            <a:r>
              <a:rPr lang="en-US" sz="4400" dirty="0">
                <a:solidFill>
                  <a:srgbClr val="00B0F0"/>
                </a:solidFill>
                <a:effectLst>
                  <a:glow rad="127000">
                    <a:schemeClr val="accent1">
                      <a:alpha val="96000"/>
                    </a:schemeClr>
                  </a:glow>
                  <a:outerShdw blurRad="38100" dist="38100" dir="2700000" algn="tl">
                    <a:srgbClr val="000000">
                      <a:alpha val="43137"/>
                    </a:srgbClr>
                  </a:outerShdw>
                  <a:reflection endPos="0" dist="50800" dir="5400000" sy="-100000" algn="bl" rotWithShape="0"/>
                </a:effectLst>
                <a:latin typeface="Lucida Handwriting" panose="03010101010101010101" pitchFamily="66" charset="0"/>
              </a:rPr>
              <a:t>Jesus </a:t>
            </a:r>
          </a:p>
        </p:txBody>
      </p:sp>
      <p:sp>
        <p:nvSpPr>
          <p:cNvPr id="6" name="Text Placeholder 5">
            <a:extLst>
              <a:ext uri="{FF2B5EF4-FFF2-40B4-BE49-F238E27FC236}">
                <a16:creationId xmlns:a16="http://schemas.microsoft.com/office/drawing/2014/main" id="{C49E4832-F009-CDEE-60A6-1AF846ACBB5D}"/>
              </a:ext>
            </a:extLst>
          </p:cNvPr>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All Sufficient </a:t>
            </a:r>
          </a:p>
        </p:txBody>
      </p:sp>
    </p:spTree>
    <p:extLst>
      <p:ext uri="{BB962C8B-B14F-4D97-AF65-F5344CB8AC3E}">
        <p14:creationId xmlns:p14="http://schemas.microsoft.com/office/powerpoint/2010/main" val="140548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81CC-A25D-7645-8B8D-C0C735F11F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62E5130-4A60-15A9-770B-2705AC3736D7}"/>
              </a:ext>
            </a:extLst>
          </p:cNvPr>
          <p:cNvSpPr>
            <a:spLocks noGrp="1"/>
          </p:cNvSpPr>
          <p:nvPr>
            <p:ph type="body" sz="quarter" idx="13"/>
          </p:nvPr>
        </p:nvSpPr>
        <p:spPr>
          <a:xfrm>
            <a:off x="264320" y="42137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8 But </a:t>
            </a:r>
            <a:r>
              <a:rPr lang="en-US" dirty="0">
                <a:solidFill>
                  <a:srgbClr val="FFFF00"/>
                </a:solidFill>
                <a:effectLst>
                  <a:outerShdw blurRad="38100" dist="38100" dir="2700000" algn="tl">
                    <a:srgbClr val="000000">
                      <a:alpha val="43137"/>
                    </a:srgbClr>
                  </a:outerShdw>
                </a:effectLst>
                <a:latin typeface="Georgia" panose="02040502050405020303" pitchFamily="18" charset="0"/>
              </a:rPr>
              <a:t>regarding the Son He says</a:t>
            </a:r>
            <a:r>
              <a:rPr lang="en-US" dirty="0">
                <a:effectLst>
                  <a:outerShdw blurRad="38100" dist="38100" dir="2700000" algn="tl">
                    <a:srgbClr val="000000">
                      <a:alpha val="43137"/>
                    </a:srgbClr>
                  </a:outerShdw>
                </a:effectLst>
                <a:latin typeface="Georgia" panose="02040502050405020303" pitchFamily="18" charset="0"/>
              </a:rPr>
              <a:t>,</a:t>
            </a:r>
          </a:p>
          <a:p>
            <a:r>
              <a:rPr lang="en-US" dirty="0">
                <a:effectLst>
                  <a:outerShdw blurRad="38100" dist="38100" dir="2700000" algn="tl">
                    <a:srgbClr val="000000">
                      <a:alpha val="43137"/>
                    </a:srgbClr>
                  </a:outerShdw>
                </a:effectLst>
                <a:latin typeface="Georgia" panose="02040502050405020303" pitchFamily="18" charset="0"/>
              </a:rPr>
              <a:t>“</a:t>
            </a:r>
            <a:r>
              <a:rPr lang="en-US" b="1" dirty="0">
                <a:effectLst>
                  <a:outerShdw blurRad="38100" dist="38100" dir="2700000" algn="tl">
                    <a:srgbClr val="000000">
                      <a:alpha val="43137"/>
                    </a:srgbClr>
                  </a:outerShdw>
                </a:effectLst>
                <a:latin typeface="Georgia" panose="02040502050405020303" pitchFamily="18" charset="0"/>
              </a:rPr>
              <a:t>Your throne, God, is forever and ever,</a:t>
            </a:r>
          </a:p>
          <a:p>
            <a:r>
              <a:rPr lang="en-US" dirty="0">
                <a:effectLst>
                  <a:outerShdw blurRad="38100" dist="38100" dir="2700000" algn="tl">
                    <a:srgbClr val="000000">
                      <a:alpha val="43137"/>
                    </a:srgbClr>
                  </a:outerShdw>
                </a:effectLst>
                <a:latin typeface="Georgia" panose="02040502050405020303" pitchFamily="18" charset="0"/>
              </a:rPr>
              <a:t>And the scepter of righteousness is the scepter </a:t>
            </a:r>
          </a:p>
          <a:p>
            <a:r>
              <a:rPr lang="en-US" dirty="0">
                <a:effectLst>
                  <a:outerShdw blurRad="38100" dist="38100" dir="2700000" algn="tl">
                    <a:srgbClr val="000000">
                      <a:alpha val="43137"/>
                    </a:srgbClr>
                  </a:outerShdw>
                </a:effectLst>
                <a:latin typeface="Georgia" panose="02040502050405020303" pitchFamily="18" charset="0"/>
              </a:rPr>
              <a:t>of His kingdom.</a:t>
            </a:r>
          </a:p>
        </p:txBody>
      </p:sp>
      <p:sp>
        <p:nvSpPr>
          <p:cNvPr id="4" name="Text Placeholder 3">
            <a:extLst>
              <a:ext uri="{FF2B5EF4-FFF2-40B4-BE49-F238E27FC236}">
                <a16:creationId xmlns:a16="http://schemas.microsoft.com/office/drawing/2014/main" id="{00EF0A8B-734C-130D-598D-B7CFD3E5B479}"/>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8 NASB </a:t>
            </a:r>
          </a:p>
        </p:txBody>
      </p:sp>
    </p:spTree>
    <p:extLst>
      <p:ext uri="{BB962C8B-B14F-4D97-AF65-F5344CB8AC3E}">
        <p14:creationId xmlns:p14="http://schemas.microsoft.com/office/powerpoint/2010/main" val="128290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B74C-956A-DCC5-4BF9-332B23BDE7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483BF31-A4D8-0563-A143-18866221D572}"/>
              </a:ext>
            </a:extLst>
          </p:cNvPr>
          <p:cNvSpPr>
            <a:spLocks noGrp="1"/>
          </p:cNvSpPr>
          <p:nvPr>
            <p:ph type="body" sz="quarter" idx="13"/>
          </p:nvPr>
        </p:nvSpPr>
        <p:spPr>
          <a:xfrm>
            <a:off x="264320" y="59282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9 </a:t>
            </a:r>
            <a:r>
              <a:rPr lang="en-US" dirty="0">
                <a:solidFill>
                  <a:srgbClr val="FFFF00"/>
                </a:solidFill>
                <a:effectLst>
                  <a:outerShdw blurRad="38100" dist="38100" dir="2700000" algn="tl">
                    <a:srgbClr val="000000">
                      <a:alpha val="43137"/>
                    </a:srgbClr>
                  </a:outerShdw>
                </a:effectLst>
                <a:latin typeface="Georgia" panose="02040502050405020303" pitchFamily="18" charset="0"/>
              </a:rPr>
              <a:t>For in Christ all the fullness of the Deity lives </a:t>
            </a:r>
            <a:r>
              <a:rPr lang="en-US" dirty="0">
                <a:effectLst>
                  <a:outerShdw blurRad="38100" dist="38100" dir="2700000" algn="tl">
                    <a:srgbClr val="000000">
                      <a:alpha val="43137"/>
                    </a:srgbClr>
                  </a:outerShdw>
                </a:effectLst>
                <a:latin typeface="Georgia" panose="02040502050405020303" pitchFamily="18" charset="0"/>
              </a:rPr>
              <a:t>in bodily form, </a:t>
            </a:r>
          </a:p>
          <a:p>
            <a:r>
              <a:rPr lang="en-US" dirty="0">
                <a:effectLst>
                  <a:outerShdw blurRad="38100" dist="38100" dir="2700000" algn="tl">
                    <a:srgbClr val="000000">
                      <a:alpha val="43137"/>
                    </a:srgbClr>
                  </a:outerShdw>
                </a:effectLst>
                <a:latin typeface="Georgia" panose="02040502050405020303" pitchFamily="18" charset="0"/>
              </a:rPr>
              <a:t>10 and in Christ you have been brought to fullness. </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He is the head over every power and authority</a:t>
            </a:r>
            <a:r>
              <a:rPr lang="en-US" dirty="0">
                <a:effectLst>
                  <a:outerShdw blurRad="38100" dist="38100" dir="2700000" algn="tl">
                    <a:srgbClr val="000000">
                      <a:alpha val="43137"/>
                    </a:srgbClr>
                  </a:outerShdw>
                </a:effectLst>
                <a:latin typeface="Georgia" panose="02040502050405020303" pitchFamily="18" charset="0"/>
              </a:rPr>
              <a:t>.</a:t>
            </a:r>
          </a:p>
        </p:txBody>
      </p:sp>
      <p:sp>
        <p:nvSpPr>
          <p:cNvPr id="4" name="Text Placeholder 3">
            <a:extLst>
              <a:ext uri="{FF2B5EF4-FFF2-40B4-BE49-F238E27FC236}">
                <a16:creationId xmlns:a16="http://schemas.microsoft.com/office/drawing/2014/main" id="{0B6B7035-BBCD-EB5B-C8FE-F4ABFEBD9B7E}"/>
              </a:ext>
            </a:extLst>
          </p:cNvPr>
          <p:cNvSpPr>
            <a:spLocks noGrp="1"/>
          </p:cNvSpPr>
          <p:nvPr>
            <p:ph type="body" sz="quarter" idx="14"/>
          </p:nvPr>
        </p:nvSpPr>
        <p:spPr/>
        <p:txBody>
          <a:bodyPr>
            <a:normAutofit/>
          </a:bodyPr>
          <a:lstStyle/>
          <a:p>
            <a:r>
              <a:rPr lang="en-US" sz="3600" dirty="0">
                <a:latin typeface="Georgia" panose="02040502050405020303" pitchFamily="18" charset="0"/>
              </a:rPr>
              <a:t>Colossians 2: 9-10 NIV </a:t>
            </a:r>
          </a:p>
        </p:txBody>
      </p:sp>
    </p:spTree>
    <p:extLst>
      <p:ext uri="{BB962C8B-B14F-4D97-AF65-F5344CB8AC3E}">
        <p14:creationId xmlns:p14="http://schemas.microsoft.com/office/powerpoint/2010/main" val="222833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9DFE-663B-1EF3-E372-8EF22D03A2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80CD80-7D9F-0B4F-FE95-9DE87673E9F2}"/>
              </a:ext>
            </a:extLst>
          </p:cNvPr>
          <p:cNvSpPr>
            <a:spLocks noGrp="1"/>
          </p:cNvSpPr>
          <p:nvPr>
            <p:ph type="body" sz="quarter" idx="13"/>
          </p:nvPr>
        </p:nvSpPr>
        <p:spPr>
          <a:xfrm>
            <a:off x="264320" y="59282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8 And God is able to make all grace overflow to you, so that, </a:t>
            </a:r>
          </a:p>
          <a:p>
            <a:r>
              <a:rPr lang="en-US" b="1" dirty="0">
                <a:effectLst>
                  <a:outerShdw blurRad="38100" dist="38100" dir="2700000" algn="tl">
                    <a:srgbClr val="000000">
                      <a:alpha val="43137"/>
                    </a:srgbClr>
                  </a:outerShdw>
                </a:effectLst>
                <a:latin typeface="Georgia" panose="02040502050405020303" pitchFamily="18" charset="0"/>
              </a:rPr>
              <a:t>always having all sufficiency </a:t>
            </a:r>
          </a:p>
          <a:p>
            <a:r>
              <a:rPr lang="en-US" b="1" dirty="0">
                <a:effectLst>
                  <a:outerShdw blurRad="38100" dist="38100" dir="2700000" algn="tl">
                    <a:srgbClr val="000000">
                      <a:alpha val="43137"/>
                    </a:srgbClr>
                  </a:outerShdw>
                </a:effectLst>
                <a:latin typeface="Georgia" panose="02040502050405020303" pitchFamily="18" charset="0"/>
              </a:rPr>
              <a:t>in everything, </a:t>
            </a:r>
          </a:p>
          <a:p>
            <a:r>
              <a:rPr lang="en-US" dirty="0">
                <a:effectLst>
                  <a:outerShdw blurRad="38100" dist="38100" dir="2700000" algn="tl">
                    <a:srgbClr val="000000">
                      <a:alpha val="43137"/>
                    </a:srgbClr>
                  </a:outerShdw>
                </a:effectLst>
                <a:latin typeface="Georgia" panose="02040502050405020303" pitchFamily="18" charset="0"/>
              </a:rPr>
              <a:t>you may have an abundance for every good deed;</a:t>
            </a:r>
          </a:p>
        </p:txBody>
      </p:sp>
      <p:sp>
        <p:nvSpPr>
          <p:cNvPr id="4" name="Text Placeholder 3">
            <a:extLst>
              <a:ext uri="{FF2B5EF4-FFF2-40B4-BE49-F238E27FC236}">
                <a16:creationId xmlns:a16="http://schemas.microsoft.com/office/drawing/2014/main" id="{73E1EA4B-5414-F21E-DD1E-B7D7F951F5BD}"/>
              </a:ext>
            </a:extLst>
          </p:cNvPr>
          <p:cNvSpPr>
            <a:spLocks noGrp="1"/>
          </p:cNvSpPr>
          <p:nvPr>
            <p:ph type="body" sz="quarter" idx="14"/>
          </p:nvPr>
        </p:nvSpPr>
        <p:spPr/>
        <p:txBody>
          <a:bodyPr>
            <a:normAutofit/>
          </a:bodyPr>
          <a:lstStyle/>
          <a:p>
            <a:r>
              <a:rPr lang="en-US" sz="3600" dirty="0">
                <a:latin typeface="Georgia" panose="02040502050405020303" pitchFamily="18" charset="0"/>
              </a:rPr>
              <a:t>2 Corinthians 9:8 NASB </a:t>
            </a:r>
          </a:p>
        </p:txBody>
      </p:sp>
    </p:spTree>
    <p:extLst>
      <p:ext uri="{BB962C8B-B14F-4D97-AF65-F5344CB8AC3E}">
        <p14:creationId xmlns:p14="http://schemas.microsoft.com/office/powerpoint/2010/main" val="382745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4351-DC08-7857-E782-F74A8937F4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68251A-3F09-96EE-F792-205BAFD7DB52}"/>
              </a:ext>
            </a:extLst>
          </p:cNvPr>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Simply</a:t>
            </a:r>
            <a:r>
              <a:rPr lang="en-US" dirty="0"/>
              <a:t> </a:t>
            </a:r>
            <a:r>
              <a:rPr lang="en-US" sz="4400" dirty="0">
                <a:solidFill>
                  <a:srgbClr val="00B0F0"/>
                </a:solidFill>
                <a:effectLst>
                  <a:glow rad="127000">
                    <a:schemeClr val="accent1">
                      <a:alpha val="96000"/>
                    </a:schemeClr>
                  </a:glow>
                  <a:outerShdw blurRad="38100" dist="38100" dir="2700000" algn="tl">
                    <a:srgbClr val="000000">
                      <a:alpha val="43137"/>
                    </a:srgbClr>
                  </a:outerShdw>
                  <a:reflection endPos="0" dist="50800" dir="5400000" sy="-100000" algn="bl" rotWithShape="0"/>
                </a:effectLst>
                <a:latin typeface="Lucida Handwriting" panose="03010101010101010101" pitchFamily="66" charset="0"/>
              </a:rPr>
              <a:t>Jesus </a:t>
            </a:r>
          </a:p>
        </p:txBody>
      </p:sp>
      <p:sp>
        <p:nvSpPr>
          <p:cNvPr id="6" name="Text Placeholder 5">
            <a:extLst>
              <a:ext uri="{FF2B5EF4-FFF2-40B4-BE49-F238E27FC236}">
                <a16:creationId xmlns:a16="http://schemas.microsoft.com/office/drawing/2014/main" id="{19F7EAD4-58C7-258F-76B4-2B2253466407}"/>
              </a:ext>
            </a:extLst>
          </p:cNvPr>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All Supreme</a:t>
            </a:r>
          </a:p>
        </p:txBody>
      </p:sp>
    </p:spTree>
    <p:extLst>
      <p:ext uri="{BB962C8B-B14F-4D97-AF65-F5344CB8AC3E}">
        <p14:creationId xmlns:p14="http://schemas.microsoft.com/office/powerpoint/2010/main" val="294983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06C6-FCC3-7EC6-AF8D-C50215BCE29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FF107A-7A48-7E7C-C6ED-C29357C7D876}"/>
              </a:ext>
            </a:extLst>
          </p:cNvPr>
          <p:cNvSpPr>
            <a:spLocks noGrp="1"/>
          </p:cNvSpPr>
          <p:nvPr>
            <p:ph type="body" sz="quarter" idx="13"/>
          </p:nvPr>
        </p:nvSpPr>
        <p:spPr>
          <a:xfrm>
            <a:off x="360760" y="866360"/>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18 And </a:t>
            </a:r>
            <a:r>
              <a:rPr lang="en-US" b="1" dirty="0">
                <a:solidFill>
                  <a:srgbClr val="FFFF00"/>
                </a:solidFill>
                <a:effectLst>
                  <a:outerShdw blurRad="38100" dist="38100" dir="2700000" algn="tl">
                    <a:srgbClr val="000000">
                      <a:alpha val="43137"/>
                    </a:srgbClr>
                  </a:outerShdw>
                </a:effectLst>
                <a:latin typeface="Georgia" panose="02040502050405020303" pitchFamily="18" charset="0"/>
              </a:rPr>
              <a:t>he is the head of the body</a:t>
            </a:r>
            <a:r>
              <a:rPr lang="en-US" dirty="0">
                <a:effectLst>
                  <a:outerShdw blurRad="38100" dist="38100" dir="2700000" algn="tl">
                    <a:srgbClr val="000000">
                      <a:alpha val="43137"/>
                    </a:srgbClr>
                  </a:outerShdw>
                </a:effectLst>
                <a:latin typeface="Georgia" panose="02040502050405020303" pitchFamily="18" charset="0"/>
              </a:rPr>
              <a:t>, </a:t>
            </a:r>
          </a:p>
          <a:p>
            <a:r>
              <a:rPr lang="en-US" dirty="0">
                <a:effectLst>
                  <a:outerShdw blurRad="38100" dist="38100" dir="2700000" algn="tl">
                    <a:srgbClr val="000000">
                      <a:alpha val="43137"/>
                    </a:srgbClr>
                  </a:outerShdw>
                </a:effectLst>
                <a:latin typeface="Georgia" panose="02040502050405020303" pitchFamily="18" charset="0"/>
              </a:rPr>
              <a:t>the church; he is the beginning and </a:t>
            </a:r>
          </a:p>
          <a:p>
            <a:r>
              <a:rPr lang="en-US" dirty="0">
                <a:effectLst>
                  <a:outerShdw blurRad="38100" dist="38100" dir="2700000" algn="tl">
                    <a:srgbClr val="000000">
                      <a:alpha val="43137"/>
                    </a:srgbClr>
                  </a:outerShdw>
                </a:effectLst>
                <a:latin typeface="Georgia" panose="02040502050405020303" pitchFamily="18" charset="0"/>
              </a:rPr>
              <a:t>the firstborn from among the dead, </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so that in everything he might have </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the supremacy</a:t>
            </a:r>
            <a:r>
              <a:rPr lang="en-US" dirty="0">
                <a:effectLst>
                  <a:outerShdw blurRad="38100" dist="38100" dir="2700000" algn="tl">
                    <a:srgbClr val="000000">
                      <a:alpha val="43137"/>
                    </a:srgbClr>
                  </a:outerShdw>
                </a:effectLst>
                <a:latin typeface="Georgia" panose="02040502050405020303" pitchFamily="18" charset="0"/>
              </a:rPr>
              <a:t>. </a:t>
            </a:r>
          </a:p>
        </p:txBody>
      </p:sp>
      <p:sp>
        <p:nvSpPr>
          <p:cNvPr id="4" name="Text Placeholder 3">
            <a:extLst>
              <a:ext uri="{FF2B5EF4-FFF2-40B4-BE49-F238E27FC236}">
                <a16:creationId xmlns:a16="http://schemas.microsoft.com/office/drawing/2014/main" id="{7CBCD106-3CFF-F0BE-8322-96F710741342}"/>
              </a:ext>
            </a:extLst>
          </p:cNvPr>
          <p:cNvSpPr>
            <a:spLocks noGrp="1"/>
          </p:cNvSpPr>
          <p:nvPr>
            <p:ph type="body" sz="quarter" idx="14"/>
          </p:nvPr>
        </p:nvSpPr>
        <p:spPr>
          <a:xfrm>
            <a:off x="492125" y="4501661"/>
            <a:ext cx="8159750" cy="496628"/>
          </a:xfrm>
        </p:spPr>
        <p:txBody>
          <a:bodyPr>
            <a:normAutofit fontScale="92500" lnSpcReduction="20000"/>
          </a:bodyPr>
          <a:lstStyle/>
          <a:p>
            <a:r>
              <a:rPr lang="en-US" sz="3600" dirty="0">
                <a:latin typeface="Georgia" panose="02040502050405020303" pitchFamily="18" charset="0"/>
              </a:rPr>
              <a:t>Colossians 1: 18 NIV </a:t>
            </a:r>
          </a:p>
        </p:txBody>
      </p:sp>
    </p:spTree>
    <p:extLst>
      <p:ext uri="{BB962C8B-B14F-4D97-AF65-F5344CB8AC3E}">
        <p14:creationId xmlns:p14="http://schemas.microsoft.com/office/powerpoint/2010/main" val="19005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1B1B-4603-7CA0-DDBD-7E210497A9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266EA43-0640-AC6C-71DC-390AA0E0BEE3}"/>
              </a:ext>
            </a:extLst>
          </p:cNvPr>
          <p:cNvSpPr>
            <a:spLocks noGrp="1"/>
          </p:cNvSpPr>
          <p:nvPr>
            <p:ph type="body" sz="quarter" idx="13"/>
          </p:nvPr>
        </p:nvSpPr>
        <p:spPr>
          <a:xfrm>
            <a:off x="360760" y="866360"/>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18 Then Jesus came to them and said, </a:t>
            </a:r>
          </a:p>
          <a:p>
            <a:r>
              <a:rPr lang="en-US" b="1" dirty="0">
                <a:effectLst>
                  <a:outerShdw blurRad="38100" dist="38100" dir="2700000" algn="tl">
                    <a:srgbClr val="000000">
                      <a:alpha val="43137"/>
                    </a:srgbClr>
                  </a:outerShdw>
                </a:effectLst>
                <a:latin typeface="Georgia" panose="02040502050405020303" pitchFamily="18" charset="0"/>
              </a:rPr>
              <a:t>“All authority in heaven and on earth </a:t>
            </a:r>
          </a:p>
          <a:p>
            <a:r>
              <a:rPr lang="en-US" b="1" dirty="0">
                <a:effectLst>
                  <a:outerShdw blurRad="38100" dist="38100" dir="2700000" algn="tl">
                    <a:srgbClr val="000000">
                      <a:alpha val="43137"/>
                    </a:srgbClr>
                  </a:outerShdw>
                </a:effectLst>
                <a:latin typeface="Georgia" panose="02040502050405020303" pitchFamily="18" charset="0"/>
              </a:rPr>
              <a:t>has been given to me.”</a:t>
            </a:r>
            <a:endParaRPr lang="en-US" b="1" dirty="0">
              <a:solidFill>
                <a:srgbClr val="FFFF00"/>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DD13471C-FEC9-E9B8-8DD8-915F536BA119}"/>
              </a:ext>
            </a:extLst>
          </p:cNvPr>
          <p:cNvSpPr>
            <a:spLocks noGrp="1"/>
          </p:cNvSpPr>
          <p:nvPr>
            <p:ph type="body" sz="quarter" idx="14"/>
          </p:nvPr>
        </p:nvSpPr>
        <p:spPr>
          <a:xfrm>
            <a:off x="492125" y="4501661"/>
            <a:ext cx="8159750" cy="496628"/>
          </a:xfrm>
        </p:spPr>
        <p:txBody>
          <a:bodyPr>
            <a:normAutofit fontScale="92500" lnSpcReduction="20000"/>
          </a:bodyPr>
          <a:lstStyle/>
          <a:p>
            <a:r>
              <a:rPr lang="en-US" sz="3600" dirty="0">
                <a:latin typeface="Georgia" panose="02040502050405020303" pitchFamily="18" charset="0"/>
              </a:rPr>
              <a:t>Matthew 28:18 NIV </a:t>
            </a:r>
          </a:p>
        </p:txBody>
      </p:sp>
    </p:spTree>
    <p:extLst>
      <p:ext uri="{BB962C8B-B14F-4D97-AF65-F5344CB8AC3E}">
        <p14:creationId xmlns:p14="http://schemas.microsoft.com/office/powerpoint/2010/main" val="261819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blue text on a black background&#10;&#10;Description automatically generated">
            <a:extLst>
              <a:ext uri="{FF2B5EF4-FFF2-40B4-BE49-F238E27FC236}">
                <a16:creationId xmlns:a16="http://schemas.microsoft.com/office/drawing/2014/main" id="{10A6D658-E77D-01A8-2913-0C536A7CFA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1C2EA6D-4EFC-BF2B-CA66-C518777D56A4}"/>
              </a:ext>
            </a:extLst>
          </p:cNvPr>
          <p:cNvSpPr txBox="1"/>
          <p:nvPr/>
        </p:nvSpPr>
        <p:spPr>
          <a:xfrm rot="20970329">
            <a:off x="228600" y="1991933"/>
            <a:ext cx="2900362"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Simply</a:t>
            </a:r>
          </a:p>
        </p:txBody>
      </p:sp>
      <p:sp>
        <p:nvSpPr>
          <p:cNvPr id="5" name="TextBox 4">
            <a:extLst>
              <a:ext uri="{FF2B5EF4-FFF2-40B4-BE49-F238E27FC236}">
                <a16:creationId xmlns:a16="http://schemas.microsoft.com/office/drawing/2014/main" id="{F292BA5E-D724-2264-48F9-7CA7BF9DFCDE}"/>
              </a:ext>
            </a:extLst>
          </p:cNvPr>
          <p:cNvSpPr txBox="1"/>
          <p:nvPr/>
        </p:nvSpPr>
        <p:spPr>
          <a:xfrm>
            <a:off x="5400431" y="4104738"/>
            <a:ext cx="3329354" cy="646331"/>
          </a:xfrm>
          <a:prstGeom prst="rect">
            <a:avLst/>
          </a:prstGeom>
          <a:noFill/>
        </p:spPr>
        <p:txBody>
          <a:bodyPr wrap="square" rtlCol="0">
            <a:spAutoFit/>
          </a:bodyPr>
          <a:lstStyle/>
          <a:p>
            <a:pPr algn="ctr"/>
            <a:r>
              <a:rPr lang="en-US" sz="3600" dirty="0">
                <a:latin typeface="Georgia" panose="02040502050405020303" pitchFamily="18" charset="0"/>
              </a:rPr>
              <a:t>2025 Focus</a:t>
            </a:r>
          </a:p>
        </p:txBody>
      </p:sp>
    </p:spTree>
    <p:extLst>
      <p:ext uri="{BB962C8B-B14F-4D97-AF65-F5344CB8AC3E}">
        <p14:creationId xmlns:p14="http://schemas.microsoft.com/office/powerpoint/2010/main" val="187332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E060A-C65E-CC3C-B237-DDBD8C2AB6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E4F83C1-27F2-2213-845A-E040A14E9D22}"/>
              </a:ext>
            </a:extLst>
          </p:cNvPr>
          <p:cNvSpPr>
            <a:spLocks noGrp="1"/>
          </p:cNvSpPr>
          <p:nvPr>
            <p:ph type="body" sz="quarter" idx="13"/>
          </p:nvPr>
        </p:nvSpPr>
        <p:spPr>
          <a:xfrm>
            <a:off x="264320" y="59282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And they all will wear out like a garment,</a:t>
            </a:r>
          </a:p>
          <a:p>
            <a:r>
              <a:rPr lang="en-US" dirty="0">
                <a:effectLst>
                  <a:outerShdw blurRad="38100" dist="38100" dir="2700000" algn="tl">
                    <a:srgbClr val="000000">
                      <a:alpha val="43137"/>
                    </a:srgbClr>
                  </a:outerShdw>
                </a:effectLst>
                <a:latin typeface="Georgia" panose="02040502050405020303" pitchFamily="18" charset="0"/>
              </a:rPr>
              <a:t>12 And like a robe You will roll them up;</a:t>
            </a:r>
          </a:p>
          <a:p>
            <a:r>
              <a:rPr lang="en-US" dirty="0">
                <a:effectLst>
                  <a:outerShdw blurRad="38100" dist="38100" dir="2700000" algn="tl">
                    <a:srgbClr val="000000">
                      <a:alpha val="43137"/>
                    </a:srgbClr>
                  </a:outerShdw>
                </a:effectLst>
                <a:latin typeface="Georgia" panose="02040502050405020303" pitchFamily="18" charset="0"/>
              </a:rPr>
              <a:t>Like a garment they will also be changed.</a:t>
            </a:r>
          </a:p>
          <a:p>
            <a:r>
              <a:rPr lang="en-US" b="1" dirty="0">
                <a:effectLst>
                  <a:outerShdw blurRad="38100" dist="38100" dir="2700000" algn="tl">
                    <a:srgbClr val="000000">
                      <a:alpha val="43137"/>
                    </a:srgbClr>
                  </a:outerShdw>
                </a:effectLst>
                <a:latin typeface="Georgia" panose="02040502050405020303" pitchFamily="18" charset="0"/>
              </a:rPr>
              <a:t>But You are the same,</a:t>
            </a:r>
          </a:p>
          <a:p>
            <a:r>
              <a:rPr lang="en-US" b="1" dirty="0">
                <a:effectLst>
                  <a:outerShdw blurRad="38100" dist="38100" dir="2700000" algn="tl">
                    <a:srgbClr val="000000">
                      <a:alpha val="43137"/>
                    </a:srgbClr>
                  </a:outerShdw>
                </a:effectLst>
                <a:latin typeface="Georgia" panose="02040502050405020303" pitchFamily="18" charset="0"/>
              </a:rPr>
              <a:t>And Your years will not come to an end.</a:t>
            </a:r>
          </a:p>
        </p:txBody>
      </p:sp>
      <p:sp>
        <p:nvSpPr>
          <p:cNvPr id="4" name="Text Placeholder 3">
            <a:extLst>
              <a:ext uri="{FF2B5EF4-FFF2-40B4-BE49-F238E27FC236}">
                <a16:creationId xmlns:a16="http://schemas.microsoft.com/office/drawing/2014/main" id="{8219F46B-2E85-0FE7-A800-956C416ECD30}"/>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11-12 NASB </a:t>
            </a:r>
          </a:p>
        </p:txBody>
      </p:sp>
    </p:spTree>
    <p:extLst>
      <p:ext uri="{BB962C8B-B14F-4D97-AF65-F5344CB8AC3E}">
        <p14:creationId xmlns:p14="http://schemas.microsoft.com/office/powerpoint/2010/main" val="369504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2D5DA-98A3-D3B1-98D6-D11A74081A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89D70F-7867-107A-3663-7E858BBE1F86}"/>
              </a:ext>
            </a:extLst>
          </p:cNvPr>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Simply</a:t>
            </a:r>
            <a:r>
              <a:rPr lang="en-US" dirty="0"/>
              <a:t> </a:t>
            </a:r>
            <a:r>
              <a:rPr lang="en-US" sz="4400" dirty="0">
                <a:solidFill>
                  <a:srgbClr val="00B0F0"/>
                </a:solidFill>
                <a:effectLst>
                  <a:glow rad="127000">
                    <a:schemeClr val="accent1">
                      <a:alpha val="96000"/>
                    </a:schemeClr>
                  </a:glow>
                  <a:outerShdw blurRad="38100" dist="38100" dir="2700000" algn="tl">
                    <a:srgbClr val="000000">
                      <a:alpha val="43137"/>
                    </a:srgbClr>
                  </a:outerShdw>
                  <a:reflection endPos="0" dist="50800" dir="5400000" sy="-100000" algn="bl" rotWithShape="0"/>
                </a:effectLst>
                <a:latin typeface="Lucida Handwriting" panose="03010101010101010101" pitchFamily="66" charset="0"/>
              </a:rPr>
              <a:t>Jesus </a:t>
            </a:r>
          </a:p>
        </p:txBody>
      </p:sp>
      <p:sp>
        <p:nvSpPr>
          <p:cNvPr id="6" name="Text Placeholder 5">
            <a:extLst>
              <a:ext uri="{FF2B5EF4-FFF2-40B4-BE49-F238E27FC236}">
                <a16:creationId xmlns:a16="http://schemas.microsoft.com/office/drawing/2014/main" id="{D55D2545-BCAA-102D-7571-75F08CA63BA3}"/>
              </a:ext>
            </a:extLst>
          </p:cNvPr>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No Add On’s </a:t>
            </a:r>
          </a:p>
          <a:p>
            <a:r>
              <a:rPr lang="en-US" sz="4400" b="1" dirty="0">
                <a:effectLst>
                  <a:outerShdw blurRad="38100" dist="38100" dir="2700000" algn="tl">
                    <a:srgbClr val="000000">
                      <a:alpha val="43137"/>
                    </a:srgbClr>
                  </a:outerShdw>
                </a:effectLst>
                <a:latin typeface="Georgia" panose="02040502050405020303" pitchFamily="18" charset="0"/>
              </a:rPr>
              <a:t>Needed</a:t>
            </a:r>
          </a:p>
        </p:txBody>
      </p:sp>
    </p:spTree>
    <p:extLst>
      <p:ext uri="{BB962C8B-B14F-4D97-AF65-F5344CB8AC3E}">
        <p14:creationId xmlns:p14="http://schemas.microsoft.com/office/powerpoint/2010/main" val="227859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AB6C2-EBB6-4475-276F-D2885AE8097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97E298B-6F11-6140-DA7A-990F52480361}"/>
              </a:ext>
            </a:extLst>
          </p:cNvPr>
          <p:cNvSpPr>
            <a:spLocks noGrp="1"/>
          </p:cNvSpPr>
          <p:nvPr>
            <p:ph type="body" sz="quarter" idx="13"/>
          </p:nvPr>
        </p:nvSpPr>
        <p:spPr>
          <a:xfrm>
            <a:off x="527050" y="569865"/>
            <a:ext cx="8160063"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6 And when He again brings the firstborn into the world, He says,</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“And let all the angels of God worship Him.”</a:t>
            </a:r>
          </a:p>
          <a:p>
            <a:r>
              <a:rPr lang="en-US" dirty="0">
                <a:effectLst>
                  <a:outerShdw blurRad="38100" dist="38100" dir="2700000" algn="tl">
                    <a:srgbClr val="000000">
                      <a:alpha val="43137"/>
                    </a:srgbClr>
                  </a:outerShdw>
                </a:effectLst>
                <a:latin typeface="Georgia" panose="02040502050405020303" pitchFamily="18" charset="0"/>
              </a:rPr>
              <a:t>7 And regarding the angels He says,</a:t>
            </a:r>
          </a:p>
          <a:p>
            <a:r>
              <a:rPr lang="en-US" dirty="0">
                <a:effectLst>
                  <a:outerShdw blurRad="38100" dist="38100" dir="2700000" algn="tl">
                    <a:srgbClr val="000000">
                      <a:alpha val="43137"/>
                    </a:srgbClr>
                  </a:outerShdw>
                </a:effectLst>
                <a:latin typeface="Georgia" panose="02040502050405020303" pitchFamily="18" charset="0"/>
              </a:rPr>
              <a:t>“He makes His angels winds,</a:t>
            </a:r>
          </a:p>
          <a:p>
            <a:r>
              <a:rPr lang="en-US" dirty="0">
                <a:effectLst>
                  <a:outerShdw blurRad="38100" dist="38100" dir="2700000" algn="tl">
                    <a:srgbClr val="000000">
                      <a:alpha val="43137"/>
                    </a:srgbClr>
                  </a:outerShdw>
                </a:effectLst>
                <a:latin typeface="Georgia" panose="02040502050405020303" pitchFamily="18" charset="0"/>
              </a:rPr>
              <a:t>And His ministers a flame of fire.”</a:t>
            </a:r>
          </a:p>
        </p:txBody>
      </p:sp>
      <p:sp>
        <p:nvSpPr>
          <p:cNvPr id="4" name="Text Placeholder 3">
            <a:extLst>
              <a:ext uri="{FF2B5EF4-FFF2-40B4-BE49-F238E27FC236}">
                <a16:creationId xmlns:a16="http://schemas.microsoft.com/office/drawing/2014/main" id="{891AA686-8EC4-D6D9-59E1-AD7044588B8B}"/>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6-7 NASB </a:t>
            </a:r>
          </a:p>
        </p:txBody>
      </p:sp>
    </p:spTree>
    <p:extLst>
      <p:ext uri="{BB962C8B-B14F-4D97-AF65-F5344CB8AC3E}">
        <p14:creationId xmlns:p14="http://schemas.microsoft.com/office/powerpoint/2010/main" val="299148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5D8D4-08FC-4F6B-7E13-CF6DB1D7E1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FB3C76-3636-A8AB-0454-0FD65C8F38E5}"/>
              </a:ext>
            </a:extLst>
          </p:cNvPr>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Simply</a:t>
            </a:r>
            <a:r>
              <a:rPr lang="en-US" dirty="0"/>
              <a:t> </a:t>
            </a:r>
            <a:r>
              <a:rPr lang="en-US" sz="4400" dirty="0">
                <a:solidFill>
                  <a:srgbClr val="00B0F0"/>
                </a:solidFill>
                <a:effectLst>
                  <a:glow rad="127000">
                    <a:schemeClr val="accent1">
                      <a:alpha val="96000"/>
                    </a:schemeClr>
                  </a:glow>
                  <a:outerShdw blurRad="38100" dist="38100" dir="2700000" algn="tl">
                    <a:srgbClr val="000000">
                      <a:alpha val="43137"/>
                    </a:srgbClr>
                  </a:outerShdw>
                  <a:reflection endPos="0" dist="50800" dir="5400000" sy="-100000" algn="bl" rotWithShape="0"/>
                </a:effectLst>
                <a:latin typeface="Lucida Handwriting" panose="03010101010101010101" pitchFamily="66" charset="0"/>
              </a:rPr>
              <a:t>Jesus </a:t>
            </a:r>
          </a:p>
        </p:txBody>
      </p:sp>
      <p:sp>
        <p:nvSpPr>
          <p:cNvPr id="6" name="Text Placeholder 5">
            <a:extLst>
              <a:ext uri="{FF2B5EF4-FFF2-40B4-BE49-F238E27FC236}">
                <a16:creationId xmlns:a16="http://schemas.microsoft.com/office/drawing/2014/main" id="{09EF5848-DCB3-6008-47C8-ACF0F71A4C99}"/>
              </a:ext>
            </a:extLst>
          </p:cNvPr>
          <p:cNvSpPr>
            <a:spLocks noGrp="1"/>
          </p:cNvSpPr>
          <p:nvPr>
            <p:ph type="body" sz="quarter" idx="10"/>
          </p:nvPr>
        </p:nvSpPr>
        <p:spPr/>
        <p:txBody>
          <a:bodyPr>
            <a:normAutofit/>
          </a:bodyPr>
          <a:lstStyle/>
          <a:p>
            <a:r>
              <a:rPr lang="en-US" sz="3200" b="1" dirty="0">
                <a:effectLst>
                  <a:outerShdw blurRad="38100" dist="38100" dir="2700000" algn="tl">
                    <a:srgbClr val="000000">
                      <a:alpha val="43137"/>
                    </a:srgbClr>
                  </a:outerShdw>
                </a:effectLst>
                <a:latin typeface="Georgia" panose="02040502050405020303" pitchFamily="18" charset="0"/>
              </a:rPr>
              <a:t>Conclusion:</a:t>
            </a:r>
          </a:p>
          <a:p>
            <a:r>
              <a:rPr lang="en-US" sz="3200" dirty="0">
                <a:latin typeface="Georgia" panose="02040502050405020303" pitchFamily="18" charset="0"/>
              </a:rPr>
              <a:t>Jesus is the radiance of God’s glory, upholding all things by the power of His Word. There is no name higher for us to call on. He is all sufficient and all supreme. He is our Lord and Messiah. Let our faith reflect His Truth.</a:t>
            </a:r>
          </a:p>
        </p:txBody>
      </p:sp>
    </p:spTree>
    <p:extLst>
      <p:ext uri="{BB962C8B-B14F-4D97-AF65-F5344CB8AC3E}">
        <p14:creationId xmlns:p14="http://schemas.microsoft.com/office/powerpoint/2010/main" val="296150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F42F8F-14B7-54E6-B84A-3246CBD99C02}"/>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F31709A3-33A8-7F7F-09B1-9222B054C36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987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FC41A-0801-2599-E2D7-CFDCEEA3C505}"/>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E9391BB6-2583-52CD-215A-C5CA7BD248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942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God, after He spoke long ago to the fathers in the prophets in many portions and in many ways, 2 in these last days has spoken to us in His Son, whom He appointed heir of all things, through whom He also made the world. </a:t>
            </a:r>
          </a:p>
        </p:txBody>
      </p:sp>
      <p:sp>
        <p:nvSpPr>
          <p:cNvPr id="4" name="Text Placeholder 3"/>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15B9-6DC1-CD2A-AEC2-5B303A1A96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F43D57-DC62-342A-5148-6D4FE9A3CF01}"/>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3 And He is the radiance of His glory and the exact representation of His nature, and upholds all things by the word of His power. </a:t>
            </a:r>
          </a:p>
        </p:txBody>
      </p:sp>
      <p:sp>
        <p:nvSpPr>
          <p:cNvPr id="4" name="Text Placeholder 3">
            <a:extLst>
              <a:ext uri="{FF2B5EF4-FFF2-40B4-BE49-F238E27FC236}">
                <a16:creationId xmlns:a16="http://schemas.microsoft.com/office/drawing/2014/main" id="{B5F09D9B-138A-13C6-FEBF-8B67CD874DD4}"/>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34568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9460-7488-2A22-BFD4-6EBFB07D54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983015-F1EB-35C1-68FF-00A737ABB2F6}"/>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When He had made purification of sins, He sat down at the right hand of the Majesty on high, 4 having become so much better than the angels, to the extent that He has inherited a more excellent name than they.</a:t>
            </a:r>
          </a:p>
        </p:txBody>
      </p:sp>
      <p:sp>
        <p:nvSpPr>
          <p:cNvPr id="4" name="Text Placeholder 3">
            <a:extLst>
              <a:ext uri="{FF2B5EF4-FFF2-40B4-BE49-F238E27FC236}">
                <a16:creationId xmlns:a16="http://schemas.microsoft.com/office/drawing/2014/main" id="{CFA1E43D-D889-B799-6F3F-4665FA8498C0}"/>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275328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30B9-F87E-6FD7-8747-15E9297C2E5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F189BB-53F2-0FC0-248F-2ED2877A3B13}"/>
              </a:ext>
            </a:extLst>
          </p:cNvPr>
          <p:cNvSpPr>
            <a:spLocks noGrp="1"/>
          </p:cNvSpPr>
          <p:nvPr>
            <p:ph type="body" sz="quarter" idx="13"/>
          </p:nvPr>
        </p:nvSpPr>
        <p:spPr>
          <a:xfrm>
            <a:off x="526736" y="971550"/>
            <a:ext cx="8160063" cy="2814932"/>
          </a:xfrm>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5 For to which of the angels did He ever say,</a:t>
            </a:r>
          </a:p>
          <a:p>
            <a:endParaRPr lang="en-US" dirty="0">
              <a:effectLst>
                <a:outerShdw blurRad="38100" dist="38100" dir="2700000" algn="tl">
                  <a:srgbClr val="000000">
                    <a:alpha val="43137"/>
                  </a:srgbClr>
                </a:outerShdw>
              </a:effectLst>
              <a:latin typeface="Georgia" panose="02040502050405020303" pitchFamily="18" charset="0"/>
            </a:endParaRPr>
          </a:p>
          <a:p>
            <a:r>
              <a:rPr lang="en-US" sz="3200" dirty="0">
                <a:effectLst>
                  <a:outerShdw blurRad="38100" dist="38100" dir="2700000" algn="tl">
                    <a:srgbClr val="000000">
                      <a:alpha val="43137"/>
                    </a:srgbClr>
                  </a:outerShdw>
                </a:effectLst>
                <a:latin typeface="Georgia" panose="02040502050405020303" pitchFamily="18" charset="0"/>
              </a:rPr>
              <a:t>“You are My Son,</a:t>
            </a:r>
          </a:p>
          <a:p>
            <a:r>
              <a:rPr lang="en-US" sz="3200" dirty="0">
                <a:effectLst>
                  <a:outerShdw blurRad="38100" dist="38100" dir="2700000" algn="tl">
                    <a:srgbClr val="000000">
                      <a:alpha val="43137"/>
                    </a:srgbClr>
                  </a:outerShdw>
                </a:effectLst>
                <a:latin typeface="Georgia" panose="02040502050405020303" pitchFamily="18" charset="0"/>
              </a:rPr>
              <a:t>Today I have fathered You”?</a:t>
            </a:r>
          </a:p>
          <a:p>
            <a:endParaRPr lang="en-US" dirty="0">
              <a:effectLst>
                <a:outerShdw blurRad="38100" dist="38100" dir="2700000" algn="tl">
                  <a:srgbClr val="000000">
                    <a:alpha val="43137"/>
                  </a:srgbClr>
                </a:outerShdw>
              </a:effectLst>
              <a:latin typeface="Georgia" panose="02040502050405020303" pitchFamily="18" charset="0"/>
            </a:endParaRPr>
          </a:p>
          <a:p>
            <a:endParaRPr lang="en-US" dirty="0">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EAB4BA4B-578F-3994-A17A-40D01AC81477}"/>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411625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D74C-11F5-257C-A44E-204543C01E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F2AF39-165E-4AB4-0E0B-60E22D805833}"/>
              </a:ext>
            </a:extLst>
          </p:cNvPr>
          <p:cNvSpPr>
            <a:spLocks noGrp="1"/>
          </p:cNvSpPr>
          <p:nvPr>
            <p:ph type="body" sz="quarter" idx="13"/>
          </p:nvPr>
        </p:nvSpPr>
        <p:spPr>
          <a:xfrm>
            <a:off x="526736" y="421372"/>
            <a:ext cx="8160063" cy="3093353"/>
          </a:xfrm>
        </p:spPr>
        <p:txBody>
          <a:bodyPr>
            <a:normAutofit/>
          </a:bodyPr>
          <a:lstStyle/>
          <a:p>
            <a:r>
              <a:rPr lang="en-US" sz="3200" dirty="0">
                <a:effectLst>
                  <a:outerShdw blurRad="38100" dist="38100" dir="2700000" algn="tl">
                    <a:srgbClr val="000000">
                      <a:alpha val="43137"/>
                    </a:srgbClr>
                  </a:outerShdw>
                </a:effectLst>
                <a:latin typeface="Georgia" panose="02040502050405020303" pitchFamily="18" charset="0"/>
              </a:rPr>
              <a:t>And again,</a:t>
            </a:r>
          </a:p>
          <a:p>
            <a:r>
              <a:rPr lang="en-US" sz="3200" dirty="0">
                <a:effectLst>
                  <a:outerShdw blurRad="38100" dist="38100" dir="2700000" algn="tl">
                    <a:srgbClr val="000000">
                      <a:alpha val="43137"/>
                    </a:srgbClr>
                  </a:outerShdw>
                </a:effectLst>
                <a:latin typeface="Georgia" panose="02040502050405020303" pitchFamily="18" charset="0"/>
              </a:rPr>
              <a:t>“I will be a Father to Him</a:t>
            </a:r>
          </a:p>
          <a:p>
            <a:r>
              <a:rPr lang="en-US" sz="3200" dirty="0">
                <a:effectLst>
                  <a:outerShdw blurRad="38100" dist="38100" dir="2700000" algn="tl">
                    <a:srgbClr val="000000">
                      <a:alpha val="43137"/>
                    </a:srgbClr>
                  </a:outerShdw>
                </a:effectLst>
                <a:latin typeface="Georgia" panose="02040502050405020303" pitchFamily="18" charset="0"/>
              </a:rPr>
              <a:t>And He will be a Son to Me”?</a:t>
            </a:r>
          </a:p>
        </p:txBody>
      </p:sp>
      <p:sp>
        <p:nvSpPr>
          <p:cNvPr id="4" name="Text Placeholder 3">
            <a:extLst>
              <a:ext uri="{FF2B5EF4-FFF2-40B4-BE49-F238E27FC236}">
                <a16:creationId xmlns:a16="http://schemas.microsoft.com/office/drawing/2014/main" id="{45A34185-61D4-AF1A-4E9F-3B84E90288E1}"/>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354550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461AC-DA68-2047-C990-1A2126B85E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C3B4F3-E02C-D4AF-7A3E-901C3E90408E}"/>
              </a:ext>
            </a:extLst>
          </p:cNvPr>
          <p:cNvSpPr>
            <a:spLocks noGrp="1"/>
          </p:cNvSpPr>
          <p:nvPr>
            <p:ph type="body" sz="quarter" idx="13"/>
          </p:nvPr>
        </p:nvSpPr>
        <p:spPr>
          <a:xfrm>
            <a:off x="526736" y="421372"/>
            <a:ext cx="8160063"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6 </a:t>
            </a:r>
            <a:r>
              <a:rPr lang="en-US" b="1" dirty="0">
                <a:effectLst>
                  <a:outerShdw blurRad="38100" dist="38100" dir="2700000" algn="tl">
                    <a:srgbClr val="000000">
                      <a:alpha val="43137"/>
                    </a:srgbClr>
                  </a:outerShdw>
                </a:effectLst>
                <a:latin typeface="Georgia" panose="02040502050405020303" pitchFamily="18" charset="0"/>
              </a:rPr>
              <a:t>And when He again brings the firstborn into the world, He says,</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“And let all the angels of God worship Him.”</a:t>
            </a:r>
          </a:p>
          <a:p>
            <a:r>
              <a:rPr lang="en-US" dirty="0">
                <a:effectLst>
                  <a:outerShdw blurRad="38100" dist="38100" dir="2700000" algn="tl">
                    <a:srgbClr val="000000">
                      <a:alpha val="43137"/>
                    </a:srgbClr>
                  </a:outerShdw>
                </a:effectLst>
                <a:latin typeface="Georgia" panose="02040502050405020303" pitchFamily="18" charset="0"/>
              </a:rPr>
              <a:t>7 And regarding the angels He says,</a:t>
            </a:r>
          </a:p>
          <a:p>
            <a:r>
              <a:rPr lang="en-US" dirty="0">
                <a:effectLst>
                  <a:outerShdw blurRad="38100" dist="38100" dir="2700000" algn="tl">
                    <a:srgbClr val="000000">
                      <a:alpha val="43137"/>
                    </a:srgbClr>
                  </a:outerShdw>
                </a:effectLst>
                <a:latin typeface="Georgia" panose="02040502050405020303" pitchFamily="18" charset="0"/>
              </a:rPr>
              <a:t>“He makes His angels winds,</a:t>
            </a:r>
          </a:p>
          <a:p>
            <a:r>
              <a:rPr lang="en-US" dirty="0">
                <a:effectLst>
                  <a:outerShdw blurRad="38100" dist="38100" dir="2700000" algn="tl">
                    <a:srgbClr val="000000">
                      <a:alpha val="43137"/>
                    </a:srgbClr>
                  </a:outerShdw>
                </a:effectLst>
                <a:latin typeface="Georgia" panose="02040502050405020303" pitchFamily="18" charset="0"/>
              </a:rPr>
              <a:t>And His ministers a flame of fire.”</a:t>
            </a:r>
          </a:p>
        </p:txBody>
      </p:sp>
      <p:sp>
        <p:nvSpPr>
          <p:cNvPr id="4" name="Text Placeholder 3">
            <a:extLst>
              <a:ext uri="{FF2B5EF4-FFF2-40B4-BE49-F238E27FC236}">
                <a16:creationId xmlns:a16="http://schemas.microsoft.com/office/drawing/2014/main" id="{9D40B3FB-8F3C-1A51-5F69-7AE55A11EBD7}"/>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288075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3D528-4465-0C8E-B941-9358BE47CB8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20116F-0F13-41A4-F2C7-7B895E56D3E4}"/>
              </a:ext>
            </a:extLst>
          </p:cNvPr>
          <p:cNvSpPr>
            <a:spLocks noGrp="1"/>
          </p:cNvSpPr>
          <p:nvPr>
            <p:ph type="body" sz="quarter" idx="13"/>
          </p:nvPr>
        </p:nvSpPr>
        <p:spPr>
          <a:xfrm>
            <a:off x="264320" y="421372"/>
            <a:ext cx="8422480" cy="3093353"/>
          </a:xfrm>
        </p:spPr>
        <p:txBody>
          <a:bodyPr>
            <a:noAutofit/>
          </a:bodyPr>
          <a:lstStyle/>
          <a:p>
            <a:r>
              <a:rPr lang="en-US" dirty="0">
                <a:effectLst>
                  <a:outerShdw blurRad="38100" dist="38100" dir="2700000" algn="tl">
                    <a:srgbClr val="000000">
                      <a:alpha val="43137"/>
                    </a:srgbClr>
                  </a:outerShdw>
                </a:effectLst>
                <a:latin typeface="Georgia" panose="02040502050405020303" pitchFamily="18" charset="0"/>
              </a:rPr>
              <a:t>8 But regarding the Son He says,</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“Your throne, God, is forever and ever,</a:t>
            </a:r>
          </a:p>
          <a:p>
            <a:r>
              <a:rPr lang="en-US" dirty="0">
                <a:solidFill>
                  <a:srgbClr val="FFFF00"/>
                </a:solidFill>
                <a:effectLst>
                  <a:outerShdw blurRad="38100" dist="38100" dir="2700000" algn="tl">
                    <a:srgbClr val="000000">
                      <a:alpha val="43137"/>
                    </a:srgbClr>
                  </a:outerShdw>
                </a:effectLst>
                <a:latin typeface="Georgia" panose="02040502050405020303" pitchFamily="18" charset="0"/>
              </a:rPr>
              <a:t>And the scepter of righteousness is the scepter of His kingdom.</a:t>
            </a:r>
          </a:p>
        </p:txBody>
      </p:sp>
      <p:sp>
        <p:nvSpPr>
          <p:cNvPr id="4" name="Text Placeholder 3">
            <a:extLst>
              <a:ext uri="{FF2B5EF4-FFF2-40B4-BE49-F238E27FC236}">
                <a16:creationId xmlns:a16="http://schemas.microsoft.com/office/drawing/2014/main" id="{31353B3D-ECF5-5C50-AA55-01A5D9C9BED5}"/>
              </a:ext>
            </a:extLst>
          </p:cNvPr>
          <p:cNvSpPr>
            <a:spLocks noGrp="1"/>
          </p:cNvSpPr>
          <p:nvPr>
            <p:ph type="body" sz="quarter" idx="14"/>
          </p:nvPr>
        </p:nvSpPr>
        <p:spPr/>
        <p:txBody>
          <a:bodyPr>
            <a:normAutofit/>
          </a:bodyPr>
          <a:lstStyle/>
          <a:p>
            <a:r>
              <a:rPr lang="en-US" sz="3600" dirty="0">
                <a:latin typeface="Georgia" panose="02040502050405020303" pitchFamily="18" charset="0"/>
              </a:rPr>
              <a:t>Hebrews 1: 1-12 NASB </a:t>
            </a:r>
          </a:p>
        </p:txBody>
      </p:sp>
    </p:spTree>
    <p:extLst>
      <p:ext uri="{BB962C8B-B14F-4D97-AF65-F5344CB8AC3E}">
        <p14:creationId xmlns:p14="http://schemas.microsoft.com/office/powerpoint/2010/main" val="421200242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4491</TotalTime>
  <Words>764</Words>
  <Application>Microsoft Office PowerPoint</Application>
  <PresentationFormat>On-screen Show (16:9)</PresentationFormat>
  <Paragraphs>89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Georgia</vt:lpstr>
      <vt:lpstr>Lucida Handwriting</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Simply Jesus </vt:lpstr>
      <vt:lpstr>PowerPoint Presentation</vt:lpstr>
      <vt:lpstr>PowerPoint Presentation</vt:lpstr>
      <vt:lpstr>PowerPoint Presentation</vt:lpstr>
      <vt:lpstr>Simply Jesus </vt:lpstr>
      <vt:lpstr>PowerPoint Presentation</vt:lpstr>
      <vt:lpstr>PowerPoint Presentation</vt:lpstr>
      <vt:lpstr>PowerPoint Presentation</vt:lpstr>
      <vt:lpstr>Simply Jesus </vt:lpstr>
      <vt:lpstr>PowerPoint Presentation</vt:lpstr>
      <vt:lpstr>Simply Jesus </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25</cp:revision>
  <dcterms:created xsi:type="dcterms:W3CDTF">2014-03-26T14:03:34Z</dcterms:created>
  <dcterms:modified xsi:type="dcterms:W3CDTF">2025-12-26T21:27:56Z</dcterms:modified>
</cp:coreProperties>
</file>