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 id="2147483672" r:id="rId5"/>
    <p:sldMasterId id="2147483696" r:id="rId6"/>
    <p:sldMasterId id="2147483756" r:id="rId7"/>
  </p:sldMasterIdLst>
  <p:notesMasterIdLst>
    <p:notesMasterId r:id="rId57"/>
  </p:notesMasterIdLst>
  <p:handoutMasterIdLst>
    <p:handoutMasterId r:id="rId58"/>
  </p:handoutMasterIdLst>
  <p:sldIdLst>
    <p:sldId id="438" r:id="rId8"/>
    <p:sldId id="1100" r:id="rId9"/>
    <p:sldId id="991" r:id="rId10"/>
    <p:sldId id="1082" r:id="rId11"/>
    <p:sldId id="983" r:id="rId12"/>
    <p:sldId id="985" r:id="rId13"/>
    <p:sldId id="1020" r:id="rId14"/>
    <p:sldId id="940" r:id="rId15"/>
    <p:sldId id="803" r:id="rId16"/>
    <p:sldId id="750" r:id="rId17"/>
    <p:sldId id="1121" r:id="rId18"/>
    <p:sldId id="966" r:id="rId19"/>
    <p:sldId id="1122" r:id="rId20"/>
    <p:sldId id="608" r:id="rId21"/>
    <p:sldId id="937" r:id="rId22"/>
    <p:sldId id="1149" r:id="rId23"/>
    <p:sldId id="1150" r:id="rId24"/>
    <p:sldId id="1151" r:id="rId25"/>
    <p:sldId id="683" r:id="rId26"/>
    <p:sldId id="1152" r:id="rId27"/>
    <p:sldId id="977" r:id="rId28"/>
    <p:sldId id="1153" r:id="rId29"/>
    <p:sldId id="1076" r:id="rId30"/>
    <p:sldId id="951" r:id="rId31"/>
    <p:sldId id="1155" r:id="rId32"/>
    <p:sldId id="1077" r:id="rId33"/>
    <p:sldId id="1123" r:id="rId34"/>
    <p:sldId id="920" r:id="rId35"/>
    <p:sldId id="334" r:id="rId36"/>
    <p:sldId id="731" r:id="rId37"/>
    <p:sldId id="1023" r:id="rId38"/>
    <p:sldId id="1124" r:id="rId39"/>
    <p:sldId id="1148" r:id="rId40"/>
    <p:sldId id="1026" r:id="rId41"/>
    <p:sldId id="1027" r:id="rId42"/>
    <p:sldId id="1028" r:id="rId43"/>
    <p:sldId id="1080" r:id="rId44"/>
    <p:sldId id="1034" r:id="rId45"/>
    <p:sldId id="1033" r:id="rId46"/>
    <p:sldId id="1031" r:id="rId47"/>
    <p:sldId id="1017" r:id="rId48"/>
    <p:sldId id="909" r:id="rId49"/>
    <p:sldId id="798" r:id="rId50"/>
    <p:sldId id="1096" r:id="rId51"/>
    <p:sldId id="984" r:id="rId52"/>
    <p:sldId id="1102" r:id="rId53"/>
    <p:sldId id="1029" r:id="rId54"/>
    <p:sldId id="620" r:id="rId55"/>
    <p:sldId id="954" r:id="rId56"/>
  </p:sldIdLst>
  <p:sldSz cx="12192000" cy="6858000"/>
  <p:notesSz cx="6858000" cy="9313863"/>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069" userDrawn="1">
          <p15:clr>
            <a:srgbClr val="A4A3A4"/>
          </p15:clr>
        </p15:guide>
        <p15:guide id="2" pos="3863"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loop="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BD2E"/>
    <a:srgbClr val="E68422"/>
    <a:srgbClr val="57E6DC"/>
    <a:srgbClr val="FF9300"/>
    <a:srgbClr val="E3960B"/>
    <a:srgbClr val="FFB83A"/>
    <a:srgbClr val="FF8727"/>
    <a:srgbClr val="B5FF6B"/>
    <a:srgbClr val="EFCE92"/>
    <a:srgbClr val="67B0C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389C9C69-FCAE-45BB-98FA-DE23569F9D60}" v="2" dt="2025-12-27T22:45:26.220"/>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D5ABB26-0587-4C30-8999-92F81FD0307C}" styleName="No Style, No Grid">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21478"/>
    <p:restoredTop sz="94536"/>
  </p:normalViewPr>
  <p:slideViewPr>
    <p:cSldViewPr snapToGrid="0">
      <p:cViewPr varScale="1">
        <p:scale>
          <a:sx n="59" d="100"/>
          <a:sy n="59" d="100"/>
        </p:scale>
        <p:origin x="84" y="696"/>
      </p:cViewPr>
      <p:guideLst>
        <p:guide orient="horz" pos="2069"/>
        <p:guide pos="3863"/>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slide" Target="slides/slide32.xml"/><Relationship Id="rId21" Type="http://schemas.openxmlformats.org/officeDocument/2006/relationships/slide" Target="slides/slide14.xml"/><Relationship Id="rId34" Type="http://schemas.openxmlformats.org/officeDocument/2006/relationships/slide" Target="slides/slide27.xml"/><Relationship Id="rId42" Type="http://schemas.openxmlformats.org/officeDocument/2006/relationships/slide" Target="slides/slide35.xml"/><Relationship Id="rId47" Type="http://schemas.openxmlformats.org/officeDocument/2006/relationships/slide" Target="slides/slide40.xml"/><Relationship Id="rId50" Type="http://schemas.openxmlformats.org/officeDocument/2006/relationships/slide" Target="slides/slide43.xml"/><Relationship Id="rId55" Type="http://schemas.openxmlformats.org/officeDocument/2006/relationships/slide" Target="slides/slide48.xml"/><Relationship Id="rId63" Type="http://schemas.microsoft.com/office/2016/11/relationships/changesInfo" Target="changesInfos/changesInfo1.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9" Type="http://schemas.openxmlformats.org/officeDocument/2006/relationships/slide" Target="slides/slide22.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slide" Target="slides/slide30.xml"/><Relationship Id="rId40" Type="http://schemas.openxmlformats.org/officeDocument/2006/relationships/slide" Target="slides/slide33.xml"/><Relationship Id="rId45" Type="http://schemas.openxmlformats.org/officeDocument/2006/relationships/slide" Target="slides/slide38.xml"/><Relationship Id="rId53" Type="http://schemas.openxmlformats.org/officeDocument/2006/relationships/slide" Target="slides/slide46.xml"/><Relationship Id="rId58" Type="http://schemas.openxmlformats.org/officeDocument/2006/relationships/handoutMaster" Target="handoutMasters/handoutMaster1.xml"/><Relationship Id="rId5" Type="http://schemas.openxmlformats.org/officeDocument/2006/relationships/slideMaster" Target="slideMasters/slideMaster2.xml"/><Relationship Id="rId61" Type="http://schemas.openxmlformats.org/officeDocument/2006/relationships/theme" Target="theme/theme1.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microsoft.com/office/2015/10/relationships/revisionInfo" Target="revisionInfo.xml"/><Relationship Id="rId8" Type="http://schemas.openxmlformats.org/officeDocument/2006/relationships/slide" Target="slides/slide1.xml"/><Relationship Id="rId51" Type="http://schemas.openxmlformats.org/officeDocument/2006/relationships/slide" Target="slides/slide44.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presProps" Target="presProps.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tableStyles" Target="tableStyle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notesMaster" Target="notesMasters/notesMaster1.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viewProps" Target="viewProps.xml"/><Relationship Id="rId4" Type="http://schemas.openxmlformats.org/officeDocument/2006/relationships/slideMaster" Target="slideMasters/slideMaster1.xml"/><Relationship Id="rId9" Type="http://schemas.openxmlformats.org/officeDocument/2006/relationships/slide" Target="slides/slide2.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eonie" userId="S::leonieclancy_icloud.com#ext#@dioceseofbrisbane.onmicrosoft.com::30570584-d4c6-4341-b2c5-a94c4717671a" providerId="AD" clId="Web-{26E34381-96D1-BE86-D4AF-A9E2A228F164}"/>
    <pc:docChg chg="modSld">
      <pc:chgData name="Leonie" userId="S::leonieclancy_icloud.com#ext#@dioceseofbrisbane.onmicrosoft.com::30570584-d4c6-4341-b2c5-a94c4717671a" providerId="AD" clId="Web-{26E34381-96D1-BE86-D4AF-A9E2A228F164}" dt="2025-12-20T00:18:26.538" v="52" actId="20577"/>
      <pc:docMkLst>
        <pc:docMk/>
      </pc:docMkLst>
      <pc:sldChg chg="modSp">
        <pc:chgData name="Leonie" userId="S::leonieclancy_icloud.com#ext#@dioceseofbrisbane.onmicrosoft.com::30570584-d4c6-4341-b2c5-a94c4717671a" providerId="AD" clId="Web-{26E34381-96D1-BE86-D4AF-A9E2A228F164}" dt="2025-12-20T00:06:58.068" v="26"/>
        <pc:sldMkLst>
          <pc:docMk/>
          <pc:sldMk cId="3567630808" sldId="438"/>
        </pc:sldMkLst>
        <pc:graphicFrameChg chg="mod modGraphic">
          <ac:chgData name="Leonie" userId="S::leonieclancy_icloud.com#ext#@dioceseofbrisbane.onmicrosoft.com::30570584-d4c6-4341-b2c5-a94c4717671a" providerId="AD" clId="Web-{26E34381-96D1-BE86-D4AF-A9E2A228F164}" dt="2025-12-20T00:06:58.068" v="26"/>
          <ac:graphicFrameMkLst>
            <pc:docMk/>
            <pc:sldMk cId="3567630808" sldId="438"/>
            <ac:graphicFrameMk id="2" creationId="{AB310808-0251-8279-7632-59AB56731E85}"/>
          </ac:graphicFrameMkLst>
        </pc:graphicFrameChg>
      </pc:sldChg>
      <pc:sldChg chg="modSp">
        <pc:chgData name="Leonie" userId="S::leonieclancy_icloud.com#ext#@dioceseofbrisbane.onmicrosoft.com::30570584-d4c6-4341-b2c5-a94c4717671a" providerId="AD" clId="Web-{26E34381-96D1-BE86-D4AF-A9E2A228F164}" dt="2025-12-20T00:11:25.949" v="36" actId="20577"/>
        <pc:sldMkLst>
          <pc:docMk/>
          <pc:sldMk cId="3087398254" sldId="803"/>
        </pc:sldMkLst>
        <pc:spChg chg="mod">
          <ac:chgData name="Leonie" userId="S::leonieclancy_icloud.com#ext#@dioceseofbrisbane.onmicrosoft.com::30570584-d4c6-4341-b2c5-a94c4717671a" providerId="AD" clId="Web-{26E34381-96D1-BE86-D4AF-A9E2A228F164}" dt="2025-12-20T00:11:25.949" v="36" actId="20577"/>
          <ac:spMkLst>
            <pc:docMk/>
            <pc:sldMk cId="3087398254" sldId="803"/>
            <ac:spMk id="3" creationId="{00000000-0000-0000-0000-000000000000}"/>
          </ac:spMkLst>
        </pc:spChg>
      </pc:sldChg>
      <pc:sldChg chg="modSp">
        <pc:chgData name="Leonie" userId="S::leonieclancy_icloud.com#ext#@dioceseofbrisbane.onmicrosoft.com::30570584-d4c6-4341-b2c5-a94c4717671a" providerId="AD" clId="Web-{26E34381-96D1-BE86-D4AF-A9E2A228F164}" dt="2025-12-20T00:12:00.997" v="38" actId="20577"/>
        <pc:sldMkLst>
          <pc:docMk/>
          <pc:sldMk cId="3913237398" sldId="937"/>
        </pc:sldMkLst>
        <pc:spChg chg="mod">
          <ac:chgData name="Leonie" userId="S::leonieclancy_icloud.com#ext#@dioceseofbrisbane.onmicrosoft.com::30570584-d4c6-4341-b2c5-a94c4717671a" providerId="AD" clId="Web-{26E34381-96D1-BE86-D4AF-A9E2A228F164}" dt="2025-12-20T00:12:00.997" v="38" actId="20577"/>
          <ac:spMkLst>
            <pc:docMk/>
            <pc:sldMk cId="3913237398" sldId="937"/>
            <ac:spMk id="5" creationId="{39EFAB09-BEBC-BB31-952F-32608A882C6A}"/>
          </ac:spMkLst>
        </pc:spChg>
      </pc:sldChg>
      <pc:sldChg chg="modSp">
        <pc:chgData name="Leonie" userId="S::leonieclancy_icloud.com#ext#@dioceseofbrisbane.onmicrosoft.com::30570584-d4c6-4341-b2c5-a94c4717671a" providerId="AD" clId="Web-{26E34381-96D1-BE86-D4AF-A9E2A228F164}" dt="2025-12-20T00:06:22.114" v="10" actId="14100"/>
        <pc:sldMkLst>
          <pc:docMk/>
          <pc:sldMk cId="1445017815" sldId="954"/>
        </pc:sldMkLst>
        <pc:spChg chg="mod">
          <ac:chgData name="Leonie" userId="S::leonieclancy_icloud.com#ext#@dioceseofbrisbane.onmicrosoft.com::30570584-d4c6-4341-b2c5-a94c4717671a" providerId="AD" clId="Web-{26E34381-96D1-BE86-D4AF-A9E2A228F164}" dt="2025-12-20T00:06:22.114" v="10" actId="14100"/>
          <ac:spMkLst>
            <pc:docMk/>
            <pc:sldMk cId="1445017815" sldId="954"/>
            <ac:spMk id="2" creationId="{AEE890AE-4388-45ED-D853-355AFC7618FA}"/>
          </ac:spMkLst>
        </pc:spChg>
      </pc:sldChg>
      <pc:sldChg chg="modSp">
        <pc:chgData name="Leonie" userId="S::leonieclancy_icloud.com#ext#@dioceseofbrisbane.onmicrosoft.com::30570584-d4c6-4341-b2c5-a94c4717671a" providerId="AD" clId="Web-{26E34381-96D1-BE86-D4AF-A9E2A228F164}" dt="2025-12-20T00:12:48.341" v="39" actId="20577"/>
        <pc:sldMkLst>
          <pc:docMk/>
          <pc:sldMk cId="918620891" sldId="977"/>
        </pc:sldMkLst>
        <pc:spChg chg="mod">
          <ac:chgData name="Leonie" userId="S::leonieclancy_icloud.com#ext#@dioceseofbrisbane.onmicrosoft.com::30570584-d4c6-4341-b2c5-a94c4717671a" providerId="AD" clId="Web-{26E34381-96D1-BE86-D4AF-A9E2A228F164}" dt="2025-12-20T00:12:48.341" v="39" actId="20577"/>
          <ac:spMkLst>
            <pc:docMk/>
            <pc:sldMk cId="918620891" sldId="977"/>
            <ac:spMk id="6" creationId="{7230E5D6-517C-DE5C-FB2E-24281056D5BA}"/>
          </ac:spMkLst>
        </pc:spChg>
      </pc:sldChg>
      <pc:sldChg chg="modSp">
        <pc:chgData name="Leonie" userId="S::leonieclancy_icloud.com#ext#@dioceseofbrisbane.onmicrosoft.com::30570584-d4c6-4341-b2c5-a94c4717671a" providerId="AD" clId="Web-{26E34381-96D1-BE86-D4AF-A9E2A228F164}" dt="2025-12-20T00:17:25.410" v="46" actId="20577"/>
        <pc:sldMkLst>
          <pc:docMk/>
          <pc:sldMk cId="1847901130" sldId="984"/>
        </pc:sldMkLst>
        <pc:spChg chg="mod">
          <ac:chgData name="Leonie" userId="S::leonieclancy_icloud.com#ext#@dioceseofbrisbane.onmicrosoft.com::30570584-d4c6-4341-b2c5-a94c4717671a" providerId="AD" clId="Web-{26E34381-96D1-BE86-D4AF-A9E2A228F164}" dt="2025-12-20T00:17:25.410" v="46" actId="20577"/>
          <ac:spMkLst>
            <pc:docMk/>
            <pc:sldMk cId="1847901130" sldId="984"/>
            <ac:spMk id="4" creationId="{CCA9633D-43D5-4FB6-7E44-76302AD96596}"/>
          </ac:spMkLst>
        </pc:spChg>
      </pc:sldChg>
      <pc:sldChg chg="modSp">
        <pc:chgData name="Leonie" userId="S::leonieclancy_icloud.com#ext#@dioceseofbrisbane.onmicrosoft.com::30570584-d4c6-4341-b2c5-a94c4717671a" providerId="AD" clId="Web-{26E34381-96D1-BE86-D4AF-A9E2A228F164}" dt="2025-12-20T00:09:19.773" v="30" actId="1076"/>
        <pc:sldMkLst>
          <pc:docMk/>
          <pc:sldMk cId="1720509123" sldId="991"/>
        </pc:sldMkLst>
        <pc:spChg chg="mod">
          <ac:chgData name="Leonie" userId="S::leonieclancy_icloud.com#ext#@dioceseofbrisbane.onmicrosoft.com::30570584-d4c6-4341-b2c5-a94c4717671a" providerId="AD" clId="Web-{26E34381-96D1-BE86-D4AF-A9E2A228F164}" dt="2025-12-20T00:09:19.773" v="30" actId="1076"/>
          <ac:spMkLst>
            <pc:docMk/>
            <pc:sldMk cId="1720509123" sldId="991"/>
            <ac:spMk id="4" creationId="{48C211BD-D37B-4D44-108D-0CC92FB2D80C}"/>
          </ac:spMkLst>
        </pc:spChg>
      </pc:sldChg>
      <pc:sldChg chg="modSp">
        <pc:chgData name="Leonie" userId="S::leonieclancy_icloud.com#ext#@dioceseofbrisbane.onmicrosoft.com::30570584-d4c6-4341-b2c5-a94c4717671a" providerId="AD" clId="Web-{26E34381-96D1-BE86-D4AF-A9E2A228F164}" dt="2025-12-20T00:09:09.304" v="29" actId="20577"/>
        <pc:sldMkLst>
          <pc:docMk/>
          <pc:sldMk cId="3589267713" sldId="1020"/>
        </pc:sldMkLst>
        <pc:spChg chg="mod">
          <ac:chgData name="Leonie" userId="S::leonieclancy_icloud.com#ext#@dioceseofbrisbane.onmicrosoft.com::30570584-d4c6-4341-b2c5-a94c4717671a" providerId="AD" clId="Web-{26E34381-96D1-BE86-D4AF-A9E2A228F164}" dt="2025-12-20T00:09:09.304" v="29" actId="20577"/>
          <ac:spMkLst>
            <pc:docMk/>
            <pc:sldMk cId="3589267713" sldId="1020"/>
            <ac:spMk id="3" creationId="{00000000-0000-0000-0000-000000000000}"/>
          </ac:spMkLst>
        </pc:spChg>
      </pc:sldChg>
      <pc:sldChg chg="modSp">
        <pc:chgData name="Leonie" userId="S::leonieclancy_icloud.com#ext#@dioceseofbrisbane.onmicrosoft.com::30570584-d4c6-4341-b2c5-a94c4717671a" providerId="AD" clId="Web-{26E34381-96D1-BE86-D4AF-A9E2A228F164}" dt="2025-12-20T00:16:24.109" v="40" actId="20577"/>
        <pc:sldMkLst>
          <pc:docMk/>
          <pc:sldMk cId="1511144453" sldId="1096"/>
        </pc:sldMkLst>
        <pc:spChg chg="mod">
          <ac:chgData name="Leonie" userId="S::leonieclancy_icloud.com#ext#@dioceseofbrisbane.onmicrosoft.com::30570584-d4c6-4341-b2c5-a94c4717671a" providerId="AD" clId="Web-{26E34381-96D1-BE86-D4AF-A9E2A228F164}" dt="2025-12-20T00:16:24.109" v="40" actId="20577"/>
          <ac:spMkLst>
            <pc:docMk/>
            <pc:sldMk cId="1511144453" sldId="1096"/>
            <ac:spMk id="3" creationId="{57945C43-A4B3-1D7D-47D3-209D9FE790AE}"/>
          </ac:spMkLst>
        </pc:spChg>
      </pc:sldChg>
      <pc:sldChg chg="modSp">
        <pc:chgData name="Leonie" userId="S::leonieclancy_icloud.com#ext#@dioceseofbrisbane.onmicrosoft.com::30570584-d4c6-4341-b2c5-a94c4717671a" providerId="AD" clId="Web-{26E34381-96D1-BE86-D4AF-A9E2A228F164}" dt="2025-12-20T00:18:26.538" v="52" actId="20577"/>
        <pc:sldMkLst>
          <pc:docMk/>
          <pc:sldMk cId="4037563961" sldId="1102"/>
        </pc:sldMkLst>
        <pc:spChg chg="mod">
          <ac:chgData name="Leonie" userId="S::leonieclancy_icloud.com#ext#@dioceseofbrisbane.onmicrosoft.com::30570584-d4c6-4341-b2c5-a94c4717671a" providerId="AD" clId="Web-{26E34381-96D1-BE86-D4AF-A9E2A228F164}" dt="2025-12-20T00:18:26.538" v="52" actId="20577"/>
          <ac:spMkLst>
            <pc:docMk/>
            <pc:sldMk cId="4037563961" sldId="1102"/>
            <ac:spMk id="4" creationId="{02A61548-0461-02A1-A753-349E8F6DD9FF}"/>
          </ac:spMkLst>
        </pc:spChg>
      </pc:sldChg>
    </pc:docChg>
  </pc:docChgLst>
  <pc:docChgLst>
    <pc:chgData name="Leonie" userId="S::leonieclancy_icloud.com#ext#@dioceseofbrisbane.onmicrosoft.com::30570584-d4c6-4341-b2c5-a94c4717671a" providerId="AD" clId="Web-{C2AB6221-4048-BF98-87D4-79CA6BE8ED11}"/>
    <pc:docChg chg="modSld">
      <pc:chgData name="Leonie" userId="S::leonieclancy_icloud.com#ext#@dioceseofbrisbane.onmicrosoft.com::30570584-d4c6-4341-b2c5-a94c4717671a" providerId="AD" clId="Web-{C2AB6221-4048-BF98-87D4-79CA6BE8ED11}" dt="2025-12-21T00:13:02.176" v="39"/>
      <pc:docMkLst>
        <pc:docMk/>
      </pc:docMkLst>
      <pc:sldChg chg="modSp">
        <pc:chgData name="Leonie" userId="S::leonieclancy_icloud.com#ext#@dioceseofbrisbane.onmicrosoft.com::30570584-d4c6-4341-b2c5-a94c4717671a" providerId="AD" clId="Web-{C2AB6221-4048-BF98-87D4-79CA6BE8ED11}" dt="2025-12-21T00:13:02.176" v="39"/>
        <pc:sldMkLst>
          <pc:docMk/>
          <pc:sldMk cId="3567630808" sldId="438"/>
        </pc:sldMkLst>
        <pc:graphicFrameChg chg="mod modGraphic">
          <ac:chgData name="Leonie" userId="S::leonieclancy_icloud.com#ext#@dioceseofbrisbane.onmicrosoft.com::30570584-d4c6-4341-b2c5-a94c4717671a" providerId="AD" clId="Web-{C2AB6221-4048-BF98-87D4-79CA6BE8ED11}" dt="2025-12-21T00:13:02.176" v="39"/>
          <ac:graphicFrameMkLst>
            <pc:docMk/>
            <pc:sldMk cId="3567630808" sldId="438"/>
            <ac:graphicFrameMk id="2" creationId="{AB310808-0251-8279-7632-59AB56731E85}"/>
          </ac:graphicFrameMkLst>
        </pc:graphicFrameChg>
      </pc:sldChg>
      <pc:sldChg chg="modSp">
        <pc:chgData name="Leonie" userId="S::leonieclancy_icloud.com#ext#@dioceseofbrisbane.onmicrosoft.com::30570584-d4c6-4341-b2c5-a94c4717671a" providerId="AD" clId="Web-{C2AB6221-4048-BF98-87D4-79CA6BE8ED11}" dt="2025-12-21T00:12:18.268" v="35" actId="20577"/>
        <pc:sldMkLst>
          <pc:docMk/>
          <pc:sldMk cId="1847901130" sldId="984"/>
        </pc:sldMkLst>
        <pc:spChg chg="mod">
          <ac:chgData name="Leonie" userId="S::leonieclancy_icloud.com#ext#@dioceseofbrisbane.onmicrosoft.com::30570584-d4c6-4341-b2c5-a94c4717671a" providerId="AD" clId="Web-{C2AB6221-4048-BF98-87D4-79CA6BE8ED11}" dt="2025-12-21T00:12:18.268" v="35" actId="20577"/>
          <ac:spMkLst>
            <pc:docMk/>
            <pc:sldMk cId="1847901130" sldId="984"/>
            <ac:spMk id="4" creationId="{CCA9633D-43D5-4FB6-7E44-76302AD96596}"/>
          </ac:spMkLst>
        </pc:spChg>
      </pc:sldChg>
    </pc:docChg>
  </pc:docChgLst>
  <pc:docChgLst>
    <pc:chgData name="Leonie" userId="S::leonieclancy_icloud.com#ext#@dioceseofbrisbane.onmicrosoft.com::30570584-d4c6-4341-b2c5-a94c4717671a" providerId="AD" clId="Web-{CD24229C-3628-F57D-3252-83F7535FBCD9}"/>
    <pc:docChg chg="modSld">
      <pc:chgData name="Leonie" userId="S::leonieclancy_icloud.com#ext#@dioceseofbrisbane.onmicrosoft.com::30570584-d4c6-4341-b2c5-a94c4717671a" providerId="AD" clId="Web-{CD24229C-3628-F57D-3252-83F7535FBCD9}" dt="2025-12-21T00:19:28.890" v="26" actId="20577"/>
      <pc:docMkLst>
        <pc:docMk/>
      </pc:docMkLst>
      <pc:sldChg chg="modSp">
        <pc:chgData name="Leonie" userId="S::leonieclancy_icloud.com#ext#@dioceseofbrisbane.onmicrosoft.com::30570584-d4c6-4341-b2c5-a94c4717671a" providerId="AD" clId="Web-{CD24229C-3628-F57D-3252-83F7535FBCD9}" dt="2025-12-21T00:19:28.890" v="26" actId="20577"/>
        <pc:sldMkLst>
          <pc:docMk/>
          <pc:sldMk cId="1847901130" sldId="984"/>
        </pc:sldMkLst>
        <pc:spChg chg="mod">
          <ac:chgData name="Leonie" userId="S::leonieclancy_icloud.com#ext#@dioceseofbrisbane.onmicrosoft.com::30570584-d4c6-4341-b2c5-a94c4717671a" providerId="AD" clId="Web-{CD24229C-3628-F57D-3252-83F7535FBCD9}" dt="2025-12-21T00:19:28.890" v="26" actId="20577"/>
          <ac:spMkLst>
            <pc:docMk/>
            <pc:sldMk cId="1847901130" sldId="984"/>
            <ac:spMk id="4" creationId="{CCA9633D-43D5-4FB6-7E44-76302AD96596}"/>
          </ac:spMkLst>
        </pc:spChg>
      </pc:sldChg>
    </pc:docChg>
  </pc:docChgLst>
  <pc:docChgLst>
    <pc:chgData name="Lauren Martin" userId="34214532-c002-4a9a-b7f5-c3c0742f04cd" providerId="ADAL" clId="{999FA431-0D99-44F0-ADF0-5374EE7C5224}"/>
    <pc:docChg chg="modSld">
      <pc:chgData name="Lauren Martin" userId="34214532-c002-4a9a-b7f5-c3c0742f04cd" providerId="ADAL" clId="{999FA431-0D99-44F0-ADF0-5374EE7C5224}" dt="2025-12-27T22:46:13.115" v="1" actId="1076"/>
      <pc:docMkLst>
        <pc:docMk/>
      </pc:docMkLst>
      <pc:sldChg chg="modSp mod">
        <pc:chgData name="Lauren Martin" userId="34214532-c002-4a9a-b7f5-c3c0742f04cd" providerId="ADAL" clId="{999FA431-0D99-44F0-ADF0-5374EE7C5224}" dt="2025-12-27T22:46:13.115" v="1" actId="1076"/>
        <pc:sldMkLst>
          <pc:docMk/>
          <pc:sldMk cId="334988284" sldId="920"/>
        </pc:sldMkLst>
        <pc:spChg chg="mod">
          <ac:chgData name="Lauren Martin" userId="34214532-c002-4a9a-b7f5-c3c0742f04cd" providerId="ADAL" clId="{999FA431-0D99-44F0-ADF0-5374EE7C5224}" dt="2025-12-27T22:46:13.115" v="1" actId="1076"/>
          <ac:spMkLst>
            <pc:docMk/>
            <pc:sldMk cId="334988284" sldId="920"/>
            <ac:spMk id="3" creationId="{3B431639-ED23-448F-AED9-9F17CE38DE4F}"/>
          </ac:spMkLst>
        </pc:spChg>
      </pc:sldChg>
      <pc:sldChg chg="modSp">
        <pc:chgData name="Lauren Martin" userId="34214532-c002-4a9a-b7f5-c3c0742f04cd" providerId="ADAL" clId="{999FA431-0D99-44F0-ADF0-5374EE7C5224}" dt="2025-12-27T22:45:24.534" v="0"/>
        <pc:sldMkLst>
          <pc:docMk/>
          <pc:sldMk cId="2375204597" sldId="1082"/>
        </pc:sldMkLst>
        <pc:spChg chg="mod">
          <ac:chgData name="Lauren Martin" userId="34214532-c002-4a9a-b7f5-c3c0742f04cd" providerId="ADAL" clId="{999FA431-0D99-44F0-ADF0-5374EE7C5224}" dt="2025-12-27T22:45:24.534" v="0"/>
          <ac:spMkLst>
            <pc:docMk/>
            <pc:sldMk cId="2375204597" sldId="1082"/>
            <ac:spMk id="3" creationId="{CBC8BBD3-BD91-373C-942F-D704DA4BC69B}"/>
          </ac:spMkLst>
        </pc:spChg>
      </pc:sldChg>
    </pc:docChg>
  </pc:docChgLst>
  <pc:docChgLst>
    <pc:chgData name="Kristine" userId="S::kncairns64_gmail.com#ext#@dioceseofbrisbane.onmicrosoft.com::75b3fe38-61fa-4d99-a205-52387dc7842d" providerId="AD" clId="Web-{2EB47A4D-C187-C87E-4CD3-92688D00223C}"/>
    <pc:docChg chg="modSld">
      <pc:chgData name="Kristine" userId="S::kncairns64_gmail.com#ext#@dioceseofbrisbane.onmicrosoft.com::75b3fe38-61fa-4d99-a205-52387dc7842d" providerId="AD" clId="Web-{2EB47A4D-C187-C87E-4CD3-92688D00223C}" dt="2025-12-22T03:47:18.470" v="247" actId="20577"/>
      <pc:docMkLst>
        <pc:docMk/>
      </pc:docMkLst>
      <pc:sldChg chg="modSp">
        <pc:chgData name="Kristine" userId="S::kncairns64_gmail.com#ext#@dioceseofbrisbane.onmicrosoft.com::75b3fe38-61fa-4d99-a205-52387dc7842d" providerId="AD" clId="Web-{2EB47A4D-C187-C87E-4CD3-92688D00223C}" dt="2025-12-22T03:39:25.541" v="149" actId="20577"/>
        <pc:sldMkLst>
          <pc:docMk/>
          <pc:sldMk cId="1093105384" sldId="334"/>
        </pc:sldMkLst>
        <pc:spChg chg="mod">
          <ac:chgData name="Kristine" userId="S::kncairns64_gmail.com#ext#@dioceseofbrisbane.onmicrosoft.com::75b3fe38-61fa-4d99-a205-52387dc7842d" providerId="AD" clId="Web-{2EB47A4D-C187-C87E-4CD3-92688D00223C}" dt="2025-12-22T03:39:21.182" v="148" actId="20577"/>
          <ac:spMkLst>
            <pc:docMk/>
            <pc:sldMk cId="1093105384" sldId="334"/>
            <ac:spMk id="2" creationId="{00000000-0000-0000-0000-000000000000}"/>
          </ac:spMkLst>
        </pc:spChg>
        <pc:spChg chg="mod">
          <ac:chgData name="Kristine" userId="S::kncairns64_gmail.com#ext#@dioceseofbrisbane.onmicrosoft.com::75b3fe38-61fa-4d99-a205-52387dc7842d" providerId="AD" clId="Web-{2EB47A4D-C187-C87E-4CD3-92688D00223C}" dt="2025-12-22T03:39:07.322" v="145" actId="1076"/>
          <ac:spMkLst>
            <pc:docMk/>
            <pc:sldMk cId="1093105384" sldId="334"/>
            <ac:spMk id="3" creationId="{00000000-0000-0000-0000-000000000000}"/>
          </ac:spMkLst>
        </pc:spChg>
        <pc:spChg chg="mod">
          <ac:chgData name="Kristine" userId="S::kncairns64_gmail.com#ext#@dioceseofbrisbane.onmicrosoft.com::75b3fe38-61fa-4d99-a205-52387dc7842d" providerId="AD" clId="Web-{2EB47A4D-C187-C87E-4CD3-92688D00223C}" dt="2025-12-22T03:39:12.885" v="146" actId="20577"/>
          <ac:spMkLst>
            <pc:docMk/>
            <pc:sldMk cId="1093105384" sldId="334"/>
            <ac:spMk id="4" creationId="{B9B0A7B0-91AF-974D-4B60-6AC6FF0D7579}"/>
          </ac:spMkLst>
        </pc:spChg>
        <pc:spChg chg="mod">
          <ac:chgData name="Kristine" userId="S::kncairns64_gmail.com#ext#@dioceseofbrisbane.onmicrosoft.com::75b3fe38-61fa-4d99-a205-52387dc7842d" providerId="AD" clId="Web-{2EB47A4D-C187-C87E-4CD3-92688D00223C}" dt="2025-12-22T03:39:25.541" v="149" actId="20577"/>
          <ac:spMkLst>
            <pc:docMk/>
            <pc:sldMk cId="1093105384" sldId="334"/>
            <ac:spMk id="5" creationId="{5597A58A-FECB-DB38-FCA8-770CB587CDF5}"/>
          </ac:spMkLst>
        </pc:spChg>
      </pc:sldChg>
      <pc:sldChg chg="modSp">
        <pc:chgData name="Kristine" userId="S::kncairns64_gmail.com#ext#@dioceseofbrisbane.onmicrosoft.com::75b3fe38-61fa-4d99-a205-52387dc7842d" providerId="AD" clId="Web-{2EB47A4D-C187-C87E-4CD3-92688D00223C}" dt="2025-12-22T03:24:49.822" v="5" actId="20577"/>
        <pc:sldMkLst>
          <pc:docMk/>
          <pc:sldMk cId="3567630808" sldId="438"/>
        </pc:sldMkLst>
        <pc:spChg chg="mod">
          <ac:chgData name="Kristine" userId="S::kncairns64_gmail.com#ext#@dioceseofbrisbane.onmicrosoft.com::75b3fe38-61fa-4d99-a205-52387dc7842d" providerId="AD" clId="Web-{2EB47A4D-C187-C87E-4CD3-92688D00223C}" dt="2025-12-22T03:24:49.822" v="5" actId="20577"/>
          <ac:spMkLst>
            <pc:docMk/>
            <pc:sldMk cId="3567630808" sldId="438"/>
            <ac:spMk id="4" creationId="{00000000-0000-0000-0000-000000000000}"/>
          </ac:spMkLst>
        </pc:spChg>
        <pc:spChg chg="mod">
          <ac:chgData name="Kristine" userId="S::kncairns64_gmail.com#ext#@dioceseofbrisbane.onmicrosoft.com::75b3fe38-61fa-4d99-a205-52387dc7842d" providerId="AD" clId="Web-{2EB47A4D-C187-C87E-4CD3-92688D00223C}" dt="2025-12-22T03:24:35.085" v="4" actId="14100"/>
          <ac:spMkLst>
            <pc:docMk/>
            <pc:sldMk cId="3567630808" sldId="438"/>
            <ac:spMk id="7" creationId="{69862248-D4FC-A4D3-ED9D-2108CC3F6118}"/>
          </ac:spMkLst>
        </pc:spChg>
      </pc:sldChg>
      <pc:sldChg chg="modSp">
        <pc:chgData name="Kristine" userId="S::kncairns64_gmail.com#ext#@dioceseofbrisbane.onmicrosoft.com::75b3fe38-61fa-4d99-a205-52387dc7842d" providerId="AD" clId="Web-{2EB47A4D-C187-C87E-4CD3-92688D00223C}" dt="2025-12-22T03:31:32.379" v="68" actId="20577"/>
        <pc:sldMkLst>
          <pc:docMk/>
          <pc:sldMk cId="1124251791" sldId="608"/>
        </pc:sldMkLst>
        <pc:spChg chg="mod">
          <ac:chgData name="Kristine" userId="S::kncairns64_gmail.com#ext#@dioceseofbrisbane.onmicrosoft.com::75b3fe38-61fa-4d99-a205-52387dc7842d" providerId="AD" clId="Web-{2EB47A4D-C187-C87E-4CD3-92688D00223C}" dt="2025-12-22T03:31:32.379" v="68" actId="20577"/>
          <ac:spMkLst>
            <pc:docMk/>
            <pc:sldMk cId="1124251791" sldId="608"/>
            <ac:spMk id="3" creationId="{00000000-0000-0000-0000-000000000000}"/>
          </ac:spMkLst>
        </pc:spChg>
      </pc:sldChg>
      <pc:sldChg chg="modSp">
        <pc:chgData name="Kristine" userId="S::kncairns64_gmail.com#ext#@dioceseofbrisbane.onmicrosoft.com::75b3fe38-61fa-4d99-a205-52387dc7842d" providerId="AD" clId="Web-{2EB47A4D-C187-C87E-4CD3-92688D00223C}" dt="2025-12-22T03:46:57.625" v="246" actId="20577"/>
        <pc:sldMkLst>
          <pc:docMk/>
          <pc:sldMk cId="4206339668" sldId="620"/>
        </pc:sldMkLst>
        <pc:spChg chg="mod">
          <ac:chgData name="Kristine" userId="S::kncairns64_gmail.com#ext#@dioceseofbrisbane.onmicrosoft.com::75b3fe38-61fa-4d99-a205-52387dc7842d" providerId="AD" clId="Web-{2EB47A4D-C187-C87E-4CD3-92688D00223C}" dt="2025-12-22T03:46:57.625" v="246" actId="20577"/>
          <ac:spMkLst>
            <pc:docMk/>
            <pc:sldMk cId="4206339668" sldId="620"/>
            <ac:spMk id="3" creationId="{00000000-0000-0000-0000-000000000000}"/>
          </ac:spMkLst>
        </pc:spChg>
      </pc:sldChg>
      <pc:sldChg chg="modSp">
        <pc:chgData name="Kristine" userId="S::kncairns64_gmail.com#ext#@dioceseofbrisbane.onmicrosoft.com::75b3fe38-61fa-4d99-a205-52387dc7842d" providerId="AD" clId="Web-{2EB47A4D-C187-C87E-4CD3-92688D00223C}" dt="2025-12-22T03:34:35.324" v="97" actId="20577"/>
        <pc:sldMkLst>
          <pc:docMk/>
          <pc:sldMk cId="4012354556" sldId="683"/>
        </pc:sldMkLst>
        <pc:spChg chg="mod">
          <ac:chgData name="Kristine" userId="S::kncairns64_gmail.com#ext#@dioceseofbrisbane.onmicrosoft.com::75b3fe38-61fa-4d99-a205-52387dc7842d" providerId="AD" clId="Web-{2EB47A4D-C187-C87E-4CD3-92688D00223C}" dt="2025-12-22T03:34:11.417" v="94" actId="20577"/>
          <ac:spMkLst>
            <pc:docMk/>
            <pc:sldMk cId="4012354556" sldId="683"/>
            <ac:spMk id="2" creationId="{00000000-0000-0000-0000-000000000000}"/>
          </ac:spMkLst>
        </pc:spChg>
        <pc:spChg chg="mod">
          <ac:chgData name="Kristine" userId="S::kncairns64_gmail.com#ext#@dioceseofbrisbane.onmicrosoft.com::75b3fe38-61fa-4d99-a205-52387dc7842d" providerId="AD" clId="Web-{2EB47A4D-C187-C87E-4CD3-92688D00223C}" dt="2025-12-22T03:34:26.683" v="95" actId="20577"/>
          <ac:spMkLst>
            <pc:docMk/>
            <pc:sldMk cId="4012354556" sldId="683"/>
            <ac:spMk id="3" creationId="{F3ABC77F-A785-653E-F132-EC54274C3CC6}"/>
          </ac:spMkLst>
        </pc:spChg>
        <pc:spChg chg="mod">
          <ac:chgData name="Kristine" userId="S::kncairns64_gmail.com#ext#@dioceseofbrisbane.onmicrosoft.com::75b3fe38-61fa-4d99-a205-52387dc7842d" providerId="AD" clId="Web-{2EB47A4D-C187-C87E-4CD3-92688D00223C}" dt="2025-12-22T03:34:35.324" v="97" actId="20577"/>
          <ac:spMkLst>
            <pc:docMk/>
            <pc:sldMk cId="4012354556" sldId="683"/>
            <ac:spMk id="8" creationId="{3CF4E3A2-8D3B-C4D6-5477-D303CB77215E}"/>
          </ac:spMkLst>
        </pc:spChg>
      </pc:sldChg>
      <pc:sldChg chg="modSp">
        <pc:chgData name="Kristine" userId="S::kncairns64_gmail.com#ext#@dioceseofbrisbane.onmicrosoft.com::75b3fe38-61fa-4d99-a205-52387dc7842d" providerId="AD" clId="Web-{2EB47A4D-C187-C87E-4CD3-92688D00223C}" dt="2025-12-22T03:39:44.448" v="152" actId="20577"/>
        <pc:sldMkLst>
          <pc:docMk/>
          <pc:sldMk cId="1921818705" sldId="731"/>
        </pc:sldMkLst>
        <pc:spChg chg="mod">
          <ac:chgData name="Kristine" userId="S::kncairns64_gmail.com#ext#@dioceseofbrisbane.onmicrosoft.com::75b3fe38-61fa-4d99-a205-52387dc7842d" providerId="AD" clId="Web-{2EB47A4D-C187-C87E-4CD3-92688D00223C}" dt="2025-12-22T03:39:44.448" v="152" actId="20577"/>
          <ac:spMkLst>
            <pc:docMk/>
            <pc:sldMk cId="1921818705" sldId="731"/>
            <ac:spMk id="2" creationId="{FBE6943D-06C5-A55E-9B43-20282BBA08ED}"/>
          </ac:spMkLst>
        </pc:spChg>
        <pc:spChg chg="mod">
          <ac:chgData name="Kristine" userId="S::kncairns64_gmail.com#ext#@dioceseofbrisbane.onmicrosoft.com::75b3fe38-61fa-4d99-a205-52387dc7842d" providerId="AD" clId="Web-{2EB47A4D-C187-C87E-4CD3-92688D00223C}" dt="2025-12-22T03:39:37.682" v="151" actId="20577"/>
          <ac:spMkLst>
            <pc:docMk/>
            <pc:sldMk cId="1921818705" sldId="731"/>
            <ac:spMk id="3" creationId="{00000000-0000-0000-0000-000000000000}"/>
          </ac:spMkLst>
        </pc:spChg>
      </pc:sldChg>
      <pc:sldChg chg="modSp">
        <pc:chgData name="Kristine" userId="S::kncairns64_gmail.com#ext#@dioceseofbrisbane.onmicrosoft.com::75b3fe38-61fa-4d99-a205-52387dc7842d" providerId="AD" clId="Web-{2EB47A4D-C187-C87E-4CD3-92688D00223C}" dt="2025-12-22T03:30:34.626" v="59" actId="20577"/>
        <pc:sldMkLst>
          <pc:docMk/>
          <pc:sldMk cId="2262113957" sldId="750"/>
        </pc:sldMkLst>
        <pc:spChg chg="mod">
          <ac:chgData name="Kristine" userId="S::kncairns64_gmail.com#ext#@dioceseofbrisbane.onmicrosoft.com::75b3fe38-61fa-4d99-a205-52387dc7842d" providerId="AD" clId="Web-{2EB47A4D-C187-C87E-4CD3-92688D00223C}" dt="2025-12-22T03:30:34.626" v="59" actId="20577"/>
          <ac:spMkLst>
            <pc:docMk/>
            <pc:sldMk cId="2262113957" sldId="750"/>
            <ac:spMk id="2" creationId="{9B656D89-6AA7-4266-B4E3-FA4060DF645D}"/>
          </ac:spMkLst>
        </pc:spChg>
      </pc:sldChg>
      <pc:sldChg chg="modSp">
        <pc:chgData name="Kristine" userId="S::kncairns64_gmail.com#ext#@dioceseofbrisbane.onmicrosoft.com::75b3fe38-61fa-4d99-a205-52387dc7842d" providerId="AD" clId="Web-{2EB47A4D-C187-C87E-4CD3-92688D00223C}" dt="2025-12-22T03:44:42.661" v="227" actId="20577"/>
        <pc:sldMkLst>
          <pc:docMk/>
          <pc:sldMk cId="4104309891" sldId="798"/>
        </pc:sldMkLst>
        <pc:spChg chg="mod">
          <ac:chgData name="Kristine" userId="S::kncairns64_gmail.com#ext#@dioceseofbrisbane.onmicrosoft.com::75b3fe38-61fa-4d99-a205-52387dc7842d" providerId="AD" clId="Web-{2EB47A4D-C187-C87E-4CD3-92688D00223C}" dt="2025-12-22T03:44:42.661" v="227" actId="20577"/>
          <ac:spMkLst>
            <pc:docMk/>
            <pc:sldMk cId="4104309891" sldId="798"/>
            <ac:spMk id="2" creationId="{FF2BBF76-FB38-631A-9EE5-94075941030F}"/>
          </ac:spMkLst>
        </pc:spChg>
        <pc:spChg chg="mod">
          <ac:chgData name="Kristine" userId="S::kncairns64_gmail.com#ext#@dioceseofbrisbane.onmicrosoft.com::75b3fe38-61fa-4d99-a205-52387dc7842d" providerId="AD" clId="Web-{2EB47A4D-C187-C87E-4CD3-92688D00223C}" dt="2025-12-22T03:44:39.489" v="226" actId="20577"/>
          <ac:spMkLst>
            <pc:docMk/>
            <pc:sldMk cId="4104309891" sldId="798"/>
            <ac:spMk id="3" creationId="{00000000-0000-0000-0000-000000000000}"/>
          </ac:spMkLst>
        </pc:spChg>
        <pc:spChg chg="mod">
          <ac:chgData name="Kristine" userId="S::kncairns64_gmail.com#ext#@dioceseofbrisbane.onmicrosoft.com::75b3fe38-61fa-4d99-a205-52387dc7842d" providerId="AD" clId="Web-{2EB47A4D-C187-C87E-4CD3-92688D00223C}" dt="2025-12-22T03:44:33.488" v="225" actId="20577"/>
          <ac:spMkLst>
            <pc:docMk/>
            <pc:sldMk cId="4104309891" sldId="798"/>
            <ac:spMk id="4" creationId="{00000000-0000-0000-0000-000000000000}"/>
          </ac:spMkLst>
        </pc:spChg>
      </pc:sldChg>
      <pc:sldChg chg="modSp">
        <pc:chgData name="Kristine" userId="S::kncairns64_gmail.com#ext#@dioceseofbrisbane.onmicrosoft.com::75b3fe38-61fa-4d99-a205-52387dc7842d" providerId="AD" clId="Web-{2EB47A4D-C187-C87E-4CD3-92688D00223C}" dt="2025-12-22T03:30:05.811" v="53" actId="20577"/>
        <pc:sldMkLst>
          <pc:docMk/>
          <pc:sldMk cId="3087398254" sldId="803"/>
        </pc:sldMkLst>
        <pc:spChg chg="mod">
          <ac:chgData name="Kristine" userId="S::kncairns64_gmail.com#ext#@dioceseofbrisbane.onmicrosoft.com::75b3fe38-61fa-4d99-a205-52387dc7842d" providerId="AD" clId="Web-{2EB47A4D-C187-C87E-4CD3-92688D00223C}" dt="2025-12-22T03:30:05.811" v="53" actId="20577"/>
          <ac:spMkLst>
            <pc:docMk/>
            <pc:sldMk cId="3087398254" sldId="803"/>
            <ac:spMk id="5" creationId="{D9B1D4E1-E68F-68C2-9909-67CD4792233E}"/>
          </ac:spMkLst>
        </pc:spChg>
      </pc:sldChg>
      <pc:sldChg chg="modSp">
        <pc:chgData name="Kristine" userId="S::kncairns64_gmail.com#ext#@dioceseofbrisbane.onmicrosoft.com::75b3fe38-61fa-4d99-a205-52387dc7842d" providerId="AD" clId="Web-{2EB47A4D-C187-C87E-4CD3-92688D00223C}" dt="2025-12-22T03:44:22.596" v="224" actId="20577"/>
        <pc:sldMkLst>
          <pc:docMk/>
          <pc:sldMk cId="1968631687" sldId="909"/>
        </pc:sldMkLst>
        <pc:spChg chg="mod">
          <ac:chgData name="Kristine" userId="S::kncairns64_gmail.com#ext#@dioceseofbrisbane.onmicrosoft.com::75b3fe38-61fa-4d99-a205-52387dc7842d" providerId="AD" clId="Web-{2EB47A4D-C187-C87E-4CD3-92688D00223C}" dt="2025-12-22T03:44:22.596" v="224" actId="20577"/>
          <ac:spMkLst>
            <pc:docMk/>
            <pc:sldMk cId="1968631687" sldId="909"/>
            <ac:spMk id="3" creationId="{00000000-0000-0000-0000-000000000000}"/>
          </ac:spMkLst>
        </pc:spChg>
      </pc:sldChg>
      <pc:sldChg chg="modSp">
        <pc:chgData name="Kristine" userId="S::kncairns64_gmail.com#ext#@dioceseofbrisbane.onmicrosoft.com::75b3fe38-61fa-4d99-a205-52387dc7842d" providerId="AD" clId="Web-{2EB47A4D-C187-C87E-4CD3-92688D00223C}" dt="2025-12-22T03:38:34.899" v="140" actId="20577"/>
        <pc:sldMkLst>
          <pc:docMk/>
          <pc:sldMk cId="334988284" sldId="920"/>
        </pc:sldMkLst>
        <pc:spChg chg="mod">
          <ac:chgData name="Kristine" userId="S::kncairns64_gmail.com#ext#@dioceseofbrisbane.onmicrosoft.com::75b3fe38-61fa-4d99-a205-52387dc7842d" providerId="AD" clId="Web-{2EB47A4D-C187-C87E-4CD3-92688D00223C}" dt="2025-12-22T03:38:34.899" v="140" actId="20577"/>
          <ac:spMkLst>
            <pc:docMk/>
            <pc:sldMk cId="334988284" sldId="920"/>
            <ac:spMk id="3" creationId="{3B431639-ED23-448F-AED9-9F17CE38DE4F}"/>
          </ac:spMkLst>
        </pc:spChg>
      </pc:sldChg>
      <pc:sldChg chg="modSp">
        <pc:chgData name="Kristine" userId="S::kncairns64_gmail.com#ext#@dioceseofbrisbane.onmicrosoft.com::75b3fe38-61fa-4d99-a205-52387dc7842d" providerId="AD" clId="Web-{2EB47A4D-C187-C87E-4CD3-92688D00223C}" dt="2025-12-22T03:33:20.009" v="88" actId="20577"/>
        <pc:sldMkLst>
          <pc:docMk/>
          <pc:sldMk cId="3913237398" sldId="937"/>
        </pc:sldMkLst>
        <pc:spChg chg="mod">
          <ac:chgData name="Kristine" userId="S::kncairns64_gmail.com#ext#@dioceseofbrisbane.onmicrosoft.com::75b3fe38-61fa-4d99-a205-52387dc7842d" providerId="AD" clId="Web-{2EB47A4D-C187-C87E-4CD3-92688D00223C}" dt="2025-12-22T03:33:20.009" v="88" actId="20577"/>
          <ac:spMkLst>
            <pc:docMk/>
            <pc:sldMk cId="3913237398" sldId="937"/>
            <ac:spMk id="2" creationId="{FFCC3C37-40E7-1F36-14A5-E63425A4A349}"/>
          </ac:spMkLst>
        </pc:spChg>
        <pc:spChg chg="mod">
          <ac:chgData name="Kristine" userId="S::kncairns64_gmail.com#ext#@dioceseofbrisbane.onmicrosoft.com::75b3fe38-61fa-4d99-a205-52387dc7842d" providerId="AD" clId="Web-{2EB47A4D-C187-C87E-4CD3-92688D00223C}" dt="2025-12-22T03:31:41.473" v="70" actId="20577"/>
          <ac:spMkLst>
            <pc:docMk/>
            <pc:sldMk cId="3913237398" sldId="937"/>
            <ac:spMk id="3" creationId="{00000000-0000-0000-0000-000000000000}"/>
          </ac:spMkLst>
        </pc:spChg>
        <pc:spChg chg="mod">
          <ac:chgData name="Kristine" userId="S::kncairns64_gmail.com#ext#@dioceseofbrisbane.onmicrosoft.com::75b3fe38-61fa-4d99-a205-52387dc7842d" providerId="AD" clId="Web-{2EB47A4D-C187-C87E-4CD3-92688D00223C}" dt="2025-12-22T03:32:14.084" v="74" actId="20577"/>
          <ac:spMkLst>
            <pc:docMk/>
            <pc:sldMk cId="3913237398" sldId="937"/>
            <ac:spMk id="5" creationId="{39EFAB09-BEBC-BB31-952F-32608A882C6A}"/>
          </ac:spMkLst>
        </pc:spChg>
        <pc:spChg chg="mod">
          <ac:chgData name="Kristine" userId="S::kncairns64_gmail.com#ext#@dioceseofbrisbane.onmicrosoft.com::75b3fe38-61fa-4d99-a205-52387dc7842d" providerId="AD" clId="Web-{2EB47A4D-C187-C87E-4CD3-92688D00223C}" dt="2025-12-22T03:32:03.646" v="73" actId="20577"/>
          <ac:spMkLst>
            <pc:docMk/>
            <pc:sldMk cId="3913237398" sldId="937"/>
            <ac:spMk id="7" creationId="{CA70304C-57F4-DF05-4EBA-736F2E392A20}"/>
          </ac:spMkLst>
        </pc:spChg>
      </pc:sldChg>
      <pc:sldChg chg="modSp">
        <pc:chgData name="Kristine" userId="S::kncairns64_gmail.com#ext#@dioceseofbrisbane.onmicrosoft.com::75b3fe38-61fa-4d99-a205-52387dc7842d" providerId="AD" clId="Web-{2EB47A4D-C187-C87E-4CD3-92688D00223C}" dt="2025-12-22T03:29:51.841" v="51" actId="20577"/>
        <pc:sldMkLst>
          <pc:docMk/>
          <pc:sldMk cId="1114590139" sldId="940"/>
        </pc:sldMkLst>
        <pc:spChg chg="mod">
          <ac:chgData name="Kristine" userId="S::kncairns64_gmail.com#ext#@dioceseofbrisbane.onmicrosoft.com::75b3fe38-61fa-4d99-a205-52387dc7842d" providerId="AD" clId="Web-{2EB47A4D-C187-C87E-4CD3-92688D00223C}" dt="2025-12-22T03:29:51.841" v="51" actId="20577"/>
          <ac:spMkLst>
            <pc:docMk/>
            <pc:sldMk cId="1114590139" sldId="940"/>
            <ac:spMk id="2" creationId="{00000000-0000-0000-0000-000000000000}"/>
          </ac:spMkLst>
        </pc:spChg>
        <pc:spChg chg="mod">
          <ac:chgData name="Kristine" userId="S::kncairns64_gmail.com#ext#@dioceseofbrisbane.onmicrosoft.com::75b3fe38-61fa-4d99-a205-52387dc7842d" providerId="AD" clId="Web-{2EB47A4D-C187-C87E-4CD3-92688D00223C}" dt="2025-12-22T03:29:07.510" v="42" actId="20577"/>
          <ac:spMkLst>
            <pc:docMk/>
            <pc:sldMk cId="1114590139" sldId="940"/>
            <ac:spMk id="3" creationId="{00000000-0000-0000-0000-000000000000}"/>
          </ac:spMkLst>
        </pc:spChg>
        <pc:spChg chg="mod">
          <ac:chgData name="Kristine" userId="S::kncairns64_gmail.com#ext#@dioceseofbrisbane.onmicrosoft.com::75b3fe38-61fa-4d99-a205-52387dc7842d" providerId="AD" clId="Web-{2EB47A4D-C187-C87E-4CD3-92688D00223C}" dt="2025-12-22T03:29:13.245" v="43" actId="20577"/>
          <ac:spMkLst>
            <pc:docMk/>
            <pc:sldMk cId="1114590139" sldId="940"/>
            <ac:spMk id="4" creationId="{5B72F64F-A191-E5FE-EA13-F8D7876D2AE8}"/>
          </ac:spMkLst>
        </pc:spChg>
      </pc:sldChg>
      <pc:sldChg chg="modSp">
        <pc:chgData name="Kristine" userId="S::kncairns64_gmail.com#ext#@dioceseofbrisbane.onmicrosoft.com::75b3fe38-61fa-4d99-a205-52387dc7842d" providerId="AD" clId="Web-{2EB47A4D-C187-C87E-4CD3-92688D00223C}" dt="2025-12-22T03:36:58.501" v="119" actId="20577"/>
        <pc:sldMkLst>
          <pc:docMk/>
          <pc:sldMk cId="1070870656" sldId="951"/>
        </pc:sldMkLst>
        <pc:spChg chg="mod">
          <ac:chgData name="Kristine" userId="S::kncairns64_gmail.com#ext#@dioceseofbrisbane.onmicrosoft.com::75b3fe38-61fa-4d99-a205-52387dc7842d" providerId="AD" clId="Web-{2EB47A4D-C187-C87E-4CD3-92688D00223C}" dt="2025-12-22T03:36:58.501" v="119" actId="20577"/>
          <ac:spMkLst>
            <pc:docMk/>
            <pc:sldMk cId="1070870656" sldId="951"/>
            <ac:spMk id="2" creationId="{1A58DE75-DD9A-39D9-EC8A-84091D938AE2}"/>
          </ac:spMkLst>
        </pc:spChg>
        <pc:spChg chg="mod">
          <ac:chgData name="Kristine" userId="S::kncairns64_gmail.com#ext#@dioceseofbrisbane.onmicrosoft.com::75b3fe38-61fa-4d99-a205-52387dc7842d" providerId="AD" clId="Web-{2EB47A4D-C187-C87E-4CD3-92688D00223C}" dt="2025-12-22T03:36:37.797" v="115" actId="1076"/>
          <ac:spMkLst>
            <pc:docMk/>
            <pc:sldMk cId="1070870656" sldId="951"/>
            <ac:spMk id="6" creationId="{4D466D02-BF7B-24A1-A964-C51C98AA9E67}"/>
          </ac:spMkLst>
        </pc:spChg>
      </pc:sldChg>
      <pc:sldChg chg="modSp">
        <pc:chgData name="Kristine" userId="S::kncairns64_gmail.com#ext#@dioceseofbrisbane.onmicrosoft.com::75b3fe38-61fa-4d99-a205-52387dc7842d" providerId="AD" clId="Web-{2EB47A4D-C187-C87E-4CD3-92688D00223C}" dt="2025-12-22T03:47:18.470" v="247" actId="20577"/>
        <pc:sldMkLst>
          <pc:docMk/>
          <pc:sldMk cId="1445017815" sldId="954"/>
        </pc:sldMkLst>
        <pc:spChg chg="mod">
          <ac:chgData name="Kristine" userId="S::kncairns64_gmail.com#ext#@dioceseofbrisbane.onmicrosoft.com::75b3fe38-61fa-4d99-a205-52387dc7842d" providerId="AD" clId="Web-{2EB47A4D-C187-C87E-4CD3-92688D00223C}" dt="2025-12-22T03:47:18.470" v="247" actId="20577"/>
          <ac:spMkLst>
            <pc:docMk/>
            <pc:sldMk cId="1445017815" sldId="954"/>
            <ac:spMk id="2" creationId="{AEE890AE-4388-45ED-D853-355AFC7618FA}"/>
          </ac:spMkLst>
        </pc:spChg>
      </pc:sldChg>
      <pc:sldChg chg="modSp">
        <pc:chgData name="Kristine" userId="S::kncairns64_gmail.com#ext#@dioceseofbrisbane.onmicrosoft.com::75b3fe38-61fa-4d99-a205-52387dc7842d" providerId="AD" clId="Web-{2EB47A4D-C187-C87E-4CD3-92688D00223C}" dt="2025-12-22T03:35:43.561" v="106" actId="20577"/>
        <pc:sldMkLst>
          <pc:docMk/>
          <pc:sldMk cId="918620891" sldId="977"/>
        </pc:sldMkLst>
        <pc:spChg chg="mod">
          <ac:chgData name="Kristine" userId="S::kncairns64_gmail.com#ext#@dioceseofbrisbane.onmicrosoft.com::75b3fe38-61fa-4d99-a205-52387dc7842d" providerId="AD" clId="Web-{2EB47A4D-C187-C87E-4CD3-92688D00223C}" dt="2025-12-22T03:34:56.466" v="100" actId="20577"/>
          <ac:spMkLst>
            <pc:docMk/>
            <pc:sldMk cId="918620891" sldId="977"/>
            <ac:spMk id="6" creationId="{7230E5D6-517C-DE5C-FB2E-24281056D5BA}"/>
          </ac:spMkLst>
        </pc:spChg>
        <pc:spChg chg="mod">
          <ac:chgData name="Kristine" userId="S::kncairns64_gmail.com#ext#@dioceseofbrisbane.onmicrosoft.com::75b3fe38-61fa-4d99-a205-52387dc7842d" providerId="AD" clId="Web-{2EB47A4D-C187-C87E-4CD3-92688D00223C}" dt="2025-12-22T03:35:43.561" v="106" actId="20577"/>
          <ac:spMkLst>
            <pc:docMk/>
            <pc:sldMk cId="918620891" sldId="977"/>
            <ac:spMk id="16" creationId="{53B839B0-247D-D6A5-C6D7-81963F9ED971}"/>
          </ac:spMkLst>
        </pc:spChg>
        <pc:spChg chg="mod">
          <ac:chgData name="Kristine" userId="S::kncairns64_gmail.com#ext#@dioceseofbrisbane.onmicrosoft.com::75b3fe38-61fa-4d99-a205-52387dc7842d" providerId="AD" clId="Web-{2EB47A4D-C187-C87E-4CD3-92688D00223C}" dt="2025-12-22T03:35:10.388" v="102" actId="1076"/>
          <ac:spMkLst>
            <pc:docMk/>
            <pc:sldMk cId="918620891" sldId="977"/>
            <ac:spMk id="17" creationId="{08B24BCC-4FED-588A-424B-5D7CCD43F2C3}"/>
          </ac:spMkLst>
        </pc:spChg>
      </pc:sldChg>
      <pc:sldChg chg="modSp">
        <pc:chgData name="Kristine" userId="S::kncairns64_gmail.com#ext#@dioceseofbrisbane.onmicrosoft.com::75b3fe38-61fa-4d99-a205-52387dc7842d" providerId="AD" clId="Web-{2EB47A4D-C187-C87E-4CD3-92688D00223C}" dt="2025-12-22T03:28:22.131" v="35" actId="1076"/>
        <pc:sldMkLst>
          <pc:docMk/>
          <pc:sldMk cId="911694006" sldId="983"/>
        </pc:sldMkLst>
        <pc:spChg chg="mod">
          <ac:chgData name="Kristine" userId="S::kncairns64_gmail.com#ext#@dioceseofbrisbane.onmicrosoft.com::75b3fe38-61fa-4d99-a205-52387dc7842d" providerId="AD" clId="Web-{2EB47A4D-C187-C87E-4CD3-92688D00223C}" dt="2025-12-22T03:27:29.392" v="24" actId="20577"/>
          <ac:spMkLst>
            <pc:docMk/>
            <pc:sldMk cId="911694006" sldId="983"/>
            <ac:spMk id="2" creationId="{4C6A67A3-9603-240E-EA6B-3FC986F853BF}"/>
          </ac:spMkLst>
        </pc:spChg>
        <pc:spChg chg="mod">
          <ac:chgData name="Kristine" userId="S::kncairns64_gmail.com#ext#@dioceseofbrisbane.onmicrosoft.com::75b3fe38-61fa-4d99-a205-52387dc7842d" providerId="AD" clId="Web-{2EB47A4D-C187-C87E-4CD3-92688D00223C}" dt="2025-12-22T03:28:22.131" v="35" actId="1076"/>
          <ac:spMkLst>
            <pc:docMk/>
            <pc:sldMk cId="911694006" sldId="983"/>
            <ac:spMk id="3" creationId="{5D1FD83D-10E0-228D-7DDC-F0371A5CC75D}"/>
          </ac:spMkLst>
        </pc:spChg>
        <pc:spChg chg="mod">
          <ac:chgData name="Kristine" userId="S::kncairns64_gmail.com#ext#@dioceseofbrisbane.onmicrosoft.com::75b3fe38-61fa-4d99-a205-52387dc7842d" providerId="AD" clId="Web-{2EB47A4D-C187-C87E-4CD3-92688D00223C}" dt="2025-12-22T03:27:25.063" v="23" actId="20577"/>
          <ac:spMkLst>
            <pc:docMk/>
            <pc:sldMk cId="911694006" sldId="983"/>
            <ac:spMk id="6" creationId="{032861FD-E2BE-0C7F-8027-04C68C9F6B2F}"/>
          </ac:spMkLst>
        </pc:spChg>
      </pc:sldChg>
      <pc:sldChg chg="modSp">
        <pc:chgData name="Kristine" userId="S::kncairns64_gmail.com#ext#@dioceseofbrisbane.onmicrosoft.com::75b3fe38-61fa-4d99-a205-52387dc7842d" providerId="AD" clId="Web-{2EB47A4D-C187-C87E-4CD3-92688D00223C}" dt="2025-12-22T03:45:59.293" v="241" actId="20577"/>
        <pc:sldMkLst>
          <pc:docMk/>
          <pc:sldMk cId="1847901130" sldId="984"/>
        </pc:sldMkLst>
        <pc:spChg chg="mod">
          <ac:chgData name="Kristine" userId="S::kncairns64_gmail.com#ext#@dioceseofbrisbane.onmicrosoft.com::75b3fe38-61fa-4d99-a205-52387dc7842d" providerId="AD" clId="Web-{2EB47A4D-C187-C87E-4CD3-92688D00223C}" dt="2025-12-22T03:45:37.447" v="239" actId="20577"/>
          <ac:spMkLst>
            <pc:docMk/>
            <pc:sldMk cId="1847901130" sldId="984"/>
            <ac:spMk id="3" creationId="{00000000-0000-0000-0000-000000000000}"/>
          </ac:spMkLst>
        </pc:spChg>
        <pc:spChg chg="mod">
          <ac:chgData name="Kristine" userId="S::kncairns64_gmail.com#ext#@dioceseofbrisbane.onmicrosoft.com::75b3fe38-61fa-4d99-a205-52387dc7842d" providerId="AD" clId="Web-{2EB47A4D-C187-C87E-4CD3-92688D00223C}" dt="2025-12-22T03:45:59.293" v="241" actId="20577"/>
          <ac:spMkLst>
            <pc:docMk/>
            <pc:sldMk cId="1847901130" sldId="984"/>
            <ac:spMk id="4" creationId="{CCA9633D-43D5-4FB6-7E44-76302AD96596}"/>
          </ac:spMkLst>
        </pc:spChg>
      </pc:sldChg>
      <pc:sldChg chg="modSp">
        <pc:chgData name="Kristine" userId="S::kncairns64_gmail.com#ext#@dioceseofbrisbane.onmicrosoft.com::75b3fe38-61fa-4d99-a205-52387dc7842d" providerId="AD" clId="Web-{2EB47A4D-C187-C87E-4CD3-92688D00223C}" dt="2025-12-22T03:28:38.648" v="38" actId="20577"/>
        <pc:sldMkLst>
          <pc:docMk/>
          <pc:sldMk cId="3121240339" sldId="985"/>
        </pc:sldMkLst>
        <pc:spChg chg="mod">
          <ac:chgData name="Kristine" userId="S::kncairns64_gmail.com#ext#@dioceseofbrisbane.onmicrosoft.com::75b3fe38-61fa-4d99-a205-52387dc7842d" providerId="AD" clId="Web-{2EB47A4D-C187-C87E-4CD3-92688D00223C}" dt="2025-12-22T03:28:38.648" v="38" actId="20577"/>
          <ac:spMkLst>
            <pc:docMk/>
            <pc:sldMk cId="3121240339" sldId="985"/>
            <ac:spMk id="3" creationId="{00000000-0000-0000-0000-000000000000}"/>
          </ac:spMkLst>
        </pc:spChg>
        <pc:spChg chg="mod">
          <ac:chgData name="Kristine" userId="S::kncairns64_gmail.com#ext#@dioceseofbrisbane.onmicrosoft.com::75b3fe38-61fa-4d99-a205-52387dc7842d" providerId="AD" clId="Web-{2EB47A4D-C187-C87E-4CD3-92688D00223C}" dt="2025-12-22T03:28:35.023" v="37" actId="20577"/>
          <ac:spMkLst>
            <pc:docMk/>
            <pc:sldMk cId="3121240339" sldId="985"/>
            <ac:spMk id="4" creationId="{00000000-0000-0000-0000-000000000000}"/>
          </ac:spMkLst>
        </pc:spChg>
      </pc:sldChg>
      <pc:sldChg chg="modSp">
        <pc:chgData name="Kristine" userId="S::kncairns64_gmail.com#ext#@dioceseofbrisbane.onmicrosoft.com::75b3fe38-61fa-4d99-a205-52387dc7842d" providerId="AD" clId="Web-{2EB47A4D-C187-C87E-4CD3-92688D00223C}" dt="2025-12-22T03:25:36.190" v="8" actId="20577"/>
        <pc:sldMkLst>
          <pc:docMk/>
          <pc:sldMk cId="1720509123" sldId="991"/>
        </pc:sldMkLst>
        <pc:spChg chg="mod">
          <ac:chgData name="Kristine" userId="S::kncairns64_gmail.com#ext#@dioceseofbrisbane.onmicrosoft.com::75b3fe38-61fa-4d99-a205-52387dc7842d" providerId="AD" clId="Web-{2EB47A4D-C187-C87E-4CD3-92688D00223C}" dt="2025-12-22T03:25:36.190" v="8" actId="20577"/>
          <ac:spMkLst>
            <pc:docMk/>
            <pc:sldMk cId="1720509123" sldId="991"/>
            <ac:spMk id="8" creationId="{00000000-0000-0000-0000-000000000000}"/>
          </ac:spMkLst>
        </pc:spChg>
      </pc:sldChg>
      <pc:sldChg chg="modSp">
        <pc:chgData name="Kristine" userId="S::kncairns64_gmail.com#ext#@dioceseofbrisbane.onmicrosoft.com::75b3fe38-61fa-4d99-a205-52387dc7842d" providerId="AD" clId="Web-{2EB47A4D-C187-C87E-4CD3-92688D00223C}" dt="2025-12-22T03:28:57.587" v="40" actId="20577"/>
        <pc:sldMkLst>
          <pc:docMk/>
          <pc:sldMk cId="3589267713" sldId="1020"/>
        </pc:sldMkLst>
        <pc:spChg chg="mod">
          <ac:chgData name="Kristine" userId="S::kncairns64_gmail.com#ext#@dioceseofbrisbane.onmicrosoft.com::75b3fe38-61fa-4d99-a205-52387dc7842d" providerId="AD" clId="Web-{2EB47A4D-C187-C87E-4CD3-92688D00223C}" dt="2025-12-22T03:28:57.587" v="40" actId="20577"/>
          <ac:spMkLst>
            <pc:docMk/>
            <pc:sldMk cId="3589267713" sldId="1020"/>
            <ac:spMk id="4" creationId="{00000000-0000-0000-0000-000000000000}"/>
          </ac:spMkLst>
        </pc:spChg>
      </pc:sldChg>
      <pc:sldChg chg="modSp">
        <pc:chgData name="Kristine" userId="S::kncairns64_gmail.com#ext#@dioceseofbrisbane.onmicrosoft.com::75b3fe38-61fa-4d99-a205-52387dc7842d" providerId="AD" clId="Web-{2EB47A4D-C187-C87E-4CD3-92688D00223C}" dt="2025-12-22T03:40:01.917" v="156" actId="20577"/>
        <pc:sldMkLst>
          <pc:docMk/>
          <pc:sldMk cId="3602191707" sldId="1023"/>
        </pc:sldMkLst>
        <pc:spChg chg="mod">
          <ac:chgData name="Kristine" userId="S::kncairns64_gmail.com#ext#@dioceseofbrisbane.onmicrosoft.com::75b3fe38-61fa-4d99-a205-52387dc7842d" providerId="AD" clId="Web-{2EB47A4D-C187-C87E-4CD3-92688D00223C}" dt="2025-12-22T03:40:01.917" v="156" actId="20577"/>
          <ac:spMkLst>
            <pc:docMk/>
            <pc:sldMk cId="3602191707" sldId="1023"/>
            <ac:spMk id="2" creationId="{6FFAB5D8-5245-AB8B-877A-D6E438FD4380}"/>
          </ac:spMkLst>
        </pc:spChg>
        <pc:spChg chg="mod">
          <ac:chgData name="Kristine" userId="S::kncairns64_gmail.com#ext#@dioceseofbrisbane.onmicrosoft.com::75b3fe38-61fa-4d99-a205-52387dc7842d" providerId="AD" clId="Web-{2EB47A4D-C187-C87E-4CD3-92688D00223C}" dt="2025-12-22T03:39:57.698" v="155" actId="20577"/>
          <ac:spMkLst>
            <pc:docMk/>
            <pc:sldMk cId="3602191707" sldId="1023"/>
            <ac:spMk id="3" creationId="{80B73CA5-0746-162D-64C4-DC41616B95F8}"/>
          </ac:spMkLst>
        </pc:spChg>
      </pc:sldChg>
      <pc:sldChg chg="modSp">
        <pc:chgData name="Kristine" userId="S::kncairns64_gmail.com#ext#@dioceseofbrisbane.onmicrosoft.com::75b3fe38-61fa-4d99-a205-52387dc7842d" providerId="AD" clId="Web-{2EB47A4D-C187-C87E-4CD3-92688D00223C}" dt="2025-12-22T03:41:43.933" v="181" actId="20577"/>
        <pc:sldMkLst>
          <pc:docMk/>
          <pc:sldMk cId="1934760328" sldId="1026"/>
        </pc:sldMkLst>
        <pc:spChg chg="mod">
          <ac:chgData name="Kristine" userId="S::kncairns64_gmail.com#ext#@dioceseofbrisbane.onmicrosoft.com::75b3fe38-61fa-4d99-a205-52387dc7842d" providerId="AD" clId="Web-{2EB47A4D-C187-C87E-4CD3-92688D00223C}" dt="2025-12-22T03:41:16.522" v="178" actId="20577"/>
          <ac:spMkLst>
            <pc:docMk/>
            <pc:sldMk cId="1934760328" sldId="1026"/>
            <ac:spMk id="2" creationId="{8B5BD5BF-83B9-C5B1-B71D-A09AAD600D84}"/>
          </ac:spMkLst>
        </pc:spChg>
        <pc:spChg chg="mod">
          <ac:chgData name="Kristine" userId="S::kncairns64_gmail.com#ext#@dioceseofbrisbane.onmicrosoft.com::75b3fe38-61fa-4d99-a205-52387dc7842d" providerId="AD" clId="Web-{2EB47A4D-C187-C87E-4CD3-92688D00223C}" dt="2025-12-22T03:41:43.933" v="181" actId="20577"/>
          <ac:spMkLst>
            <pc:docMk/>
            <pc:sldMk cId="1934760328" sldId="1026"/>
            <ac:spMk id="3" creationId="{D54A8D93-69A3-4D47-B7A9-771714229458}"/>
          </ac:spMkLst>
        </pc:spChg>
        <pc:spChg chg="mod">
          <ac:chgData name="Kristine" userId="S::kncairns64_gmail.com#ext#@dioceseofbrisbane.onmicrosoft.com::75b3fe38-61fa-4d99-a205-52387dc7842d" providerId="AD" clId="Web-{2EB47A4D-C187-C87E-4CD3-92688D00223C}" dt="2025-12-22T03:41:39.182" v="180" actId="20577"/>
          <ac:spMkLst>
            <pc:docMk/>
            <pc:sldMk cId="1934760328" sldId="1026"/>
            <ac:spMk id="5" creationId="{BA847410-C1E5-4F45-9C09-66F777F7D72D}"/>
          </ac:spMkLst>
        </pc:spChg>
      </pc:sldChg>
      <pc:sldChg chg="modSp">
        <pc:chgData name="Kristine" userId="S::kncairns64_gmail.com#ext#@dioceseofbrisbane.onmicrosoft.com::75b3fe38-61fa-4d99-a205-52387dc7842d" providerId="AD" clId="Web-{2EB47A4D-C187-C87E-4CD3-92688D00223C}" dt="2025-12-22T03:42:33.379" v="201" actId="1076"/>
        <pc:sldMkLst>
          <pc:docMk/>
          <pc:sldMk cId="1523887427" sldId="1027"/>
        </pc:sldMkLst>
        <pc:spChg chg="mod">
          <ac:chgData name="Kristine" userId="S::kncairns64_gmail.com#ext#@dioceseofbrisbane.onmicrosoft.com::75b3fe38-61fa-4d99-a205-52387dc7842d" providerId="AD" clId="Web-{2EB47A4D-C187-C87E-4CD3-92688D00223C}" dt="2025-12-22T03:42:23.987" v="196" actId="1076"/>
          <ac:spMkLst>
            <pc:docMk/>
            <pc:sldMk cId="1523887427" sldId="1027"/>
            <ac:spMk id="4" creationId="{7695F956-3403-6245-D6E4-22E6E4B652E3}"/>
          </ac:spMkLst>
        </pc:spChg>
        <pc:spChg chg="mod">
          <ac:chgData name="Kristine" userId="S::kncairns64_gmail.com#ext#@dioceseofbrisbane.onmicrosoft.com::75b3fe38-61fa-4d99-a205-52387dc7842d" providerId="AD" clId="Web-{2EB47A4D-C187-C87E-4CD3-92688D00223C}" dt="2025-12-22T03:42:33.379" v="201" actId="1076"/>
          <ac:spMkLst>
            <pc:docMk/>
            <pc:sldMk cId="1523887427" sldId="1027"/>
            <ac:spMk id="5" creationId="{BA847410-C1E5-4F45-9C09-66F777F7D72D}"/>
          </ac:spMkLst>
        </pc:spChg>
      </pc:sldChg>
      <pc:sldChg chg="modSp">
        <pc:chgData name="Kristine" userId="S::kncairns64_gmail.com#ext#@dioceseofbrisbane.onmicrosoft.com::75b3fe38-61fa-4d99-a205-52387dc7842d" providerId="AD" clId="Web-{2EB47A4D-C187-C87E-4CD3-92688D00223C}" dt="2025-12-22T03:42:41.818" v="202" actId="20577"/>
        <pc:sldMkLst>
          <pc:docMk/>
          <pc:sldMk cId="3523962180" sldId="1028"/>
        </pc:sldMkLst>
        <pc:spChg chg="mod">
          <ac:chgData name="Kristine" userId="S::kncairns64_gmail.com#ext#@dioceseofbrisbane.onmicrosoft.com::75b3fe38-61fa-4d99-a205-52387dc7842d" providerId="AD" clId="Web-{2EB47A4D-C187-C87E-4CD3-92688D00223C}" dt="2025-12-22T03:42:41.818" v="202" actId="20577"/>
          <ac:spMkLst>
            <pc:docMk/>
            <pc:sldMk cId="3523962180" sldId="1028"/>
            <ac:spMk id="3" creationId="{00000000-0000-0000-0000-000000000000}"/>
          </ac:spMkLst>
        </pc:spChg>
      </pc:sldChg>
      <pc:sldChg chg="modSp">
        <pc:chgData name="Kristine" userId="S::kncairns64_gmail.com#ext#@dioceseofbrisbane.onmicrosoft.com::75b3fe38-61fa-4d99-a205-52387dc7842d" providerId="AD" clId="Web-{2EB47A4D-C187-C87E-4CD3-92688D00223C}" dt="2025-12-22T03:43:44.654" v="214" actId="20577"/>
        <pc:sldMkLst>
          <pc:docMk/>
          <pc:sldMk cId="2505000180" sldId="1031"/>
        </pc:sldMkLst>
        <pc:spChg chg="mod">
          <ac:chgData name="Kristine" userId="S::kncairns64_gmail.com#ext#@dioceseofbrisbane.onmicrosoft.com::75b3fe38-61fa-4d99-a205-52387dc7842d" providerId="AD" clId="Web-{2EB47A4D-C187-C87E-4CD3-92688D00223C}" dt="2025-12-22T03:43:44.654" v="214" actId="20577"/>
          <ac:spMkLst>
            <pc:docMk/>
            <pc:sldMk cId="2505000180" sldId="1031"/>
            <ac:spMk id="5" creationId="{FF80D2C2-7AC7-1968-9E07-003A424509B4}"/>
          </ac:spMkLst>
        </pc:spChg>
      </pc:sldChg>
      <pc:sldChg chg="modSp">
        <pc:chgData name="Kristine" userId="S::kncairns64_gmail.com#ext#@dioceseofbrisbane.onmicrosoft.com::75b3fe38-61fa-4d99-a205-52387dc7842d" providerId="AD" clId="Web-{2EB47A4D-C187-C87E-4CD3-92688D00223C}" dt="2025-12-22T03:43:32.887" v="212" actId="1076"/>
        <pc:sldMkLst>
          <pc:docMk/>
          <pc:sldMk cId="3615656469" sldId="1033"/>
        </pc:sldMkLst>
        <pc:spChg chg="mod">
          <ac:chgData name="Kristine" userId="S::kncairns64_gmail.com#ext#@dioceseofbrisbane.onmicrosoft.com::75b3fe38-61fa-4d99-a205-52387dc7842d" providerId="AD" clId="Web-{2EB47A4D-C187-C87E-4CD3-92688D00223C}" dt="2025-12-22T03:43:27.777" v="211" actId="20577"/>
          <ac:spMkLst>
            <pc:docMk/>
            <pc:sldMk cId="3615656469" sldId="1033"/>
            <ac:spMk id="3" creationId="{00000000-0000-0000-0000-000000000000}"/>
          </ac:spMkLst>
        </pc:spChg>
        <pc:spChg chg="mod">
          <ac:chgData name="Kristine" userId="S::kncairns64_gmail.com#ext#@dioceseofbrisbane.onmicrosoft.com::75b3fe38-61fa-4d99-a205-52387dc7842d" providerId="AD" clId="Web-{2EB47A4D-C187-C87E-4CD3-92688D00223C}" dt="2025-12-22T03:43:32.887" v="212" actId="1076"/>
          <ac:spMkLst>
            <pc:docMk/>
            <pc:sldMk cId="3615656469" sldId="1033"/>
            <ac:spMk id="4" creationId="{5DB57E1C-3493-5C5F-2928-69452F7C154D}"/>
          </ac:spMkLst>
        </pc:spChg>
      </pc:sldChg>
      <pc:sldChg chg="modSp">
        <pc:chgData name="Kristine" userId="S::kncairns64_gmail.com#ext#@dioceseofbrisbane.onmicrosoft.com::75b3fe38-61fa-4d99-a205-52387dc7842d" providerId="AD" clId="Web-{2EB47A4D-C187-C87E-4CD3-92688D00223C}" dt="2025-12-22T03:43:06.681" v="208" actId="20577"/>
        <pc:sldMkLst>
          <pc:docMk/>
          <pc:sldMk cId="906677641" sldId="1034"/>
        </pc:sldMkLst>
        <pc:spChg chg="mod">
          <ac:chgData name="Kristine" userId="S::kncairns64_gmail.com#ext#@dioceseofbrisbane.onmicrosoft.com::75b3fe38-61fa-4d99-a205-52387dc7842d" providerId="AD" clId="Web-{2EB47A4D-C187-C87E-4CD3-92688D00223C}" dt="2025-12-22T03:43:06.681" v="208" actId="20577"/>
          <ac:spMkLst>
            <pc:docMk/>
            <pc:sldMk cId="906677641" sldId="1034"/>
            <ac:spMk id="5" creationId="{00000000-0000-0000-0000-000000000000}"/>
          </ac:spMkLst>
        </pc:spChg>
      </pc:sldChg>
      <pc:sldChg chg="modSp">
        <pc:chgData name="Kristine" userId="S::kncairns64_gmail.com#ext#@dioceseofbrisbane.onmicrosoft.com::75b3fe38-61fa-4d99-a205-52387dc7842d" providerId="AD" clId="Web-{2EB47A4D-C187-C87E-4CD3-92688D00223C}" dt="2025-12-22T03:42:56.085" v="206" actId="1076"/>
        <pc:sldMkLst>
          <pc:docMk/>
          <pc:sldMk cId="261024728" sldId="1080"/>
        </pc:sldMkLst>
        <pc:spChg chg="mod">
          <ac:chgData name="Kristine" userId="S::kncairns64_gmail.com#ext#@dioceseofbrisbane.onmicrosoft.com::75b3fe38-61fa-4d99-a205-52387dc7842d" providerId="AD" clId="Web-{2EB47A4D-C187-C87E-4CD3-92688D00223C}" dt="2025-12-22T03:42:56.085" v="206" actId="1076"/>
          <ac:spMkLst>
            <pc:docMk/>
            <pc:sldMk cId="261024728" sldId="1080"/>
            <ac:spMk id="3" creationId="{00000000-0000-0000-0000-000000000000}"/>
          </ac:spMkLst>
        </pc:spChg>
      </pc:sldChg>
      <pc:sldChg chg="modSp">
        <pc:chgData name="Kristine" userId="S::kncairns64_gmail.com#ext#@dioceseofbrisbane.onmicrosoft.com::75b3fe38-61fa-4d99-a205-52387dc7842d" providerId="AD" clId="Web-{2EB47A4D-C187-C87E-4CD3-92688D00223C}" dt="2025-12-22T03:26:58.466" v="20" actId="20577"/>
        <pc:sldMkLst>
          <pc:docMk/>
          <pc:sldMk cId="2375204597" sldId="1082"/>
        </pc:sldMkLst>
        <pc:spChg chg="mod">
          <ac:chgData name="Kristine" userId="S::kncairns64_gmail.com#ext#@dioceseofbrisbane.onmicrosoft.com::75b3fe38-61fa-4d99-a205-52387dc7842d" providerId="AD" clId="Web-{2EB47A4D-C187-C87E-4CD3-92688D00223C}" dt="2025-12-22T03:26:58.466" v="20" actId="20577"/>
          <ac:spMkLst>
            <pc:docMk/>
            <pc:sldMk cId="2375204597" sldId="1082"/>
            <ac:spMk id="3" creationId="{CBC8BBD3-BD91-373C-942F-D704DA4BC69B}"/>
          </ac:spMkLst>
        </pc:spChg>
        <pc:spChg chg="mod">
          <ac:chgData name="Kristine" userId="S::kncairns64_gmail.com#ext#@dioceseofbrisbane.onmicrosoft.com::75b3fe38-61fa-4d99-a205-52387dc7842d" providerId="AD" clId="Web-{2EB47A4D-C187-C87E-4CD3-92688D00223C}" dt="2025-12-22T03:26:14.758" v="14" actId="1076"/>
          <ac:spMkLst>
            <pc:docMk/>
            <pc:sldMk cId="2375204597" sldId="1082"/>
            <ac:spMk id="4" creationId="{20A4604A-2188-1C0D-BBEB-EA15C073EEA2}"/>
          </ac:spMkLst>
        </pc:spChg>
      </pc:sldChg>
      <pc:sldChg chg="modSp">
        <pc:chgData name="Kristine" userId="S::kncairns64_gmail.com#ext#@dioceseofbrisbane.onmicrosoft.com::75b3fe38-61fa-4d99-a205-52387dc7842d" providerId="AD" clId="Web-{2EB47A4D-C187-C87E-4CD3-92688D00223C}" dt="2025-12-22T03:45:24.618" v="237" actId="1076"/>
        <pc:sldMkLst>
          <pc:docMk/>
          <pc:sldMk cId="1511144453" sldId="1096"/>
        </pc:sldMkLst>
        <pc:spChg chg="mod">
          <ac:chgData name="Kristine" userId="S::kncairns64_gmail.com#ext#@dioceseofbrisbane.onmicrosoft.com::75b3fe38-61fa-4d99-a205-52387dc7842d" providerId="AD" clId="Web-{2EB47A4D-C187-C87E-4CD3-92688D00223C}" dt="2025-12-22T03:45:24.618" v="237" actId="1076"/>
          <ac:spMkLst>
            <pc:docMk/>
            <pc:sldMk cId="1511144453" sldId="1096"/>
            <ac:spMk id="3" creationId="{57945C43-A4B3-1D7D-47D3-209D9FE790AE}"/>
          </ac:spMkLst>
        </pc:spChg>
        <pc:spChg chg="mod">
          <ac:chgData name="Kristine" userId="S::kncairns64_gmail.com#ext#@dioceseofbrisbane.onmicrosoft.com::75b3fe38-61fa-4d99-a205-52387dc7842d" providerId="AD" clId="Web-{2EB47A4D-C187-C87E-4CD3-92688D00223C}" dt="2025-12-22T03:44:56.662" v="230" actId="20577"/>
          <ac:spMkLst>
            <pc:docMk/>
            <pc:sldMk cId="1511144453" sldId="1096"/>
            <ac:spMk id="5" creationId="{6BBDE8A0-77FF-2510-36E8-FC35F64A9753}"/>
          </ac:spMkLst>
        </pc:spChg>
      </pc:sldChg>
      <pc:sldChg chg="modSp">
        <pc:chgData name="Kristine" userId="S::kncairns64_gmail.com#ext#@dioceseofbrisbane.onmicrosoft.com::75b3fe38-61fa-4d99-a205-52387dc7842d" providerId="AD" clId="Web-{2EB47A4D-C187-C87E-4CD3-92688D00223C}" dt="2025-12-22T03:25:05.372" v="6" actId="20577"/>
        <pc:sldMkLst>
          <pc:docMk/>
          <pc:sldMk cId="1753621295" sldId="1100"/>
        </pc:sldMkLst>
        <pc:spChg chg="mod">
          <ac:chgData name="Kristine" userId="S::kncairns64_gmail.com#ext#@dioceseofbrisbane.onmicrosoft.com::75b3fe38-61fa-4d99-a205-52387dc7842d" providerId="AD" clId="Web-{2EB47A4D-C187-C87E-4CD3-92688D00223C}" dt="2025-12-22T03:25:05.372" v="6" actId="20577"/>
          <ac:spMkLst>
            <pc:docMk/>
            <pc:sldMk cId="1753621295" sldId="1100"/>
            <ac:spMk id="2" creationId="{FBAF71D7-335C-9E74-167D-F59E2F6FAE02}"/>
          </ac:spMkLst>
        </pc:spChg>
      </pc:sldChg>
      <pc:sldChg chg="modSp">
        <pc:chgData name="Kristine" userId="S::kncairns64_gmail.com#ext#@dioceseofbrisbane.onmicrosoft.com::75b3fe38-61fa-4d99-a205-52387dc7842d" providerId="AD" clId="Web-{2EB47A4D-C187-C87E-4CD3-92688D00223C}" dt="2025-12-22T03:46:23.795" v="242" actId="20577"/>
        <pc:sldMkLst>
          <pc:docMk/>
          <pc:sldMk cId="4037563961" sldId="1102"/>
        </pc:sldMkLst>
        <pc:spChg chg="mod">
          <ac:chgData name="Kristine" userId="S::kncairns64_gmail.com#ext#@dioceseofbrisbane.onmicrosoft.com::75b3fe38-61fa-4d99-a205-52387dc7842d" providerId="AD" clId="Web-{2EB47A4D-C187-C87E-4CD3-92688D00223C}" dt="2025-12-22T03:46:23.795" v="242" actId="20577"/>
          <ac:spMkLst>
            <pc:docMk/>
            <pc:sldMk cId="4037563961" sldId="1102"/>
            <ac:spMk id="4" creationId="{02A61548-0461-02A1-A753-349E8F6DD9FF}"/>
          </ac:spMkLst>
        </pc:spChg>
      </pc:sldChg>
      <pc:sldChg chg="modSp">
        <pc:chgData name="Kristine" userId="S::kncairns64_gmail.com#ext#@dioceseofbrisbane.onmicrosoft.com::75b3fe38-61fa-4d99-a205-52387dc7842d" providerId="AD" clId="Web-{2EB47A4D-C187-C87E-4CD3-92688D00223C}" dt="2025-12-22T03:30:58.408" v="64" actId="20577"/>
        <pc:sldMkLst>
          <pc:docMk/>
          <pc:sldMk cId="3810468455" sldId="1121"/>
        </pc:sldMkLst>
        <pc:spChg chg="mod">
          <ac:chgData name="Kristine" userId="S::kncairns64_gmail.com#ext#@dioceseofbrisbane.onmicrosoft.com::75b3fe38-61fa-4d99-a205-52387dc7842d" providerId="AD" clId="Web-{2EB47A4D-C187-C87E-4CD3-92688D00223C}" dt="2025-12-22T03:30:58.408" v="64" actId="20577"/>
          <ac:spMkLst>
            <pc:docMk/>
            <pc:sldMk cId="3810468455" sldId="1121"/>
            <ac:spMk id="3" creationId="{00000000-0000-0000-0000-000000000000}"/>
          </ac:spMkLst>
        </pc:spChg>
      </pc:sldChg>
      <pc:sldChg chg="modSp">
        <pc:chgData name="Kristine" userId="S::kncairns64_gmail.com#ext#@dioceseofbrisbane.onmicrosoft.com::75b3fe38-61fa-4d99-a205-52387dc7842d" providerId="AD" clId="Web-{2EB47A4D-C187-C87E-4CD3-92688D00223C}" dt="2025-12-22T03:31:13.956" v="66" actId="20577"/>
        <pc:sldMkLst>
          <pc:docMk/>
          <pc:sldMk cId="1523252599" sldId="1122"/>
        </pc:sldMkLst>
        <pc:spChg chg="mod">
          <ac:chgData name="Kristine" userId="S::kncairns64_gmail.com#ext#@dioceseofbrisbane.onmicrosoft.com::75b3fe38-61fa-4d99-a205-52387dc7842d" providerId="AD" clId="Web-{2EB47A4D-C187-C87E-4CD3-92688D00223C}" dt="2025-12-22T03:31:13.956" v="66" actId="20577"/>
          <ac:spMkLst>
            <pc:docMk/>
            <pc:sldMk cId="1523252599" sldId="1122"/>
            <ac:spMk id="3" creationId="{00000000-0000-0000-0000-000000000000}"/>
          </ac:spMkLst>
        </pc:spChg>
      </pc:sldChg>
      <pc:sldChg chg="modSp">
        <pc:chgData name="Kristine" userId="S::kncairns64_gmail.com#ext#@dioceseofbrisbane.onmicrosoft.com::75b3fe38-61fa-4d99-a205-52387dc7842d" providerId="AD" clId="Web-{2EB47A4D-C187-C87E-4CD3-92688D00223C}" dt="2025-12-22T03:37:56.893" v="128" actId="1076"/>
        <pc:sldMkLst>
          <pc:docMk/>
          <pc:sldMk cId="974527575" sldId="1123"/>
        </pc:sldMkLst>
        <pc:spChg chg="mod">
          <ac:chgData name="Kristine" userId="S::kncairns64_gmail.com#ext#@dioceseofbrisbane.onmicrosoft.com::75b3fe38-61fa-4d99-a205-52387dc7842d" providerId="AD" clId="Web-{2EB47A4D-C187-C87E-4CD3-92688D00223C}" dt="2025-12-22T03:37:56.893" v="128" actId="1076"/>
          <ac:spMkLst>
            <pc:docMk/>
            <pc:sldMk cId="974527575" sldId="1123"/>
            <ac:spMk id="4" creationId="{A64D88EB-19E9-D602-EC87-E7A60CB2FF65}"/>
          </ac:spMkLst>
        </pc:spChg>
        <pc:spChg chg="mod">
          <ac:chgData name="Kristine" userId="S::kncairns64_gmail.com#ext#@dioceseofbrisbane.onmicrosoft.com::75b3fe38-61fa-4d99-a205-52387dc7842d" providerId="AD" clId="Web-{2EB47A4D-C187-C87E-4CD3-92688D00223C}" dt="2025-12-22T03:37:51.049" v="127" actId="20577"/>
          <ac:spMkLst>
            <pc:docMk/>
            <pc:sldMk cId="974527575" sldId="1123"/>
            <ac:spMk id="5" creationId="{45778826-7C60-ABB3-4AD2-60B01924D0B8}"/>
          </ac:spMkLst>
        </pc:spChg>
      </pc:sldChg>
      <pc:sldChg chg="modSp">
        <pc:chgData name="Kristine" userId="S::kncairns64_gmail.com#ext#@dioceseofbrisbane.onmicrosoft.com::75b3fe38-61fa-4d99-a205-52387dc7842d" providerId="AD" clId="Web-{2EB47A4D-C187-C87E-4CD3-92688D00223C}" dt="2025-12-22T03:40:10.980" v="157" actId="20577"/>
        <pc:sldMkLst>
          <pc:docMk/>
          <pc:sldMk cId="3211861766" sldId="1124"/>
        </pc:sldMkLst>
        <pc:spChg chg="mod">
          <ac:chgData name="Kristine" userId="S::kncairns64_gmail.com#ext#@dioceseofbrisbane.onmicrosoft.com::75b3fe38-61fa-4d99-a205-52387dc7842d" providerId="AD" clId="Web-{2EB47A4D-C187-C87E-4CD3-92688D00223C}" dt="2025-12-22T03:40:10.980" v="157" actId="20577"/>
          <ac:spMkLst>
            <pc:docMk/>
            <pc:sldMk cId="3211861766" sldId="1124"/>
            <ac:spMk id="5" creationId="{DA501F73-483E-59FF-F874-489B3ECC80CA}"/>
          </ac:spMkLst>
        </pc:spChg>
      </pc:sldChg>
      <pc:sldChg chg="modSp">
        <pc:chgData name="Kristine" userId="S::kncairns64_gmail.com#ext#@dioceseofbrisbane.onmicrosoft.com::75b3fe38-61fa-4d99-a205-52387dc7842d" providerId="AD" clId="Web-{2EB47A4D-C187-C87E-4CD3-92688D00223C}" dt="2025-12-22T03:40:20.292" v="158" actId="20577"/>
        <pc:sldMkLst>
          <pc:docMk/>
          <pc:sldMk cId="1507970474" sldId="1148"/>
        </pc:sldMkLst>
        <pc:spChg chg="mod">
          <ac:chgData name="Kristine" userId="S::kncairns64_gmail.com#ext#@dioceseofbrisbane.onmicrosoft.com::75b3fe38-61fa-4d99-a205-52387dc7842d" providerId="AD" clId="Web-{2EB47A4D-C187-C87E-4CD3-92688D00223C}" dt="2025-12-22T03:40:20.292" v="158" actId="20577"/>
          <ac:spMkLst>
            <pc:docMk/>
            <pc:sldMk cId="1507970474" sldId="1148"/>
            <ac:spMk id="5" creationId="{58D36024-1E44-32DD-74B4-03A0AEBA7E22}"/>
          </ac:spMkLst>
        </pc:spChg>
      </pc:sldChg>
      <pc:sldChg chg="modSp">
        <pc:chgData name="Kristine" userId="S::kncairns64_gmail.com#ext#@dioceseofbrisbane.onmicrosoft.com::75b3fe38-61fa-4d99-a205-52387dc7842d" providerId="AD" clId="Web-{2EB47A4D-C187-C87E-4CD3-92688D00223C}" dt="2025-12-22T03:33:32.572" v="90" actId="20577"/>
        <pc:sldMkLst>
          <pc:docMk/>
          <pc:sldMk cId="593560736" sldId="1149"/>
        </pc:sldMkLst>
        <pc:spChg chg="mod">
          <ac:chgData name="Kristine" userId="S::kncairns64_gmail.com#ext#@dioceseofbrisbane.onmicrosoft.com::75b3fe38-61fa-4d99-a205-52387dc7842d" providerId="AD" clId="Web-{2EB47A4D-C187-C87E-4CD3-92688D00223C}" dt="2025-12-22T03:33:32.572" v="90" actId="20577"/>
          <ac:spMkLst>
            <pc:docMk/>
            <pc:sldMk cId="593560736" sldId="1149"/>
            <ac:spMk id="2" creationId="{52AF4762-6181-BB99-4023-2CF335562438}"/>
          </ac:spMkLst>
        </pc:spChg>
        <pc:spChg chg="mod">
          <ac:chgData name="Kristine" userId="S::kncairns64_gmail.com#ext#@dioceseofbrisbane.onmicrosoft.com::75b3fe38-61fa-4d99-a205-52387dc7842d" providerId="AD" clId="Web-{2EB47A4D-C187-C87E-4CD3-92688D00223C}" dt="2025-12-22T03:32:32.116" v="77" actId="20577"/>
          <ac:spMkLst>
            <pc:docMk/>
            <pc:sldMk cId="593560736" sldId="1149"/>
            <ac:spMk id="7" creationId="{F3C691B8-0176-89CB-CEEB-CEEC7A537626}"/>
          </ac:spMkLst>
        </pc:spChg>
      </pc:sldChg>
      <pc:sldChg chg="addSp delSp modSp">
        <pc:chgData name="Kristine" userId="S::kncairns64_gmail.com#ext#@dioceseofbrisbane.onmicrosoft.com::75b3fe38-61fa-4d99-a205-52387dc7842d" providerId="AD" clId="Web-{2EB47A4D-C187-C87E-4CD3-92688D00223C}" dt="2025-12-22T03:33:45.604" v="92" actId="20577"/>
        <pc:sldMkLst>
          <pc:docMk/>
          <pc:sldMk cId="2692292536" sldId="1150"/>
        </pc:sldMkLst>
        <pc:spChg chg="mod">
          <ac:chgData name="Kristine" userId="S::kncairns64_gmail.com#ext#@dioceseofbrisbane.onmicrosoft.com::75b3fe38-61fa-4d99-a205-52387dc7842d" providerId="AD" clId="Web-{2EB47A4D-C187-C87E-4CD3-92688D00223C}" dt="2025-12-22T03:33:45.604" v="92" actId="20577"/>
          <ac:spMkLst>
            <pc:docMk/>
            <pc:sldMk cId="2692292536" sldId="1150"/>
            <ac:spMk id="2" creationId="{5EFB4DBC-84E9-4D38-1FB9-5527A8C35EE3}"/>
          </ac:spMkLst>
        </pc:spChg>
        <pc:spChg chg="add mod">
          <ac:chgData name="Kristine" userId="S::kncairns64_gmail.com#ext#@dioceseofbrisbane.onmicrosoft.com::75b3fe38-61fa-4d99-a205-52387dc7842d" providerId="AD" clId="Web-{2EB47A4D-C187-C87E-4CD3-92688D00223C}" dt="2025-12-22T03:33:06.618" v="87" actId="20577"/>
          <ac:spMkLst>
            <pc:docMk/>
            <pc:sldMk cId="2692292536" sldId="1150"/>
            <ac:spMk id="3" creationId="{63421058-5B2E-0B0E-C7B3-E247DCFEBFA3}"/>
          </ac:spMkLst>
        </pc:spChg>
      </pc:sldChg>
      <pc:sldChg chg="modSp">
        <pc:chgData name="Kristine" userId="S::kncairns64_gmail.com#ext#@dioceseofbrisbane.onmicrosoft.com::75b3fe38-61fa-4d99-a205-52387dc7842d" providerId="AD" clId="Web-{2EB47A4D-C187-C87E-4CD3-92688D00223C}" dt="2025-12-22T03:33:52.667" v="93" actId="20577"/>
        <pc:sldMkLst>
          <pc:docMk/>
          <pc:sldMk cId="2714442247" sldId="1151"/>
        </pc:sldMkLst>
        <pc:spChg chg="mod">
          <ac:chgData name="Kristine" userId="S::kncairns64_gmail.com#ext#@dioceseofbrisbane.onmicrosoft.com::75b3fe38-61fa-4d99-a205-52387dc7842d" providerId="AD" clId="Web-{2EB47A4D-C187-C87E-4CD3-92688D00223C}" dt="2025-12-22T03:33:52.667" v="93" actId="20577"/>
          <ac:spMkLst>
            <pc:docMk/>
            <pc:sldMk cId="2714442247" sldId="1151"/>
            <ac:spMk id="2" creationId="{D2D5D78B-FF58-6283-4369-7C1D7143C65C}"/>
          </ac:spMkLst>
        </pc:spChg>
      </pc:sldChg>
      <pc:sldChg chg="modSp">
        <pc:chgData name="Kristine" userId="S::kncairns64_gmail.com#ext#@dioceseofbrisbane.onmicrosoft.com::75b3fe38-61fa-4d99-a205-52387dc7842d" providerId="AD" clId="Web-{2EB47A4D-C187-C87E-4CD3-92688D00223C}" dt="2025-12-22T03:36:11.890" v="112" actId="20577"/>
        <pc:sldMkLst>
          <pc:docMk/>
          <pc:sldMk cId="2362009251" sldId="1153"/>
        </pc:sldMkLst>
        <pc:spChg chg="mod">
          <ac:chgData name="Kristine" userId="S::kncairns64_gmail.com#ext#@dioceseofbrisbane.onmicrosoft.com::75b3fe38-61fa-4d99-a205-52387dc7842d" providerId="AD" clId="Web-{2EB47A4D-C187-C87E-4CD3-92688D00223C}" dt="2025-12-22T03:36:11.890" v="112" actId="20577"/>
          <ac:spMkLst>
            <pc:docMk/>
            <pc:sldMk cId="2362009251" sldId="1153"/>
            <ac:spMk id="16" creationId="{DCF9A9C1-5B05-FF86-FB18-0B8A01513656}"/>
          </ac:spMkLst>
        </pc:spChg>
      </pc:sldChg>
      <pc:sldChg chg="modSp">
        <pc:chgData name="Kristine" userId="S::kncairns64_gmail.com#ext#@dioceseofbrisbane.onmicrosoft.com::75b3fe38-61fa-4d99-a205-52387dc7842d" providerId="AD" clId="Web-{2EB47A4D-C187-C87E-4CD3-92688D00223C}" dt="2025-12-22T03:37:25.142" v="123" actId="1076"/>
        <pc:sldMkLst>
          <pc:docMk/>
          <pc:sldMk cId="699351892" sldId="1155"/>
        </pc:sldMkLst>
        <pc:spChg chg="mod">
          <ac:chgData name="Kristine" userId="S::kncairns64_gmail.com#ext#@dioceseofbrisbane.onmicrosoft.com::75b3fe38-61fa-4d99-a205-52387dc7842d" providerId="AD" clId="Web-{2EB47A4D-C187-C87E-4CD3-92688D00223C}" dt="2025-12-22T03:37:15.032" v="122" actId="20577"/>
          <ac:spMkLst>
            <pc:docMk/>
            <pc:sldMk cId="699351892" sldId="1155"/>
            <ac:spMk id="2" creationId="{5AB1DB4D-AA70-CA1F-014E-5D9652344C1D}"/>
          </ac:spMkLst>
        </pc:spChg>
        <pc:spChg chg="mod">
          <ac:chgData name="Kristine" userId="S::kncairns64_gmail.com#ext#@dioceseofbrisbane.onmicrosoft.com::75b3fe38-61fa-4d99-a205-52387dc7842d" providerId="AD" clId="Web-{2EB47A4D-C187-C87E-4CD3-92688D00223C}" dt="2025-12-22T03:37:25.142" v="123" actId="1076"/>
          <ac:spMkLst>
            <pc:docMk/>
            <pc:sldMk cId="699351892" sldId="1155"/>
            <ac:spMk id="3" creationId="{3305B254-909F-DAA1-01DA-CB49F85FCFEB}"/>
          </ac:spMkLst>
        </pc:spChg>
      </pc:sldChg>
    </pc:docChg>
  </pc:docChgLst>
  <pc:docChgLst>
    <pc:chgData name="Leonie" userId="S::leonieclancy_icloud.com#ext#@dioceseofbrisbane.onmicrosoft.com::30570584-d4c6-4341-b2c5-a94c4717671a" providerId="AD" clId="Web-{A883B0BE-AE68-CD4B-3A3F-73EB135D25A1}"/>
    <pc:docChg chg="modSld">
      <pc:chgData name="Leonie" userId="S::leonieclancy_icloud.com#ext#@dioceseofbrisbane.onmicrosoft.com::30570584-d4c6-4341-b2c5-a94c4717671a" providerId="AD" clId="Web-{A883B0BE-AE68-CD4B-3A3F-73EB135D25A1}" dt="2025-12-20T00:22:58.379" v="5" actId="14100"/>
      <pc:docMkLst>
        <pc:docMk/>
      </pc:docMkLst>
      <pc:sldChg chg="modSp">
        <pc:chgData name="Leonie" userId="S::leonieclancy_icloud.com#ext#@dioceseofbrisbane.onmicrosoft.com::30570584-d4c6-4341-b2c5-a94c4717671a" providerId="AD" clId="Web-{A883B0BE-AE68-CD4B-3A3F-73EB135D25A1}" dt="2025-12-20T00:22:58.379" v="5" actId="14100"/>
        <pc:sldMkLst>
          <pc:docMk/>
          <pc:sldMk cId="3567630808" sldId="438"/>
        </pc:sldMkLst>
        <pc:spChg chg="mod">
          <ac:chgData name="Leonie" userId="S::leonieclancy_icloud.com#ext#@dioceseofbrisbane.onmicrosoft.com::30570584-d4c6-4341-b2c5-a94c4717671a" providerId="AD" clId="Web-{A883B0BE-AE68-CD4B-3A3F-73EB135D25A1}" dt="2025-12-20T00:22:58.379" v="5" actId="14100"/>
          <ac:spMkLst>
            <pc:docMk/>
            <pc:sldMk cId="3567630808" sldId="438"/>
            <ac:spMk id="7" creationId="{69862248-D4FC-A4D3-ED9D-2108CC3F6118}"/>
          </ac:spMkLst>
        </pc:spChg>
      </pc:sldChg>
    </pc:docChg>
  </pc:docChgLst>
  <pc:docChgLst>
    <pc:chgData name="Viki" userId="S::bogvlc_hotmail.com#ext#@dioceseofbrisbane.onmicrosoft.com::79387dd6-701e-4999-b7de-924cac764073" providerId="AD" clId="Web-{DF68CE1F-2CC3-2146-43B9-75494A674FC3}"/>
    <pc:docChg chg="modSld">
      <pc:chgData name="Viki" userId="S::bogvlc_hotmail.com#ext#@dioceseofbrisbane.onmicrosoft.com::79387dd6-701e-4999-b7de-924cac764073" providerId="AD" clId="Web-{DF68CE1F-2CC3-2146-43B9-75494A674FC3}" dt="2025-12-21T02:01:53.390" v="79" actId="20577"/>
      <pc:docMkLst>
        <pc:docMk/>
      </pc:docMkLst>
      <pc:sldChg chg="modSp">
        <pc:chgData name="Viki" userId="S::bogvlc_hotmail.com#ext#@dioceseofbrisbane.onmicrosoft.com::79387dd6-701e-4999-b7de-924cac764073" providerId="AD" clId="Web-{DF68CE1F-2CC3-2146-43B9-75494A674FC3}" dt="2025-12-21T01:57:36.904" v="51" actId="20577"/>
        <pc:sldMkLst>
          <pc:docMk/>
          <pc:sldMk cId="2262113957" sldId="750"/>
        </pc:sldMkLst>
        <pc:spChg chg="mod">
          <ac:chgData name="Viki" userId="S::bogvlc_hotmail.com#ext#@dioceseofbrisbane.onmicrosoft.com::79387dd6-701e-4999-b7de-924cac764073" providerId="AD" clId="Web-{DF68CE1F-2CC3-2146-43B9-75494A674FC3}" dt="2025-12-21T01:57:36.904" v="51" actId="20577"/>
          <ac:spMkLst>
            <pc:docMk/>
            <pc:sldMk cId="2262113957" sldId="750"/>
            <ac:spMk id="2" creationId="{9B656D89-6AA7-4266-B4E3-FA4060DF645D}"/>
          </ac:spMkLst>
        </pc:spChg>
      </pc:sldChg>
      <pc:sldChg chg="modSp">
        <pc:chgData name="Viki" userId="S::bogvlc_hotmail.com#ext#@dioceseofbrisbane.onmicrosoft.com::79387dd6-701e-4999-b7de-924cac764073" providerId="AD" clId="Web-{DF68CE1F-2CC3-2146-43B9-75494A674FC3}" dt="2025-12-21T01:59:52.984" v="75" actId="20577"/>
        <pc:sldMkLst>
          <pc:docMk/>
          <pc:sldMk cId="1968631687" sldId="909"/>
        </pc:sldMkLst>
        <pc:spChg chg="mod">
          <ac:chgData name="Viki" userId="S::bogvlc_hotmail.com#ext#@dioceseofbrisbane.onmicrosoft.com::79387dd6-701e-4999-b7de-924cac764073" providerId="AD" clId="Web-{DF68CE1F-2CC3-2146-43B9-75494A674FC3}" dt="2025-12-21T01:59:52.984" v="75" actId="20577"/>
          <ac:spMkLst>
            <pc:docMk/>
            <pc:sldMk cId="1968631687" sldId="909"/>
            <ac:spMk id="3" creationId="{00000000-0000-0000-0000-000000000000}"/>
          </ac:spMkLst>
        </pc:spChg>
      </pc:sldChg>
      <pc:sldChg chg="modSp">
        <pc:chgData name="Viki" userId="S::bogvlc_hotmail.com#ext#@dioceseofbrisbane.onmicrosoft.com::79387dd6-701e-4999-b7de-924cac764073" providerId="AD" clId="Web-{DF68CE1F-2CC3-2146-43B9-75494A674FC3}" dt="2025-12-21T01:57:39.138" v="53" actId="20577"/>
        <pc:sldMkLst>
          <pc:docMk/>
          <pc:sldMk cId="334988284" sldId="920"/>
        </pc:sldMkLst>
        <pc:spChg chg="mod">
          <ac:chgData name="Viki" userId="S::bogvlc_hotmail.com#ext#@dioceseofbrisbane.onmicrosoft.com::79387dd6-701e-4999-b7de-924cac764073" providerId="AD" clId="Web-{DF68CE1F-2CC3-2146-43B9-75494A674FC3}" dt="2025-12-21T01:57:39.138" v="53" actId="20577"/>
          <ac:spMkLst>
            <pc:docMk/>
            <pc:sldMk cId="334988284" sldId="920"/>
            <ac:spMk id="3" creationId="{3B431639-ED23-448F-AED9-9F17CE38DE4F}"/>
          </ac:spMkLst>
        </pc:spChg>
      </pc:sldChg>
      <pc:sldChg chg="modSp">
        <pc:chgData name="Viki" userId="S::bogvlc_hotmail.com#ext#@dioceseofbrisbane.onmicrosoft.com::79387dd6-701e-4999-b7de-924cac764073" providerId="AD" clId="Web-{DF68CE1F-2CC3-2146-43B9-75494A674FC3}" dt="2025-12-21T02:01:53.390" v="79" actId="20577"/>
        <pc:sldMkLst>
          <pc:docMk/>
          <pc:sldMk cId="2375204597" sldId="1082"/>
        </pc:sldMkLst>
        <pc:spChg chg="mod">
          <ac:chgData name="Viki" userId="S::bogvlc_hotmail.com#ext#@dioceseofbrisbane.onmicrosoft.com::79387dd6-701e-4999-b7de-924cac764073" providerId="AD" clId="Web-{DF68CE1F-2CC3-2146-43B9-75494A674FC3}" dt="2025-12-21T02:01:53.390" v="79" actId="20577"/>
          <ac:spMkLst>
            <pc:docMk/>
            <pc:sldMk cId="2375204597" sldId="1082"/>
            <ac:spMk id="3" creationId="{CBC8BBD3-BD91-373C-942F-D704DA4BC69B}"/>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sz="quarter" idx="1"/>
          </p:nvPr>
        </p:nvSpPr>
        <p:spPr>
          <a:xfrm>
            <a:off x="3884614" y="0"/>
            <a:ext cx="2971800" cy="465693"/>
          </a:xfrm>
          <a:prstGeom prst="rect">
            <a:avLst/>
          </a:prstGeom>
        </p:spPr>
        <p:txBody>
          <a:bodyPr vert="horz" lIns="88410" tIns="44206" rIns="88410" bIns="44206" rtlCol="0"/>
          <a:lstStyle>
            <a:lvl1pPr algn="r">
              <a:defRPr sz="1100"/>
            </a:lvl1pPr>
          </a:lstStyle>
          <a:p>
            <a:fld id="{FFEE4A6F-2ABE-42B1-9FDF-BCF81D1B941E}" type="datetimeFigureOut">
              <a:rPr lang="en-AU" smtClean="0"/>
              <a:t>28/12/2025</a:t>
            </a:fld>
            <a:endParaRPr lang="en-AU"/>
          </a:p>
        </p:txBody>
      </p:sp>
      <p:sp>
        <p:nvSpPr>
          <p:cNvPr id="4" name="Footer Placeholder 3"/>
          <p:cNvSpPr>
            <a:spLocks noGrp="1"/>
          </p:cNvSpPr>
          <p:nvPr>
            <p:ph type="ftr" sz="quarter" idx="2"/>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5" name="Slide Number Placeholder 4"/>
          <p:cNvSpPr>
            <a:spLocks noGrp="1"/>
          </p:cNvSpPr>
          <p:nvPr>
            <p:ph type="sldNum" sz="quarter" idx="3"/>
          </p:nvPr>
        </p:nvSpPr>
        <p:spPr>
          <a:xfrm>
            <a:off x="3884614" y="8846553"/>
            <a:ext cx="2971800" cy="465693"/>
          </a:xfrm>
          <a:prstGeom prst="rect">
            <a:avLst/>
          </a:prstGeom>
        </p:spPr>
        <p:txBody>
          <a:bodyPr vert="horz" lIns="88410" tIns="44206" rIns="88410" bIns="44206" rtlCol="0" anchor="b"/>
          <a:lstStyle>
            <a:lvl1pPr algn="r">
              <a:defRPr sz="1100"/>
            </a:lvl1pPr>
          </a:lstStyle>
          <a:p>
            <a:fld id="{EB742345-020E-4B9C-B64C-79CA4B135A1F}" type="slidenum">
              <a:rPr lang="en-AU" smtClean="0"/>
              <a:t>‹#›</a:t>
            </a:fld>
            <a:endParaRPr lang="en-AU"/>
          </a:p>
        </p:txBody>
      </p:sp>
    </p:spTree>
    <p:extLst>
      <p:ext uri="{BB962C8B-B14F-4D97-AF65-F5344CB8AC3E}">
        <p14:creationId xmlns:p14="http://schemas.microsoft.com/office/powerpoint/2010/main" val="3758270147"/>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1" y="0"/>
            <a:ext cx="2971800" cy="465693"/>
          </a:xfrm>
          <a:prstGeom prst="rect">
            <a:avLst/>
          </a:prstGeom>
        </p:spPr>
        <p:txBody>
          <a:bodyPr vert="horz" lIns="88410" tIns="44206" rIns="88410" bIns="44206" rtlCol="0"/>
          <a:lstStyle>
            <a:lvl1pPr algn="l">
              <a:defRPr sz="1100"/>
            </a:lvl1pPr>
          </a:lstStyle>
          <a:p>
            <a:endParaRPr lang="en-AU"/>
          </a:p>
        </p:txBody>
      </p:sp>
      <p:sp>
        <p:nvSpPr>
          <p:cNvPr id="3" name="Date Placeholder 2"/>
          <p:cNvSpPr>
            <a:spLocks noGrp="1"/>
          </p:cNvSpPr>
          <p:nvPr>
            <p:ph type="dt" idx="1"/>
          </p:nvPr>
        </p:nvSpPr>
        <p:spPr>
          <a:xfrm>
            <a:off x="3884614" y="0"/>
            <a:ext cx="2971800" cy="465693"/>
          </a:xfrm>
          <a:prstGeom prst="rect">
            <a:avLst/>
          </a:prstGeom>
        </p:spPr>
        <p:txBody>
          <a:bodyPr vert="horz" lIns="88410" tIns="44206" rIns="88410" bIns="44206" rtlCol="0"/>
          <a:lstStyle>
            <a:lvl1pPr algn="r">
              <a:defRPr sz="1100"/>
            </a:lvl1pPr>
          </a:lstStyle>
          <a:p>
            <a:fld id="{B91D4E05-14D5-49F1-8F6E-B7CEC6E3B187}" type="datetimeFigureOut">
              <a:rPr lang="en-AU" smtClean="0"/>
              <a:t>28/12/2025</a:t>
            </a:fld>
            <a:endParaRPr lang="en-AU"/>
          </a:p>
        </p:txBody>
      </p:sp>
      <p:sp>
        <p:nvSpPr>
          <p:cNvPr id="4" name="Slide Image Placeholder 3"/>
          <p:cNvSpPr>
            <a:spLocks noGrp="1" noRot="1" noChangeAspect="1"/>
          </p:cNvSpPr>
          <p:nvPr>
            <p:ph type="sldImg" idx="2"/>
          </p:nvPr>
        </p:nvSpPr>
        <p:spPr>
          <a:xfrm>
            <a:off x="325438" y="698500"/>
            <a:ext cx="6207125" cy="3492500"/>
          </a:xfrm>
          <a:prstGeom prst="rect">
            <a:avLst/>
          </a:prstGeom>
          <a:noFill/>
          <a:ln w="12700">
            <a:solidFill>
              <a:prstClr val="black"/>
            </a:solidFill>
          </a:ln>
        </p:spPr>
        <p:txBody>
          <a:bodyPr vert="horz" lIns="88410" tIns="44206" rIns="88410" bIns="44206" rtlCol="0" anchor="ctr"/>
          <a:lstStyle/>
          <a:p>
            <a:endParaRPr lang="en-AU"/>
          </a:p>
        </p:txBody>
      </p:sp>
      <p:sp>
        <p:nvSpPr>
          <p:cNvPr id="5" name="Notes Placeholder 4"/>
          <p:cNvSpPr>
            <a:spLocks noGrp="1"/>
          </p:cNvSpPr>
          <p:nvPr>
            <p:ph type="body" sz="quarter" idx="3"/>
          </p:nvPr>
        </p:nvSpPr>
        <p:spPr>
          <a:xfrm>
            <a:off x="685801" y="4424086"/>
            <a:ext cx="5486400" cy="4191238"/>
          </a:xfrm>
          <a:prstGeom prst="rect">
            <a:avLst/>
          </a:prstGeom>
        </p:spPr>
        <p:txBody>
          <a:bodyPr vert="horz" lIns="88410" tIns="44206" rIns="88410" bIns="44206"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6" name="Footer Placeholder 5"/>
          <p:cNvSpPr>
            <a:spLocks noGrp="1"/>
          </p:cNvSpPr>
          <p:nvPr>
            <p:ph type="ftr" sz="quarter" idx="4"/>
          </p:nvPr>
        </p:nvSpPr>
        <p:spPr>
          <a:xfrm>
            <a:off x="1" y="8846553"/>
            <a:ext cx="2971800" cy="465693"/>
          </a:xfrm>
          <a:prstGeom prst="rect">
            <a:avLst/>
          </a:prstGeom>
        </p:spPr>
        <p:txBody>
          <a:bodyPr vert="horz" lIns="88410" tIns="44206" rIns="88410" bIns="44206" rtlCol="0" anchor="b"/>
          <a:lstStyle>
            <a:lvl1pPr algn="l">
              <a:defRPr sz="1100"/>
            </a:lvl1pPr>
          </a:lstStyle>
          <a:p>
            <a:endParaRPr lang="en-AU"/>
          </a:p>
        </p:txBody>
      </p:sp>
      <p:sp>
        <p:nvSpPr>
          <p:cNvPr id="7" name="Slide Number Placeholder 6"/>
          <p:cNvSpPr>
            <a:spLocks noGrp="1"/>
          </p:cNvSpPr>
          <p:nvPr>
            <p:ph type="sldNum" sz="quarter" idx="5"/>
          </p:nvPr>
        </p:nvSpPr>
        <p:spPr>
          <a:xfrm>
            <a:off x="3884614" y="8846553"/>
            <a:ext cx="2971800" cy="465693"/>
          </a:xfrm>
          <a:prstGeom prst="rect">
            <a:avLst/>
          </a:prstGeom>
        </p:spPr>
        <p:txBody>
          <a:bodyPr vert="horz" lIns="88410" tIns="44206" rIns="88410" bIns="44206" rtlCol="0" anchor="b"/>
          <a:lstStyle>
            <a:lvl1pPr algn="r">
              <a:defRPr sz="1100"/>
            </a:lvl1pPr>
          </a:lstStyle>
          <a:p>
            <a:fld id="{39BD0D58-009C-4B34-BD04-760FE23A9F8A}" type="slidenum">
              <a:rPr lang="en-AU" smtClean="0"/>
              <a:t>‹#›</a:t>
            </a:fld>
            <a:endParaRPr lang="en-AU"/>
          </a:p>
        </p:txBody>
      </p:sp>
    </p:spTree>
    <p:extLst>
      <p:ext uri="{BB962C8B-B14F-4D97-AF65-F5344CB8AC3E}">
        <p14:creationId xmlns:p14="http://schemas.microsoft.com/office/powerpoint/2010/main" val="21646085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Used Lent 2022</a:t>
            </a:r>
          </a:p>
        </p:txBody>
      </p:sp>
      <p:sp>
        <p:nvSpPr>
          <p:cNvPr id="4" name="Slide Number Placeholder 3"/>
          <p:cNvSpPr>
            <a:spLocks noGrp="1"/>
          </p:cNvSpPr>
          <p:nvPr>
            <p:ph type="sldNum" sz="quarter" idx="5"/>
          </p:nvPr>
        </p:nvSpPr>
        <p:spPr/>
        <p:txBody>
          <a:bodyPr/>
          <a:lstStyle/>
          <a:p>
            <a:fld id="{39BD0D58-009C-4B34-BD04-760FE23A9F8A}" type="slidenum">
              <a:rPr lang="en-AU" smtClean="0"/>
              <a:t>2</a:t>
            </a:fld>
            <a:endParaRPr lang="en-AU"/>
          </a:p>
        </p:txBody>
      </p:sp>
    </p:spTree>
    <p:extLst>
      <p:ext uri="{BB962C8B-B14F-4D97-AF65-F5344CB8AC3E}">
        <p14:creationId xmlns:p14="http://schemas.microsoft.com/office/powerpoint/2010/main" val="13551118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10</a:t>
            </a:fld>
            <a:endParaRPr lang="en-AU"/>
          </a:p>
        </p:txBody>
      </p:sp>
    </p:spTree>
    <p:extLst>
      <p:ext uri="{BB962C8B-B14F-4D97-AF65-F5344CB8AC3E}">
        <p14:creationId xmlns:p14="http://schemas.microsoft.com/office/powerpoint/2010/main" val="388245077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30</a:t>
            </a:fld>
            <a:endParaRPr lang="en-AU"/>
          </a:p>
        </p:txBody>
      </p:sp>
    </p:spTree>
    <p:extLst>
      <p:ext uri="{BB962C8B-B14F-4D97-AF65-F5344CB8AC3E}">
        <p14:creationId xmlns:p14="http://schemas.microsoft.com/office/powerpoint/2010/main" val="32557430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AU"/>
          </a:p>
        </p:txBody>
      </p:sp>
      <p:sp>
        <p:nvSpPr>
          <p:cNvPr id="4" name="Slide Number Placeholder 3"/>
          <p:cNvSpPr>
            <a:spLocks noGrp="1"/>
          </p:cNvSpPr>
          <p:nvPr>
            <p:ph type="sldNum" sz="quarter" idx="5"/>
          </p:nvPr>
        </p:nvSpPr>
        <p:spPr/>
        <p:txBody>
          <a:bodyPr/>
          <a:lstStyle/>
          <a:p>
            <a:fld id="{39BD0D58-009C-4B34-BD04-760FE23A9F8A}" type="slidenum">
              <a:rPr lang="en-AU" smtClean="0"/>
              <a:t>35</a:t>
            </a:fld>
            <a:endParaRPr lang="en-AU"/>
          </a:p>
        </p:txBody>
      </p:sp>
    </p:spTree>
    <p:extLst>
      <p:ext uri="{BB962C8B-B14F-4D97-AF65-F5344CB8AC3E}">
        <p14:creationId xmlns:p14="http://schemas.microsoft.com/office/powerpoint/2010/main" val="332184519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18ED7850-BC1E-48CF-AB47-13CB67CCDFA7}" type="slidenum">
              <a:rPr lang="en-AU" smtClean="0"/>
              <a:pPr/>
              <a:t>36</a:t>
            </a:fld>
            <a:endParaRPr lang="en-AU"/>
          </a:p>
        </p:txBody>
      </p:sp>
    </p:spTree>
    <p:extLst>
      <p:ext uri="{BB962C8B-B14F-4D97-AF65-F5344CB8AC3E}">
        <p14:creationId xmlns:p14="http://schemas.microsoft.com/office/powerpoint/2010/main" val="268499158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38</a:t>
            </a:fld>
            <a:endParaRPr lang="en-AU"/>
          </a:p>
        </p:txBody>
      </p:sp>
    </p:spTree>
    <p:extLst>
      <p:ext uri="{BB962C8B-B14F-4D97-AF65-F5344CB8AC3E}">
        <p14:creationId xmlns:p14="http://schemas.microsoft.com/office/powerpoint/2010/main" val="16748076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43</a:t>
            </a:fld>
            <a:endParaRPr lang="en-AU"/>
          </a:p>
        </p:txBody>
      </p:sp>
    </p:spTree>
    <p:extLst>
      <p:ext uri="{BB962C8B-B14F-4D97-AF65-F5344CB8AC3E}">
        <p14:creationId xmlns:p14="http://schemas.microsoft.com/office/powerpoint/2010/main" val="318256505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39BD0D58-009C-4B34-BD04-760FE23A9F8A}" type="slidenum">
              <a:rPr lang="en-AU" smtClean="0"/>
              <a:t>47</a:t>
            </a:fld>
            <a:endParaRPr lang="en-AU"/>
          </a:p>
        </p:txBody>
      </p:sp>
    </p:spTree>
    <p:extLst>
      <p:ext uri="{BB962C8B-B14F-4D97-AF65-F5344CB8AC3E}">
        <p14:creationId xmlns:p14="http://schemas.microsoft.com/office/powerpoint/2010/main" val="299752212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25438" y="698500"/>
            <a:ext cx="6207125" cy="34925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9BD0D58-009C-4B34-BD04-760FE23A9F8A}" type="slidenum">
              <a:rPr lang="en-AU" smtClean="0"/>
              <a:t>49</a:t>
            </a:fld>
            <a:endParaRPr lang="en-AU"/>
          </a:p>
        </p:txBody>
      </p:sp>
    </p:spTree>
    <p:extLst>
      <p:ext uri="{BB962C8B-B14F-4D97-AF65-F5344CB8AC3E}">
        <p14:creationId xmlns:p14="http://schemas.microsoft.com/office/powerpoint/2010/main" val="73459574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p>
            <a:fld id="{11DEB7D2-BC1D-4ED6-83B3-A069ABD4C6C8}" type="datetime1">
              <a:rPr lang="en-AU" smtClean="0"/>
              <a:t>28/12/2025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40506397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91DBF993-715E-42EA-B7DD-311503B1CC79}" type="datetime1">
              <a:rPr lang="en-AU" smtClean="0"/>
              <a:t>28/12/2025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10889782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F2D9757C-DA17-4466-8A7C-AC1A9B366AA7}" type="datetime1">
              <a:rPr lang="en-AU" smtClean="0"/>
              <a:t>28/12/2025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764159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p>
            <a:fld id="{E6BA3209-8532-45C5-A75D-19C2F22A7C67}" type="datetime1">
              <a:rPr lang="en-AU" smtClean="0"/>
              <a:t>28/12/2025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5229174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291053287"/>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8465383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89425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091773646"/>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6400051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279485610"/>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18813224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87F47067-3DDE-4F0F-B84A-224D82052008}" type="datetime1">
              <a:rPr lang="en-AU" smtClean="0"/>
              <a:t>28/12/2025</a:t>
            </a:fld>
            <a:endParaRPr lang="en-AU"/>
          </a:p>
        </p:txBody>
      </p:sp>
      <p:sp>
        <p:nvSpPr>
          <p:cNvPr id="5" name="Footer Placeholder 4"/>
          <p:cNvSpPr>
            <a:spLocks noGrp="1"/>
          </p:cNvSpPr>
          <p:nvPr>
            <p:ph type="ftr" sz="quarter" idx="11"/>
          </p:nvPr>
        </p:nvSpPr>
        <p:spPr/>
        <p:txBody>
          <a:bodyPr/>
          <a:lstStyle/>
          <a:p>
            <a:endParaRPr lang="en-AU"/>
          </a:p>
        </p:txBody>
      </p:sp>
      <p:sp>
        <p:nvSpPr>
          <p:cNvPr id="6" name="Slide Number Placeholder 5"/>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328842559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19634520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86644832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07450343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9503387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endParaRPr lang="en-AU"/>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76F7FD24-3B30-48A6-A9D7-DDD68F98A569}"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7110943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504C10D2-9990-43CA-B278-4C892CFCFF17}" type="slidenum">
              <a:rPr lang="en-AU" altLang="en-US">
                <a:solidFill>
                  <a:prstClr val="black">
                    <a:tint val="75000"/>
                  </a:prstClr>
                </a:solidFill>
              </a:rPr>
              <a:pPr>
                <a:defRPr/>
              </a:pPr>
              <a:t>‹#›</a:t>
            </a:fld>
            <a:endParaRPr lang="en-AU" altLang="en-US">
              <a:solidFill>
                <a:prstClr val="black">
                  <a:tint val="75000"/>
                </a:prstClr>
              </a:solidFill>
            </a:endParaRPr>
          </a:p>
        </p:txBody>
      </p:sp>
      <p:pic>
        <p:nvPicPr>
          <p:cNvPr id="7" name="Picture 6"/>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477621663"/>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4000" b="1" cap="all"/>
            </a:lvl1pPr>
          </a:lstStyle>
          <a:p>
            <a:r>
              <a:rPr lang="en-US"/>
              <a:t>Click to edit Master title style</a:t>
            </a:r>
            <a:endParaRPr lang="en-AU"/>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78BEACB-84F2-4189-958F-FEF791DF3C3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977712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609C20F-1AA4-4B15-B2AC-469C159EB17C}"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010740986"/>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8"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9" name="Slide Number Placeholder 5"/>
          <p:cNvSpPr>
            <a:spLocks noGrp="1"/>
          </p:cNvSpPr>
          <p:nvPr>
            <p:ph type="sldNum" sz="quarter" idx="12"/>
          </p:nvPr>
        </p:nvSpPr>
        <p:spPr/>
        <p:txBody>
          <a:bodyPr/>
          <a:lstStyle>
            <a:lvl1pPr>
              <a:defRPr/>
            </a:lvl1pPr>
          </a:lstStyle>
          <a:p>
            <a:pPr>
              <a:defRPr/>
            </a:pPr>
            <a:fld id="{479AE2C6-BD3B-4BC9-8C84-82CB81566AD1}"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96636264"/>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4"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5" name="Slide Number Placeholder 5"/>
          <p:cNvSpPr>
            <a:spLocks noGrp="1"/>
          </p:cNvSpPr>
          <p:nvPr>
            <p:ph type="sldNum" sz="quarter" idx="12"/>
          </p:nvPr>
        </p:nvSpPr>
        <p:spPr/>
        <p:txBody>
          <a:bodyPr/>
          <a:lstStyle>
            <a:lvl1pPr>
              <a:defRPr/>
            </a:lvl1pPr>
          </a:lstStyle>
          <a:p>
            <a:pPr>
              <a:defRPr/>
            </a:pPr>
            <a:fld id="{2F8753EB-3C79-408D-B6AE-A38A707D5887}"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1905784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Content Placeholder 2"/>
          <p:cNvSpPr>
            <a:spLocks noGrp="1"/>
          </p:cNvSpPr>
          <p:nvPr>
            <p:ph sz="half" idx="1"/>
          </p:nvPr>
        </p:nvSpPr>
        <p:spPr>
          <a:xfrm>
            <a:off x="609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Content Placeholder 3"/>
          <p:cNvSpPr>
            <a:spLocks noGrp="1"/>
          </p:cNvSpPr>
          <p:nvPr>
            <p:ph sz="half" idx="2"/>
          </p:nvPr>
        </p:nvSpPr>
        <p:spPr>
          <a:xfrm>
            <a:off x="6197600" y="1600201"/>
            <a:ext cx="53848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Date Placeholder 4"/>
          <p:cNvSpPr>
            <a:spLocks noGrp="1"/>
          </p:cNvSpPr>
          <p:nvPr>
            <p:ph type="dt" sz="half" idx="10"/>
          </p:nvPr>
        </p:nvSpPr>
        <p:spPr/>
        <p:txBody>
          <a:bodyPr/>
          <a:lstStyle/>
          <a:p>
            <a:fld id="{20E9ABCB-CE9C-4A72-A0FF-D1D1530210BB}" type="datetime1">
              <a:rPr lang="en-AU" smtClean="0"/>
              <a:t>28/12/2025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74308252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3"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4" name="Slide Number Placeholder 5"/>
          <p:cNvSpPr>
            <a:spLocks noGrp="1"/>
          </p:cNvSpPr>
          <p:nvPr>
            <p:ph type="sldNum" sz="quarter" idx="12"/>
          </p:nvPr>
        </p:nvSpPr>
        <p:spPr/>
        <p:txBody>
          <a:bodyPr/>
          <a:lstStyle>
            <a:lvl1pPr>
              <a:defRPr/>
            </a:lvl1pPr>
          </a:lstStyle>
          <a:p>
            <a:pPr>
              <a:defRPr/>
            </a:pPr>
            <a:fld id="{EBC57D59-8F18-4E33-9885-CA1B9A36162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391603474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0DA198FC-02AB-4874-B734-A216E3FE4F9D}"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3160649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AU" noProof="0"/>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6"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7" name="Slide Number Placeholder 5"/>
          <p:cNvSpPr>
            <a:spLocks noGrp="1"/>
          </p:cNvSpPr>
          <p:nvPr>
            <p:ph type="sldNum" sz="quarter" idx="12"/>
          </p:nvPr>
        </p:nvSpPr>
        <p:spPr/>
        <p:txBody>
          <a:bodyPr/>
          <a:lstStyle>
            <a:lvl1pPr>
              <a:defRPr/>
            </a:lvl1pPr>
          </a:lstStyle>
          <a:p>
            <a:pPr>
              <a:defRPr/>
            </a:pPr>
            <a:fld id="{A20F35F5-8930-43F3-AEB7-70F56038BA8A}"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1338880496"/>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A9C8D264-CD33-4E3D-97CB-2B71F4C440A2}"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272595320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endParaRPr lang="en-AU"/>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10"/>
          </p:nvPr>
        </p:nvSpPr>
        <p:spPr/>
        <p:txBody>
          <a:bodyPr/>
          <a:lstStyle>
            <a:lvl1pPr>
              <a:defRPr/>
            </a:lvl1pPr>
          </a:lstStyle>
          <a:p>
            <a:pPr>
              <a:defRPr/>
            </a:pPr>
            <a:endParaRPr lang="en-AU" altLang="en-US">
              <a:solidFill>
                <a:prstClr val="black">
                  <a:tint val="75000"/>
                </a:prstClr>
              </a:solidFill>
            </a:endParaRPr>
          </a:p>
        </p:txBody>
      </p:sp>
      <p:sp>
        <p:nvSpPr>
          <p:cNvPr id="5" name="Footer Placeholder 4"/>
          <p:cNvSpPr>
            <a:spLocks noGrp="1"/>
          </p:cNvSpPr>
          <p:nvPr>
            <p:ph type="ftr" sz="quarter" idx="11"/>
          </p:nvPr>
        </p:nvSpPr>
        <p:spPr/>
        <p:txBody>
          <a:bodyPr/>
          <a:lstStyle>
            <a:lvl1pPr>
              <a:defRPr/>
            </a:lvl1pPr>
          </a:lstStyle>
          <a:p>
            <a:pPr>
              <a:defRPr/>
            </a:pPr>
            <a:endParaRPr lang="en-AU" altLang="en-US">
              <a:solidFill>
                <a:prstClr val="black">
                  <a:tint val="75000"/>
                </a:prstClr>
              </a:solidFill>
            </a:endParaRPr>
          </a:p>
        </p:txBody>
      </p:sp>
      <p:sp>
        <p:nvSpPr>
          <p:cNvPr id="6" name="Slide Number Placeholder 5"/>
          <p:cNvSpPr>
            <a:spLocks noGrp="1"/>
          </p:cNvSpPr>
          <p:nvPr>
            <p:ph type="sldNum" sz="quarter" idx="12"/>
          </p:nvPr>
        </p:nvSpPr>
        <p:spPr/>
        <p:txBody>
          <a:bodyPr/>
          <a:lstStyle>
            <a:lvl1pPr>
              <a:defRPr/>
            </a:lvl1pPr>
          </a:lstStyle>
          <a:p>
            <a:pPr>
              <a:defRPr/>
            </a:pPr>
            <a:fld id="{3AC7F574-E6AF-4C8B-A5B5-385761B1E27B}" type="slidenum">
              <a:rPr lang="en-AU" altLang="en-US">
                <a:solidFill>
                  <a:prstClr val="black">
                    <a:tint val="75000"/>
                  </a:prstClr>
                </a:solidFill>
              </a:rPr>
              <a:pPr>
                <a:defRPr/>
              </a:pPr>
              <a:t>‹#›</a:t>
            </a:fld>
            <a:endParaRPr lang="en-AU" altLang="en-US">
              <a:solidFill>
                <a:prstClr val="black">
                  <a:tint val="75000"/>
                </a:prstClr>
              </a:solidFill>
            </a:endParaRPr>
          </a:p>
        </p:txBody>
      </p:sp>
    </p:spTree>
    <p:extLst>
      <p:ext uri="{BB962C8B-B14F-4D97-AF65-F5344CB8AC3E}">
        <p14:creationId xmlns:p14="http://schemas.microsoft.com/office/powerpoint/2010/main" val="4986874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AU"/>
          </a:p>
        </p:txBody>
      </p:sp>
      <p:sp>
        <p:nvSpPr>
          <p:cNvPr id="3" name="Text Placeholder 2"/>
          <p:cNvSpPr>
            <a:spLocks noGrp="1"/>
          </p:cNvSpPr>
          <p:nvPr>
            <p:ph type="body" idx="1"/>
          </p:nvPr>
        </p:nvSpPr>
        <p:spPr>
          <a:xfrm>
            <a:off x="609600" y="1535113"/>
            <a:ext cx="5386917"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5" name="Text Placeholder 4"/>
          <p:cNvSpPr>
            <a:spLocks noGrp="1"/>
          </p:cNvSpPr>
          <p:nvPr>
            <p:ph type="body" sz="quarter" idx="3"/>
          </p:nvPr>
        </p:nvSpPr>
        <p:spPr>
          <a:xfrm>
            <a:off x="6193368" y="1535113"/>
            <a:ext cx="5389033"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93368" y="2174875"/>
            <a:ext cx="5389033"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7" name="Date Placeholder 6"/>
          <p:cNvSpPr>
            <a:spLocks noGrp="1"/>
          </p:cNvSpPr>
          <p:nvPr>
            <p:ph type="dt" sz="half" idx="10"/>
          </p:nvPr>
        </p:nvSpPr>
        <p:spPr/>
        <p:txBody>
          <a:bodyPr/>
          <a:lstStyle/>
          <a:p>
            <a:fld id="{4489FB4B-ECBF-4725-9A1D-D98E41B076CA}" type="datetime1">
              <a:rPr lang="en-AU" smtClean="0"/>
              <a:t>28/12/2025</a:t>
            </a:fld>
            <a:endParaRPr lang="en-AU"/>
          </a:p>
        </p:txBody>
      </p:sp>
      <p:sp>
        <p:nvSpPr>
          <p:cNvPr id="8" name="Footer Placeholder 7"/>
          <p:cNvSpPr>
            <a:spLocks noGrp="1"/>
          </p:cNvSpPr>
          <p:nvPr>
            <p:ph type="ftr" sz="quarter" idx="11"/>
          </p:nvPr>
        </p:nvSpPr>
        <p:spPr/>
        <p:txBody>
          <a:bodyPr/>
          <a:lstStyle/>
          <a:p>
            <a:endParaRPr lang="en-AU"/>
          </a:p>
        </p:txBody>
      </p:sp>
      <p:sp>
        <p:nvSpPr>
          <p:cNvPr id="9" name="Slide Number Placeholder 8"/>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240261760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AU"/>
          </a:p>
        </p:txBody>
      </p:sp>
      <p:sp>
        <p:nvSpPr>
          <p:cNvPr id="3" name="Date Placeholder 2"/>
          <p:cNvSpPr>
            <a:spLocks noGrp="1"/>
          </p:cNvSpPr>
          <p:nvPr>
            <p:ph type="dt" sz="half" idx="10"/>
          </p:nvPr>
        </p:nvSpPr>
        <p:spPr/>
        <p:txBody>
          <a:bodyPr/>
          <a:lstStyle/>
          <a:p>
            <a:fld id="{B1B67CCD-9942-46D0-A69D-0FAB2F317F24}" type="datetime1">
              <a:rPr lang="en-AU" smtClean="0"/>
              <a:t>28/12/2025</a:t>
            </a:fld>
            <a:endParaRPr lang="en-AU"/>
          </a:p>
        </p:txBody>
      </p:sp>
      <p:sp>
        <p:nvSpPr>
          <p:cNvPr id="4" name="Footer Placeholder 3"/>
          <p:cNvSpPr>
            <a:spLocks noGrp="1"/>
          </p:cNvSpPr>
          <p:nvPr>
            <p:ph type="ftr" sz="quarter" idx="11"/>
          </p:nvPr>
        </p:nvSpPr>
        <p:spPr/>
        <p:txBody>
          <a:bodyPr/>
          <a:lstStyle/>
          <a:p>
            <a:endParaRPr lang="en-AU"/>
          </a:p>
        </p:txBody>
      </p:sp>
      <p:sp>
        <p:nvSpPr>
          <p:cNvPr id="5" name="Slide Number Placeholder 4"/>
          <p:cNvSpPr>
            <a:spLocks noGrp="1"/>
          </p:cNvSpPr>
          <p:nvPr>
            <p:ph type="sldNum" sz="quarter" idx="12"/>
          </p:nvPr>
        </p:nvSpPr>
        <p:spPr/>
        <p:txBody>
          <a:bodyPr/>
          <a:lstStyle/>
          <a:p>
            <a:fld id="{D6BAAE04-8869-45BD-9FC4-571BC1F4B92A}" type="slidenum">
              <a:rPr lang="en-AU" smtClean="0"/>
              <a:t>‹#›</a:t>
            </a:fld>
            <a:endParaRPr lang="en-AU"/>
          </a:p>
        </p:txBody>
      </p:sp>
    </p:spTree>
    <p:extLst>
      <p:ext uri="{BB962C8B-B14F-4D97-AF65-F5344CB8AC3E}">
        <p14:creationId xmlns:p14="http://schemas.microsoft.com/office/powerpoint/2010/main" val="17719646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F2CBFC8-00BE-4796-8D42-7BD3F438998E}" type="datetime1">
              <a:rPr lang="en-AU" smtClean="0"/>
              <a:t>28/12/2025</a:t>
            </a:fld>
            <a:endParaRPr lang="en-AU"/>
          </a:p>
        </p:txBody>
      </p:sp>
      <p:sp>
        <p:nvSpPr>
          <p:cNvPr id="3" name="Footer Placeholder 2"/>
          <p:cNvSpPr>
            <a:spLocks noGrp="1"/>
          </p:cNvSpPr>
          <p:nvPr>
            <p:ph type="ftr" sz="quarter" idx="11"/>
          </p:nvPr>
        </p:nvSpPr>
        <p:spPr/>
        <p:txBody>
          <a:bodyPr/>
          <a:lstStyle/>
          <a:p>
            <a:endParaRPr lang="en-AU"/>
          </a:p>
        </p:txBody>
      </p:sp>
      <p:sp>
        <p:nvSpPr>
          <p:cNvPr id="4" name="Slide Number Placeholder 3"/>
          <p:cNvSpPr>
            <a:spLocks noGrp="1"/>
          </p:cNvSpPr>
          <p:nvPr>
            <p:ph type="sldNum" sz="quarter" idx="12"/>
          </p:nvPr>
        </p:nvSpPr>
        <p:spPr/>
        <p:txBody>
          <a:bodyPr/>
          <a:lstStyle/>
          <a:p>
            <a:fld id="{D6BAAE04-8869-45BD-9FC4-571BC1F4B92A}" type="slidenum">
              <a:rPr lang="en-AU" smtClean="0"/>
              <a:t>‹#›</a:t>
            </a:fld>
            <a:endParaRPr lang="en-AU"/>
          </a:p>
        </p:txBody>
      </p:sp>
      <p:pic>
        <p:nvPicPr>
          <p:cNvPr id="5" name="Picture 4"/>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60490601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1" y="273050"/>
            <a:ext cx="4011084" cy="1162050"/>
          </a:xfrm>
        </p:spPr>
        <p:txBody>
          <a:bodyPr anchor="b"/>
          <a:lstStyle>
            <a:lvl1pPr algn="l">
              <a:defRPr sz="2000" b="1"/>
            </a:lvl1pPr>
          </a:lstStyle>
          <a:p>
            <a:r>
              <a:rPr lang="en-US"/>
              <a:t>Click to edit Master title style</a:t>
            </a:r>
            <a:endParaRPr lang="en-AU"/>
          </a:p>
        </p:txBody>
      </p:sp>
      <p:sp>
        <p:nvSpPr>
          <p:cNvPr id="3" name="Content Placeholder 2"/>
          <p:cNvSpPr>
            <a:spLocks noGrp="1"/>
          </p:cNvSpPr>
          <p:nvPr>
            <p:ph idx="1"/>
          </p:nvPr>
        </p:nvSpPr>
        <p:spPr>
          <a:xfrm>
            <a:off x="4766733" y="273051"/>
            <a:ext cx="6815667"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Text Placeholder 3"/>
          <p:cNvSpPr>
            <a:spLocks noGrp="1"/>
          </p:cNvSpPr>
          <p:nvPr>
            <p:ph type="body" sz="half" idx="2"/>
          </p:nvPr>
        </p:nvSpPr>
        <p:spPr>
          <a:xfrm>
            <a:off x="609601" y="1435101"/>
            <a:ext cx="4011084"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37B3EB60-CAB5-4678-B649-BE46521CE30F}" type="datetime1">
              <a:rPr lang="en-AU" smtClean="0"/>
              <a:t>28/12/2025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151032131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000" b="1"/>
            </a:lvl1pPr>
          </a:lstStyle>
          <a:p>
            <a:r>
              <a:rPr lang="en-US"/>
              <a:t>Click to edit Master title style</a:t>
            </a:r>
            <a:endParaRPr lang="en-AU"/>
          </a:p>
        </p:txBody>
      </p:sp>
      <p:sp>
        <p:nvSpPr>
          <p:cNvPr id="3" name="Picture Placeholder 2"/>
          <p:cNvSpPr>
            <a:spLocks noGrp="1"/>
          </p:cNvSpPr>
          <p:nvPr>
            <p:ph type="pic" idx="1"/>
          </p:nvPr>
        </p:nvSpPr>
        <p:spPr>
          <a:xfrm>
            <a:off x="2389717" y="612775"/>
            <a:ext cx="73152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AU"/>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D7854D8F-69FE-432F-BBDC-0FF4875597DA}" type="datetime1">
              <a:rPr lang="en-AU" smtClean="0"/>
              <a:t>28/12/2025</a:t>
            </a:fld>
            <a:endParaRPr lang="en-AU"/>
          </a:p>
        </p:txBody>
      </p:sp>
      <p:sp>
        <p:nvSpPr>
          <p:cNvPr id="6" name="Footer Placeholder 5"/>
          <p:cNvSpPr>
            <a:spLocks noGrp="1"/>
          </p:cNvSpPr>
          <p:nvPr>
            <p:ph type="ftr" sz="quarter" idx="11"/>
          </p:nvPr>
        </p:nvSpPr>
        <p:spPr/>
        <p:txBody>
          <a:bodyPr/>
          <a:lstStyle/>
          <a:p>
            <a:endParaRPr lang="en-AU"/>
          </a:p>
        </p:txBody>
      </p:sp>
      <p:sp>
        <p:nvSpPr>
          <p:cNvPr id="7" name="Slide Number Placeholder 6"/>
          <p:cNvSpPr>
            <a:spLocks noGrp="1"/>
          </p:cNvSpPr>
          <p:nvPr>
            <p:ph type="sldNum" sz="quarter" idx="12"/>
          </p:nvPr>
        </p:nvSpPr>
        <p:spPr/>
        <p:txBody>
          <a:bodyPr/>
          <a:lstStyle/>
          <a:p>
            <a:fld id="{D6BAAE04-8869-45BD-9FC4-571BC1F4B92A}" type="slidenum">
              <a:rPr lang="en-AU" smtClean="0"/>
              <a:t>‹#›</a:t>
            </a:fld>
            <a:endParaRPr lang="en-AU"/>
          </a:p>
        </p:txBody>
      </p:sp>
      <p:pic>
        <p:nvPicPr>
          <p:cNvPr id="8" name="Picture 7"/>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1166802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image" Target="../media/image2.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endParaRPr lang="en-AU"/>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AU"/>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94CDEB8-F001-4609-86F8-4C1C1243880A}" type="datetime1">
              <a:rPr lang="en-AU" smtClean="0"/>
              <a:t>28/12/2025</a:t>
            </a:fld>
            <a:endParaRPr lang="en-AU"/>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AU"/>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BAAE04-8869-45BD-9FC4-571BC1F4B92A}" type="slidenum">
              <a:rPr lang="en-AU" smtClean="0"/>
              <a:t>‹#›</a:t>
            </a:fld>
            <a:endParaRPr lang="en-AU"/>
          </a:p>
        </p:txBody>
      </p:sp>
    </p:spTree>
    <p:extLst>
      <p:ext uri="{BB962C8B-B14F-4D97-AF65-F5344CB8AC3E}">
        <p14:creationId xmlns:p14="http://schemas.microsoft.com/office/powerpoint/2010/main" val="257375026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537097639"/>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15000"/>
            <a:lum/>
          </a:blip>
          <a:srcRect/>
          <a:stretch>
            <a:fillRect t="-39000" b="-39000"/>
          </a:stretch>
        </a:blipFill>
        <a:effectLst/>
      </p:bgPr>
    </p:bg>
    <p:spTree>
      <p:nvGrpSpPr>
        <p:cNvPr id="1" name=""/>
        <p:cNvGrpSpPr/>
        <p:nvPr/>
      </p:nvGrpSpPr>
      <p:grpSpPr>
        <a:xfrm>
          <a:off x="0" y="0"/>
          <a:ext cx="0" cy="0"/>
          <a:chOff x="0" y="0"/>
          <a:chExt cx="0" cy="0"/>
        </a:xfrm>
      </p:grpSpPr>
      <p:sp>
        <p:nvSpPr>
          <p:cNvPr id="1026" name="Title Placeholder 1"/>
          <p:cNvSpPr>
            <a:spLocks noGrp="1"/>
          </p:cNvSpPr>
          <p:nvPr>
            <p:ph type="title"/>
          </p:nvPr>
        </p:nvSpPr>
        <p:spPr bwMode="auto">
          <a:xfrm>
            <a:off x="609600" y="274638"/>
            <a:ext cx="109728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endParaRPr lang="en-AU" altLang="en-US"/>
          </a:p>
        </p:txBody>
      </p:sp>
      <p:sp>
        <p:nvSpPr>
          <p:cNvPr id="1027" name="Text Placeholder 2"/>
          <p:cNvSpPr>
            <a:spLocks noGrp="1"/>
          </p:cNvSpPr>
          <p:nvPr>
            <p:ph type="body" idx="1"/>
          </p:nvPr>
        </p:nvSpPr>
        <p:spPr bwMode="auto">
          <a:xfrm>
            <a:off x="609600" y="1600201"/>
            <a:ext cx="109728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AU" altLang="en-US"/>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cs typeface="Arial" pitchFamily="34" charset="0"/>
              </a:defRPr>
            </a:lvl1pPr>
          </a:lstStyle>
          <a:p>
            <a:pPr defTabSz="449263" fontAlgn="base">
              <a:spcBef>
                <a:spcPct val="0"/>
              </a:spcBef>
              <a:spcAft>
                <a:spcPct val="0"/>
              </a:spcAft>
              <a:defRPr/>
            </a:pPr>
            <a:endParaRPr lang="en-AU" altLang="en-US">
              <a:solidFill>
                <a:prstClr val="black">
                  <a:tint val="75000"/>
                </a:prstClr>
              </a:solidFill>
              <a:latin typeface="Times New Roman" pitchFamily="18" charset="0"/>
            </a:endParaRPr>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cs typeface="Arial" pitchFamily="34" charset="0"/>
              </a:defRPr>
            </a:lvl1pPr>
          </a:lstStyle>
          <a:p>
            <a:pPr defTabSz="449263" fontAlgn="base">
              <a:spcBef>
                <a:spcPct val="0"/>
              </a:spcBef>
              <a:spcAft>
                <a:spcPct val="0"/>
              </a:spcAft>
              <a:defRPr/>
            </a:pPr>
            <a:fld id="{45311139-C1DA-4E01-9A1D-704A1FCDEE62}" type="slidenum">
              <a:rPr lang="en-AU" altLang="en-US" smtClean="0">
                <a:solidFill>
                  <a:prstClr val="black">
                    <a:tint val="75000"/>
                  </a:prstClr>
                </a:solidFill>
                <a:latin typeface="Times New Roman" pitchFamily="18" charset="0"/>
              </a:rPr>
              <a:pPr defTabSz="449263" fontAlgn="base">
                <a:spcBef>
                  <a:spcPct val="0"/>
                </a:spcBef>
                <a:spcAft>
                  <a:spcPct val="0"/>
                </a:spcAft>
                <a:defRPr/>
              </a:pPr>
              <a:t>‹#›</a:t>
            </a:fld>
            <a:endParaRPr lang="en-AU" altLang="en-US">
              <a:solidFill>
                <a:prstClr val="black">
                  <a:tint val="75000"/>
                </a:prstClr>
              </a:solidFill>
              <a:latin typeface="Times New Roman" pitchFamily="18" charset="0"/>
            </a:endParaRPr>
          </a:p>
        </p:txBody>
      </p:sp>
      <p:pic>
        <p:nvPicPr>
          <p:cNvPr id="7" name="Picture 6"/>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9640994" y="6492042"/>
            <a:ext cx="2551007" cy="365958"/>
          </a:xfrm>
          <a:prstGeom prst="rect">
            <a:avLst/>
          </a:prstGeom>
        </p:spPr>
      </p:pic>
    </p:spTree>
    <p:extLst>
      <p:ext uri="{BB962C8B-B14F-4D97-AF65-F5344CB8AC3E}">
        <p14:creationId xmlns:p14="http://schemas.microsoft.com/office/powerpoint/2010/main" val="3577035533"/>
      </p:ext>
    </p:extLst>
  </p:cSld>
  <p:clrMap bg1="lt1" tx1="dk1" bg2="lt2" tx2="dk2" accent1="accent1" accent2="accent2" accent3="accent3" accent4="accent4" accent5="accent5" accent6="accent6" hlink="hlink" folHlink="folHlink"/>
  <p:sldLayoutIdLst>
    <p:sldLayoutId id="2147483757" r:id="rId1"/>
    <p:sldLayoutId id="2147483758" r:id="rId2"/>
    <p:sldLayoutId id="2147483759" r:id="rId3"/>
    <p:sldLayoutId id="2147483760" r:id="rId4"/>
    <p:sldLayoutId id="2147483761" r:id="rId5"/>
    <p:sldLayoutId id="2147483762" r:id="rId6"/>
    <p:sldLayoutId id="2147483763" r:id="rId7"/>
    <p:sldLayoutId id="2147483764" r:id="rId8"/>
    <p:sldLayoutId id="2147483765" r:id="rId9"/>
    <p:sldLayoutId id="2147483766" r:id="rId10"/>
    <p:sldLayoutId id="2147483767" r:id="rId11"/>
  </p:sldLayoutIdLst>
  <p:hf hdr="0" ftr="0" dt="0"/>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hyperlink" Target="https://www.youtube.com/watch?v=F9KBLAPMl2Q" TargetMode="External"/><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40.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xml.rels><?xml version="1.0" encoding="UTF-8" standalone="yes"?>
<Relationships xmlns="http://schemas.openxmlformats.org/package/2006/relationships"><Relationship Id="rId8" Type="http://schemas.openxmlformats.org/officeDocument/2006/relationships/image" Target="../media/image7.png"/><Relationship Id="rId3" Type="http://schemas.openxmlformats.org/officeDocument/2006/relationships/hyperlink" Target="https://holyhermits.com.au/collections/help" TargetMode="External"/><Relationship Id="rId7"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 Id="rId9" Type="http://schemas.openxmlformats.org/officeDocument/2006/relationships/image" Target="../media/image8.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3.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8.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8.xml"/></Relationships>
</file>

<file path=ppt/slides/_rels/slide28.xml.rels><?xml version="1.0" encoding="UTF-8" standalone="yes"?>
<Relationships xmlns="http://schemas.openxmlformats.org/package/2006/relationships"><Relationship Id="rId2" Type="http://schemas.openxmlformats.org/officeDocument/2006/relationships/hyperlink" Target="https://www.youtube.com/watch?v=2OnLc5323ew" TargetMode="External"/><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5.xml.rels><?xml version="1.0" encoding="UTF-8" standalone="yes"?>
<Relationships xmlns="http://schemas.openxmlformats.org/package/2006/relationships"><Relationship Id="rId3" Type="http://schemas.openxmlformats.org/officeDocument/2006/relationships/hyperlink" Target="https://youtu.be/uhkBwPKHNXw?si=WwSOZUNb3P8SiEm7" TargetMode="External"/><Relationship Id="rId2" Type="http://schemas.openxmlformats.org/officeDocument/2006/relationships/notesSlide" Target="../notesSlides/notesSlide4.xml"/><Relationship Id="rId1" Type="http://schemas.openxmlformats.org/officeDocument/2006/relationships/slideLayout" Target="../slideLayouts/slideLayout7.xml"/></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hyperlink" Target="https://www.youtube.com/watch?v=40XnnmvaQ2I" TargetMode="External"/><Relationship Id="rId2" Type="http://schemas.openxmlformats.org/officeDocument/2006/relationships/hyperlink" Target="https://www.youtube.com/watch?v=SXQvG1nrxtY" TargetMode="Externa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7.xml"/></Relationships>
</file>

<file path=ppt/slides/_rels/slide42.xml.rels><?xml version="1.0" encoding="UTF-8" standalone="yes"?>
<Relationships xmlns="http://schemas.openxmlformats.org/package/2006/relationships"><Relationship Id="rId2" Type="http://schemas.openxmlformats.org/officeDocument/2006/relationships/hyperlink" Target="https://www.youtube.com/watch?v=VC9fz0gQhTA" TargetMode="External"/><Relationship Id="rId1" Type="http://schemas.openxmlformats.org/officeDocument/2006/relationships/slideLayout" Target="../slideLayouts/slideLayout7.xml"/></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hyperlink" Target="https://holyhermits.com.au/events" TargetMode="External"/><Relationship Id="rId2" Type="http://schemas.openxmlformats.org/officeDocument/2006/relationships/hyperlink" Target="https://holyhermits.com.au/help/pastoral-and-spiritual-care" TargetMode="Externa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hyperlink" Target="https://holyhermits.com.au/give" TargetMode="Externa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hyperlink" Target="mailto:holyhermits@anglicanchurchsq.org.au" TargetMode="External"/><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9.xml"/></Relationships>
</file>

<file path=ppt/slides/_rels/slide49.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9.xml"/><Relationship Id="rId1" Type="http://schemas.openxmlformats.org/officeDocument/2006/relationships/slideLayout" Target="../slideLayouts/slideLayout28.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777738" y="766214"/>
            <a:ext cx="11005857" cy="2862322"/>
          </a:xfrm>
          <a:prstGeom prst="rect">
            <a:avLst/>
          </a:prstGeom>
          <a:noFill/>
        </p:spPr>
        <p:txBody>
          <a:bodyPr wrap="square" lIns="91440" tIns="45720" rIns="91440" bIns="45720" rtlCol="0" anchor="t">
            <a:spAutoFit/>
          </a:bodyPr>
          <a:lstStyle/>
          <a:p>
            <a:pPr algn="ctr"/>
            <a:r>
              <a:rPr lang="en-AU" sz="2400" b="1" dirty="0">
                <a:solidFill>
                  <a:srgbClr val="FF0000"/>
                </a:solidFill>
                <a:latin typeface="Comic Sans MS"/>
                <a:cs typeface="MV Boli"/>
              </a:rPr>
              <a:t>Leader: </a:t>
            </a:r>
            <a:r>
              <a:rPr lang="en-AU" sz="3600" b="1" dirty="0">
                <a:solidFill>
                  <a:srgbClr val="FF0000"/>
                </a:solidFill>
                <a:latin typeface="Comic Sans MS"/>
                <a:cs typeface="MV Boli"/>
              </a:rPr>
              <a:t>Welcome to Holy Hermits Online Worship</a:t>
            </a:r>
          </a:p>
          <a:p>
            <a:pPr algn="ctr"/>
            <a:r>
              <a:rPr lang="en-AU" sz="3600" b="1" dirty="0">
                <a:solidFill>
                  <a:srgbClr val="FF0000"/>
                </a:solidFill>
                <a:latin typeface="Comic Sans MS"/>
                <a:cs typeface="MV Boli"/>
              </a:rPr>
              <a:t>The 1</a:t>
            </a:r>
            <a:r>
              <a:rPr lang="en-AU" sz="3600" b="1" baseline="30000" dirty="0">
                <a:solidFill>
                  <a:srgbClr val="FF0000"/>
                </a:solidFill>
                <a:latin typeface="Comic Sans MS"/>
                <a:cs typeface="MV Boli"/>
              </a:rPr>
              <a:t>st</a:t>
            </a:r>
            <a:r>
              <a:rPr lang="en-AU" sz="3600" b="1" dirty="0">
                <a:solidFill>
                  <a:srgbClr val="FF0000"/>
                </a:solidFill>
                <a:latin typeface="Comic Sans MS"/>
                <a:cs typeface="MV Boli"/>
              </a:rPr>
              <a:t> Sunday after Christmas</a:t>
            </a:r>
          </a:p>
          <a:p>
            <a:pPr algn="ctr"/>
            <a:r>
              <a:rPr lang="en-AU" sz="3600" b="1" dirty="0">
                <a:solidFill>
                  <a:srgbClr val="FF0000"/>
                </a:solidFill>
                <a:latin typeface="Comic Sans MS"/>
                <a:cs typeface="MV Boli"/>
              </a:rPr>
              <a:t>Today, we remember Holy Hermit </a:t>
            </a:r>
          </a:p>
          <a:p>
            <a:pPr algn="ctr"/>
            <a:r>
              <a:rPr lang="en-AU" sz="3600" b="1" dirty="0">
                <a:solidFill>
                  <a:srgbClr val="FF0000"/>
                </a:solidFill>
                <a:latin typeface="Comic Sans MS"/>
                <a:cs typeface="MV Boli"/>
              </a:rPr>
              <a:t>Sr Wendy Beckett</a:t>
            </a:r>
          </a:p>
          <a:p>
            <a:pPr algn="ctr"/>
            <a:endParaRPr lang="en-AU" sz="3600" b="1" dirty="0">
              <a:solidFill>
                <a:srgbClr val="FF0000"/>
              </a:solidFill>
              <a:latin typeface="Comic Sans MS"/>
              <a:cs typeface="MV Boli"/>
            </a:endParaRPr>
          </a:p>
        </p:txBody>
      </p:sp>
      <p:sp>
        <p:nvSpPr>
          <p:cNvPr id="7" name="TextBox 6">
            <a:extLst>
              <a:ext uri="{FF2B5EF4-FFF2-40B4-BE49-F238E27FC236}">
                <a16:creationId xmlns:a16="http://schemas.microsoft.com/office/drawing/2014/main" id="{69862248-D4FC-A4D3-ED9D-2108CC3F6118}"/>
              </a:ext>
            </a:extLst>
          </p:cNvPr>
          <p:cNvSpPr txBox="1"/>
          <p:nvPr/>
        </p:nvSpPr>
        <p:spPr>
          <a:xfrm rot="16200000">
            <a:off x="-1285814" y="4640827"/>
            <a:ext cx="3809144" cy="307777"/>
          </a:xfrm>
          <a:prstGeom prst="rect">
            <a:avLst/>
          </a:prstGeom>
          <a:noFill/>
        </p:spPr>
        <p:txBody>
          <a:bodyPr wrap="square" lIns="91440" tIns="45720" rIns="91440" bIns="45720" rtlCol="0" anchor="t">
            <a:spAutoFit/>
          </a:bodyPr>
          <a:lstStyle/>
          <a:p>
            <a:r>
              <a:rPr lang="en-US" sz="1400" dirty="0">
                <a:solidFill>
                  <a:srgbClr val="FF0000"/>
                </a:solidFill>
                <a:latin typeface="Comic Sans MS"/>
              </a:rPr>
              <a:t>Prep: 20/12/2025 Proofed: 22/12/</a:t>
            </a:r>
            <a:r>
              <a:rPr lang="en-US" sz="1200" dirty="0">
                <a:solidFill>
                  <a:srgbClr val="FF0000"/>
                </a:solidFill>
                <a:latin typeface="Comic Sans MS"/>
              </a:rPr>
              <a:t>2025</a:t>
            </a:r>
            <a:r>
              <a:rPr lang="en-US" sz="1400" dirty="0">
                <a:solidFill>
                  <a:srgbClr val="FF0000"/>
                </a:solidFill>
                <a:latin typeface="Comic Sans MS"/>
              </a:rPr>
              <a:t> </a:t>
            </a:r>
            <a:endParaRPr lang="en-US" sz="1400" dirty="0">
              <a:solidFill>
                <a:srgbClr val="FF0000"/>
              </a:solidFill>
              <a:latin typeface="Comic Sans MS"/>
              <a:cs typeface="Times New Roman"/>
            </a:endParaRPr>
          </a:p>
        </p:txBody>
      </p:sp>
      <p:graphicFrame>
        <p:nvGraphicFramePr>
          <p:cNvPr id="2" name="Table 1">
            <a:extLst>
              <a:ext uri="{FF2B5EF4-FFF2-40B4-BE49-F238E27FC236}">
                <a16:creationId xmlns:a16="http://schemas.microsoft.com/office/drawing/2014/main" id="{AB310808-0251-8279-7632-59AB56731E85}"/>
              </a:ext>
            </a:extLst>
          </p:cNvPr>
          <p:cNvGraphicFramePr>
            <a:graphicFrameLocks noGrp="1"/>
          </p:cNvGraphicFramePr>
          <p:nvPr>
            <p:extLst>
              <p:ext uri="{D42A27DB-BD31-4B8C-83A1-F6EECF244321}">
                <p14:modId xmlns:p14="http://schemas.microsoft.com/office/powerpoint/2010/main" val="1384885260"/>
              </p:ext>
            </p:extLst>
          </p:nvPr>
        </p:nvGraphicFramePr>
        <p:xfrm>
          <a:off x="1084035" y="3561356"/>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FF0000"/>
                          </a:solidFill>
                          <a:latin typeface="Comic Sans MS"/>
                        </a:rPr>
                        <a:t>Service Prep: Leonie</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Chat Host: Rachel</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First Reader: Roselyn</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FF0000"/>
                          </a:solidFill>
                          <a:latin typeface="Comic Sans MS"/>
                        </a:rPr>
                        <a:t>Music: Viki &amp; Wiggles </a:t>
                      </a:r>
                      <a:r>
                        <a:rPr lang="en-US" sz="1800" b="0" i="0" u="none" strike="noStrike" noProof="0" dirty="0">
                          <a:solidFill>
                            <a:srgbClr val="FF0000"/>
                          </a:solidFill>
                          <a:latin typeface="Comic Sans MS"/>
                        </a:rPr>
                        <a:t>🐶</a:t>
                      </a:r>
                      <a:endParaRPr lang="en-AU" sz="1800" b="0" i="0" dirty="0">
                        <a:solidFill>
                          <a:srgbClr val="FF0000"/>
                        </a:solidFill>
                        <a:latin typeface="Comic Sans MS"/>
                      </a:endParaRP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Welcomer: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Second Reader: Paul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FF0000"/>
                          </a:solidFill>
                          <a:latin typeface="Comic Sans MS"/>
                        </a:rPr>
                        <a:t>Proof-reader: Kristine</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Preacher: Lauren</a:t>
                      </a:r>
                      <a:endParaRPr lang="en-US" dirty="0">
                        <a:solidFill>
                          <a:srgbClr val="FF000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FF0000"/>
                          </a:solidFill>
                          <a:latin typeface="Comic Sans MS"/>
                        </a:rPr>
                        <a:t>Broadcaster: Lauren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Deacon: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Fellowship: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Backup Broadcaster: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Leader: Lauren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Safety Officer: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Zoom Buttons: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Cantor: Barry</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Attendance: Rachel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3567630808"/>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991544" y="1484784"/>
            <a:ext cx="7632848" cy="707886"/>
          </a:xfrm>
          <a:prstGeom prst="rect">
            <a:avLst/>
          </a:prstGeom>
          <a:noFill/>
        </p:spPr>
        <p:txBody>
          <a:bodyPr wrap="square" lIns="91440" tIns="45720" rIns="91440" bIns="45720" rtlCol="0" anchor="t">
            <a:spAutoFit/>
          </a:bodyPr>
          <a:lstStyle/>
          <a:p>
            <a:pPr algn="ctr"/>
            <a:endParaRPr lang="en-US" sz="4000">
              <a:solidFill>
                <a:srgbClr val="00B050"/>
              </a:solidFill>
              <a:latin typeface="Comic Sans MS"/>
              <a:cs typeface="Times New Roman"/>
            </a:endParaRPr>
          </a:p>
        </p:txBody>
      </p:sp>
      <p:sp>
        <p:nvSpPr>
          <p:cNvPr id="2" name="TextBox 1">
            <a:extLst>
              <a:ext uri="{FF2B5EF4-FFF2-40B4-BE49-F238E27FC236}">
                <a16:creationId xmlns:a16="http://schemas.microsoft.com/office/drawing/2014/main" id="{9B656D89-6AA7-4266-B4E3-FA4060DF645D}"/>
              </a:ext>
            </a:extLst>
          </p:cNvPr>
          <p:cNvSpPr txBox="1"/>
          <p:nvPr/>
        </p:nvSpPr>
        <p:spPr>
          <a:xfrm>
            <a:off x="760636" y="967097"/>
            <a:ext cx="10785371" cy="495520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endParaRPr lang="en-US" sz="2800" dirty="0">
              <a:solidFill>
                <a:srgbClr val="FF0000"/>
              </a:solidFill>
              <a:latin typeface="Comic Sans MS" panose="030F0902030302020204" pitchFamily="66" charset="0"/>
              <a:cs typeface="Segoe UI"/>
            </a:endParaRPr>
          </a:p>
          <a:p>
            <a:pPr algn="ctr"/>
            <a:r>
              <a:rPr lang="en-GB" sz="4000" dirty="0">
                <a:solidFill>
                  <a:srgbClr val="FF0000"/>
                </a:solidFill>
                <a:latin typeface="Comic Sans MS"/>
              </a:rPr>
              <a:t>Our First Hymn is</a:t>
            </a:r>
          </a:p>
          <a:p>
            <a:pPr algn="ctr"/>
            <a:endParaRPr lang="en-GB" sz="4000" dirty="0">
              <a:solidFill>
                <a:srgbClr val="FF0000"/>
              </a:solidFill>
              <a:latin typeface="Comic Sans MS"/>
              <a:cs typeface="Segoe UI"/>
            </a:endParaRPr>
          </a:p>
          <a:p>
            <a:pPr algn="ctr"/>
            <a:r>
              <a:rPr lang="en-GB" sz="4400" dirty="0">
                <a:solidFill>
                  <a:srgbClr val="FF0000"/>
                </a:solidFill>
                <a:latin typeface="Comic Sans MS"/>
                <a:cs typeface="Segoe UI"/>
              </a:rPr>
              <a:t>O Come, All Ye Faithful</a:t>
            </a:r>
          </a:p>
          <a:p>
            <a:pPr algn="ctr"/>
            <a:r>
              <a:rPr lang="en-GB" dirty="0">
                <a:solidFill>
                  <a:srgbClr val="FF0000"/>
                </a:solidFill>
                <a:ea typeface="+mn-lt"/>
                <a:cs typeface="+mn-lt"/>
                <a:hlinkClick r:id="rId3"/>
              </a:rPr>
              <a:t>https://www.youtube.com/watch?v=F9KBLAPMl2Q</a:t>
            </a:r>
            <a:endParaRPr lang="en-GB" sz="2400" dirty="0">
              <a:cs typeface="Times New Roman"/>
            </a:endParaRPr>
          </a:p>
          <a:p>
            <a:pPr algn="ctr"/>
            <a:endParaRPr lang="en-GB" sz="4000" dirty="0">
              <a:solidFill>
                <a:srgbClr val="FF0000"/>
              </a:solidFill>
              <a:latin typeface="Times New Roman"/>
              <a:cs typeface="Times New Roman"/>
            </a:endParaRPr>
          </a:p>
          <a:p>
            <a:pPr algn="ctr"/>
            <a:endParaRPr lang="en-US" sz="4000" dirty="0">
              <a:solidFill>
                <a:srgbClr val="FF0000"/>
              </a:solidFill>
              <a:latin typeface="Comic Sans MS" panose="030F0702030302020204" pitchFamily="66" charset="0"/>
              <a:cs typeface="Segoe UI"/>
            </a:endParaRPr>
          </a:p>
          <a:p>
            <a:pPr algn="ctr"/>
            <a:r>
              <a:rPr lang="en-US" sz="2800" b="0" i="0" u="none" strike="noStrike" dirty="0">
                <a:solidFill>
                  <a:srgbClr val="FF0000"/>
                </a:solidFill>
                <a:effectLst/>
                <a:latin typeface="Comic Sans MS"/>
              </a:rPr>
              <a:t>We stay on mute</a:t>
            </a:r>
            <a:endParaRPr lang="en-US" sz="2800" dirty="0">
              <a:solidFill>
                <a:srgbClr val="FF0000"/>
              </a:solidFill>
              <a:latin typeface="Comic Sans MS"/>
              <a:cs typeface="Times New Roman"/>
            </a:endParaRPr>
          </a:p>
          <a:p>
            <a:pPr algn="ctr"/>
            <a:r>
              <a:rPr lang="en-US" sz="2800" dirty="0">
                <a:solidFill>
                  <a:srgbClr val="FF0000"/>
                </a:solidFill>
                <a:latin typeface="Comic Sans MS"/>
                <a:cs typeface="Segoe UI"/>
              </a:rPr>
              <a:t>Leader and Cantor mute</a:t>
            </a:r>
          </a:p>
        </p:txBody>
      </p:sp>
    </p:spTree>
    <p:extLst>
      <p:ext uri="{BB962C8B-B14F-4D97-AF65-F5344CB8AC3E}">
        <p14:creationId xmlns:p14="http://schemas.microsoft.com/office/powerpoint/2010/main" val="2262113957"/>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11</a:t>
            </a:fld>
            <a:endParaRPr lang="en-AU" altLang="en-US">
              <a:solidFill>
                <a:prstClr val="black">
                  <a:tint val="75000"/>
                </a:prstClr>
              </a:solidFill>
            </a:endParaRPr>
          </a:p>
        </p:txBody>
      </p:sp>
      <p:sp>
        <p:nvSpPr>
          <p:cNvPr id="3" name="Rectangle 2"/>
          <p:cNvSpPr/>
          <p:nvPr/>
        </p:nvSpPr>
        <p:spPr>
          <a:xfrm>
            <a:off x="839416" y="548680"/>
            <a:ext cx="10511069" cy="5294078"/>
          </a:xfrm>
          <a:prstGeom prst="rect">
            <a:avLst/>
          </a:prstGeom>
        </p:spPr>
        <p:txBody>
          <a:bodyPr wrap="square" lIns="91440" tIns="45720" rIns="91440" bIns="45720" anchor="t">
            <a:spAutoFit/>
          </a:bodyPr>
          <a:lstStyle/>
          <a:p>
            <a:pPr algn="ctr">
              <a:lnSpc>
                <a:spcPct val="150000"/>
              </a:lnSpc>
            </a:pPr>
            <a:r>
              <a:rPr lang="en-AU" sz="3200" i="1" dirty="0">
                <a:solidFill>
                  <a:srgbClr val="FF0000"/>
                </a:solidFill>
                <a:latin typeface="Comic Sans MS"/>
              </a:rPr>
              <a:t>The Deacon Introduces Confession</a:t>
            </a:r>
            <a:r>
              <a:rPr lang="en-US" sz="3200" i="1" dirty="0">
                <a:solidFill>
                  <a:srgbClr val="FF0000"/>
                </a:solidFill>
                <a:latin typeface="Comic Sans MS"/>
              </a:rPr>
              <a:t>​</a:t>
            </a:r>
            <a:endParaRPr lang="en-US" sz="3200" i="1" dirty="0">
              <a:solidFill>
                <a:srgbClr val="FF0000"/>
              </a:solidFill>
              <a:cs typeface="Times New Roman"/>
            </a:endParaRPr>
          </a:p>
          <a:p>
            <a:pPr algn="ctr">
              <a:lnSpc>
                <a:spcPct val="150000"/>
              </a:lnSpc>
            </a:pPr>
            <a:endParaRPr lang="en-US" sz="2400" dirty="0">
              <a:solidFill>
                <a:srgbClr val="F5801F"/>
              </a:solidFill>
              <a:latin typeface="Comic Sans MS"/>
              <a:ea typeface="Tahoma"/>
              <a:cs typeface="Tahoma"/>
            </a:endParaRPr>
          </a:p>
          <a:p>
            <a:pPr>
              <a:lnSpc>
                <a:spcPct val="150000"/>
              </a:lnSpc>
            </a:pPr>
            <a:r>
              <a:rPr lang="en-AU" sz="2400" dirty="0">
                <a:latin typeface="Comic Sans MS"/>
                <a:ea typeface="Tahoma"/>
                <a:cs typeface="Tahoma"/>
              </a:rPr>
              <a:t>The Lord comes, bringing to light things now hidden in darkness, and disclosing the purposes of the heart.</a:t>
            </a:r>
            <a:endParaRPr lang="en-AU" sz="2400" dirty="0">
              <a:latin typeface="Comic Sans MS"/>
            </a:endParaRPr>
          </a:p>
          <a:p>
            <a:pPr>
              <a:lnSpc>
                <a:spcPct val="150000"/>
              </a:lnSpc>
            </a:pPr>
            <a:r>
              <a:rPr lang="en-AU" sz="2400" dirty="0">
                <a:latin typeface="Times New Roman"/>
                <a:cs typeface="Times New Roman"/>
              </a:rPr>
              <a:t>​​</a:t>
            </a:r>
          </a:p>
          <a:p>
            <a:pPr fontAlgn="base">
              <a:lnSpc>
                <a:spcPct val="150000"/>
              </a:lnSpc>
            </a:pPr>
            <a:r>
              <a:rPr lang="en-US" sz="2800" dirty="0">
                <a:solidFill>
                  <a:srgbClr val="FF0000"/>
                </a:solidFill>
                <a:latin typeface="Comic Sans MS"/>
              </a:rPr>
              <a:t>Silence may be kept.​..</a:t>
            </a:r>
          </a:p>
          <a:p>
            <a:pPr fontAlgn="base">
              <a:lnSpc>
                <a:spcPct val="150000"/>
              </a:lnSpc>
            </a:pPr>
            <a:r>
              <a:rPr lang="en-AU" sz="2400" dirty="0">
                <a:latin typeface="Times New Roman"/>
                <a:cs typeface="Times New Roman"/>
              </a:rPr>
              <a:t>​</a:t>
            </a:r>
          </a:p>
          <a:p>
            <a:pPr>
              <a:lnSpc>
                <a:spcPct val="150000"/>
              </a:lnSpc>
            </a:pPr>
            <a:r>
              <a:rPr lang="en-AU" sz="2400" dirty="0">
                <a:latin typeface="Comic Sans MS"/>
                <a:ea typeface="Tahoma"/>
                <a:cs typeface="Tahoma"/>
              </a:rPr>
              <a:t>Let us open our hearts and prepare for his coming, confessing our sins in penitence and faith.</a:t>
            </a:r>
          </a:p>
        </p:txBody>
      </p:sp>
    </p:spTree>
    <p:extLst>
      <p:ext uri="{BB962C8B-B14F-4D97-AF65-F5344CB8AC3E}">
        <p14:creationId xmlns:p14="http://schemas.microsoft.com/office/powerpoint/2010/main" val="381046845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12</a:t>
            </a:fld>
            <a:endParaRPr lang="en-AU" altLang="en-US">
              <a:solidFill>
                <a:prstClr val="black">
                  <a:tint val="75000"/>
                </a:prstClr>
              </a:solidFill>
            </a:endParaRPr>
          </a:p>
        </p:txBody>
      </p:sp>
      <p:sp>
        <p:nvSpPr>
          <p:cNvPr id="3" name="Rectangle 2"/>
          <p:cNvSpPr/>
          <p:nvPr/>
        </p:nvSpPr>
        <p:spPr>
          <a:xfrm>
            <a:off x="943429" y="593094"/>
            <a:ext cx="10203543" cy="5621154"/>
          </a:xfrm>
          <a:prstGeom prst="rect">
            <a:avLst/>
          </a:prstGeom>
        </p:spPr>
        <p:txBody>
          <a:bodyPr wrap="square" lIns="91440" tIns="45720" rIns="91440" bIns="45720" anchor="t">
            <a:spAutoFit/>
          </a:bodyPr>
          <a:lstStyle/>
          <a:p>
            <a:r>
              <a:rPr lang="en-AU" sz="2400" b="1" dirty="0">
                <a:solidFill>
                  <a:srgbClr val="FF0000"/>
                </a:solidFill>
                <a:latin typeface="Comic Sans MS"/>
              </a:rPr>
              <a:t>All: ​</a:t>
            </a:r>
            <a:r>
              <a:rPr lang="en-AU" sz="2800" b="1" dirty="0">
                <a:solidFill>
                  <a:srgbClr val="000000"/>
                </a:solidFill>
                <a:latin typeface="Comic Sans MS"/>
              </a:rPr>
              <a:t>Merciful God, our maker and our judge, </a:t>
            </a:r>
            <a:r>
              <a:rPr lang="en-US" sz="2800" dirty="0">
                <a:solidFill>
                  <a:srgbClr val="000000"/>
                </a:solidFill>
                <a:latin typeface="Comic Sans MS"/>
              </a:rPr>
              <a:t>​</a:t>
            </a:r>
          </a:p>
          <a:p>
            <a:pPr fontAlgn="base">
              <a:lnSpc>
                <a:spcPct val="150000"/>
              </a:lnSpc>
            </a:pPr>
            <a:r>
              <a:rPr lang="en-AU" sz="2800" b="1" dirty="0">
                <a:solidFill>
                  <a:srgbClr val="000000"/>
                </a:solidFill>
                <a:latin typeface="Comic Sans MS"/>
              </a:rPr>
              <a:t>we have sinned against you </a:t>
            </a:r>
            <a:r>
              <a:rPr lang="en-AU" sz="2800" dirty="0">
                <a:solidFill>
                  <a:srgbClr val="000000"/>
                </a:solidFill>
                <a:latin typeface="Comic Sans MS"/>
              </a:rPr>
              <a:t>​</a:t>
            </a:r>
            <a:r>
              <a:rPr lang="en-AU" sz="2800" b="1" dirty="0">
                <a:solidFill>
                  <a:srgbClr val="000000"/>
                </a:solidFill>
                <a:latin typeface="Comic Sans MS"/>
              </a:rPr>
              <a:t>in thought, word, and deed,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and in what we have failed to do: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you with our whole heart;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have not loved our neighbours as ourselves;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we repent, and are sorry for all our sins.</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Father, forgive us. Strengthen us to love and obey you </a:t>
            </a:r>
          </a:p>
          <a:p>
            <a:pPr fontAlgn="base">
              <a:lnSpc>
                <a:spcPct val="150000"/>
              </a:lnSpc>
            </a:pPr>
            <a:r>
              <a:rPr lang="en-AU" sz="2800" b="1" dirty="0">
                <a:solidFill>
                  <a:srgbClr val="000000"/>
                </a:solidFill>
                <a:latin typeface="Comic Sans MS"/>
              </a:rPr>
              <a:t>in newness of life; </a:t>
            </a:r>
            <a:r>
              <a:rPr lang="en-AU" sz="2800" dirty="0">
                <a:solidFill>
                  <a:srgbClr val="000000"/>
                </a:solidFill>
                <a:latin typeface="Comic Sans MS"/>
              </a:rPr>
              <a:t>​</a:t>
            </a:r>
            <a:r>
              <a:rPr lang="en-AU" sz="2800" b="1" dirty="0">
                <a:solidFill>
                  <a:srgbClr val="000000"/>
                </a:solidFill>
                <a:latin typeface="Comic Sans MS"/>
              </a:rPr>
              <a:t>through Jesus Christ our Lord. </a:t>
            </a:r>
            <a:r>
              <a:rPr lang="en-AU" sz="2800" dirty="0">
                <a:solidFill>
                  <a:srgbClr val="000000"/>
                </a:solidFill>
                <a:latin typeface="Comic Sans MS"/>
              </a:rPr>
              <a:t>​</a:t>
            </a:r>
          </a:p>
          <a:p>
            <a:pPr fontAlgn="base">
              <a:lnSpc>
                <a:spcPct val="150000"/>
              </a:lnSpc>
            </a:pPr>
            <a:r>
              <a:rPr lang="en-AU" sz="2800" b="1" dirty="0">
                <a:solidFill>
                  <a:srgbClr val="000000"/>
                </a:solidFill>
                <a:latin typeface="Comic Sans MS"/>
              </a:rPr>
              <a:t>Amen.</a:t>
            </a:r>
            <a:r>
              <a:rPr lang="en-AU" sz="2800" dirty="0">
                <a:solidFill>
                  <a:srgbClr val="000000"/>
                </a:solidFill>
                <a:latin typeface="Comic Sans MS"/>
              </a:rPr>
              <a:t>​</a:t>
            </a:r>
            <a:endParaRPr lang="en-AU" sz="2800" b="0" i="0" dirty="0">
              <a:solidFill>
                <a:srgbClr val="000000"/>
              </a:solidFill>
              <a:effectLst/>
              <a:latin typeface="Comic Sans MS"/>
            </a:endParaRPr>
          </a:p>
        </p:txBody>
      </p:sp>
    </p:spTree>
    <p:extLst>
      <p:ext uri="{BB962C8B-B14F-4D97-AF65-F5344CB8AC3E}">
        <p14:creationId xmlns:p14="http://schemas.microsoft.com/office/powerpoint/2010/main" val="426184235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13</a:t>
            </a:fld>
            <a:endParaRPr lang="en-AU" altLang="en-US">
              <a:solidFill>
                <a:prstClr val="black">
                  <a:tint val="75000"/>
                </a:prstClr>
              </a:solidFill>
            </a:endParaRPr>
          </a:p>
        </p:txBody>
      </p:sp>
      <p:sp>
        <p:nvSpPr>
          <p:cNvPr id="3" name="Rectangle 2"/>
          <p:cNvSpPr/>
          <p:nvPr/>
        </p:nvSpPr>
        <p:spPr>
          <a:xfrm>
            <a:off x="609600" y="127962"/>
            <a:ext cx="10804634" cy="6262484"/>
          </a:xfrm>
          <a:prstGeom prst="rect">
            <a:avLst/>
          </a:prstGeom>
        </p:spPr>
        <p:txBody>
          <a:bodyPr wrap="square" lIns="91440" tIns="45720" rIns="91440" bIns="45720" anchor="t">
            <a:spAutoFit/>
          </a:bodyPr>
          <a:lstStyle/>
          <a:p>
            <a:pPr algn="ctr">
              <a:lnSpc>
                <a:spcPct val="150000"/>
              </a:lnSpc>
            </a:pPr>
            <a:r>
              <a:rPr lang="en-AU" sz="3200" i="1" dirty="0">
                <a:solidFill>
                  <a:srgbClr val="FF0000"/>
                </a:solidFill>
                <a:latin typeface="Comic Sans MS"/>
              </a:rPr>
              <a:t>Words of Assurance offered by the Deacon</a:t>
            </a:r>
            <a:endParaRPr lang="en-US" i="1" dirty="0">
              <a:solidFill>
                <a:srgbClr val="FF0000"/>
              </a:solidFill>
              <a:cs typeface="Times New Roman"/>
            </a:endParaRPr>
          </a:p>
          <a:p>
            <a:pPr algn="ctr">
              <a:lnSpc>
                <a:spcPct val="150000"/>
              </a:lnSpc>
            </a:pPr>
            <a:endParaRPr lang="en-AU" dirty="0">
              <a:cs typeface="Times New Roman"/>
            </a:endParaRPr>
          </a:p>
          <a:p>
            <a:pPr>
              <a:lnSpc>
                <a:spcPct val="150000"/>
              </a:lnSpc>
            </a:pPr>
            <a:r>
              <a:rPr lang="en-AU" sz="2400" dirty="0">
                <a:latin typeface="Comic Sans MS"/>
              </a:rPr>
              <a:t>These words of assurance from the First Letter of John declare that: </a:t>
            </a:r>
            <a:endParaRPr lang="en-AU" sz="2400" dirty="0">
              <a:latin typeface="Times New Roman"/>
              <a:cs typeface="Times New Roman"/>
            </a:endParaRPr>
          </a:p>
          <a:p>
            <a:pPr>
              <a:lnSpc>
                <a:spcPct val="150000"/>
              </a:lnSpc>
            </a:pPr>
            <a:endParaRPr lang="en-AU" sz="1600" dirty="0">
              <a:latin typeface="Comic Sans MS"/>
            </a:endParaRPr>
          </a:p>
          <a:p>
            <a:pPr>
              <a:lnSpc>
                <a:spcPct val="150000"/>
              </a:lnSpc>
            </a:pPr>
            <a:r>
              <a:rPr lang="en-AU" sz="2400" dirty="0">
                <a:latin typeface="Comic Sans MS"/>
              </a:rPr>
              <a:t>If anyone sins, we have an advocate with the Father, Jesus Christ the righteous. He is the perfect offering for our sin, and not for ours only, but for the sins of the whole world. </a:t>
            </a:r>
            <a:endParaRPr lang="en-AU" sz="2400" dirty="0">
              <a:solidFill>
                <a:srgbClr val="7030A0"/>
              </a:solidFill>
              <a:latin typeface="Times New Roman"/>
              <a:cs typeface="Times New Roman"/>
            </a:endParaRPr>
          </a:p>
          <a:p>
            <a:pPr algn="r">
              <a:lnSpc>
                <a:spcPct val="150000"/>
              </a:lnSpc>
            </a:pPr>
            <a:r>
              <a:rPr lang="en-AU" sz="2400" dirty="0">
                <a:solidFill>
                  <a:srgbClr val="FF0000"/>
                </a:solidFill>
                <a:latin typeface="Comic Sans MS"/>
              </a:rPr>
              <a:t>(1 John 2: 1-2)</a:t>
            </a:r>
            <a:endParaRPr lang="en-AU" sz="2400" dirty="0">
              <a:solidFill>
                <a:srgbClr val="FF0000"/>
              </a:solidFill>
              <a:cs typeface="Times New Roman"/>
            </a:endParaRPr>
          </a:p>
          <a:p>
            <a:pPr algn="r">
              <a:lnSpc>
                <a:spcPct val="150000"/>
              </a:lnSpc>
            </a:pPr>
            <a:endParaRPr lang="en-AU" sz="1050" dirty="0">
              <a:solidFill>
                <a:srgbClr val="7030A0"/>
              </a:solidFill>
              <a:latin typeface="Comic Sans MS"/>
            </a:endParaRPr>
          </a:p>
          <a:p>
            <a:pPr>
              <a:lnSpc>
                <a:spcPct val="150000"/>
              </a:lnSpc>
            </a:pPr>
            <a:r>
              <a:rPr lang="en-AU" sz="2400" dirty="0">
                <a:latin typeface="Comic Sans MS"/>
              </a:rPr>
              <a:t>In this is love, not that we loved God, but that he loved us and sent his Son to be the perfect offering for our sins. </a:t>
            </a:r>
          </a:p>
          <a:p>
            <a:pPr algn="r">
              <a:lnSpc>
                <a:spcPct val="150000"/>
              </a:lnSpc>
            </a:pPr>
            <a:r>
              <a:rPr lang="en-AU" sz="2400" dirty="0">
                <a:solidFill>
                  <a:srgbClr val="FF0000"/>
                </a:solidFill>
                <a:latin typeface="Comic Sans MS"/>
              </a:rPr>
              <a:t>(1 John 4:10)</a:t>
            </a:r>
            <a:endParaRPr lang="en-AU" sz="2400" dirty="0">
              <a:solidFill>
                <a:srgbClr val="FF0000"/>
              </a:solidFill>
              <a:cs typeface="Times New Roman"/>
            </a:endParaRPr>
          </a:p>
        </p:txBody>
      </p:sp>
    </p:spTree>
    <p:extLst>
      <p:ext uri="{BB962C8B-B14F-4D97-AF65-F5344CB8AC3E}">
        <p14:creationId xmlns:p14="http://schemas.microsoft.com/office/powerpoint/2010/main" val="152325259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3276501" y="162821"/>
            <a:ext cx="5638998" cy="584775"/>
          </a:xfrm>
          <a:prstGeom prst="rect">
            <a:avLst/>
          </a:prstGeom>
        </p:spPr>
        <p:txBody>
          <a:bodyPr wrap="square" lIns="91440" tIns="45720" rIns="91440" bIns="45720" anchor="t">
            <a:spAutoFit/>
          </a:bodyPr>
          <a:lstStyle/>
          <a:p>
            <a:pPr algn="ctr"/>
            <a:r>
              <a:rPr lang="en-US" sz="3200" i="1" kern="0" dirty="0">
                <a:solidFill>
                  <a:srgbClr val="FF0000"/>
                </a:solidFill>
                <a:latin typeface="Comic Sans MS"/>
              </a:rPr>
              <a:t>Collect</a:t>
            </a:r>
          </a:p>
        </p:txBody>
      </p:sp>
      <p:sp>
        <p:nvSpPr>
          <p:cNvPr id="2" name="Rectangle 1"/>
          <p:cNvSpPr/>
          <p:nvPr/>
        </p:nvSpPr>
        <p:spPr>
          <a:xfrm>
            <a:off x="692596" y="907851"/>
            <a:ext cx="10879833" cy="4545155"/>
          </a:xfrm>
          <a:prstGeom prst="rect">
            <a:avLst/>
          </a:prstGeom>
        </p:spPr>
        <p:txBody>
          <a:bodyPr wrap="square" lIns="91440" tIns="45720" rIns="91440" bIns="45720" anchor="t">
            <a:spAutoFit/>
          </a:bodyPr>
          <a:lstStyle/>
          <a:p>
            <a:pPr fontAlgn="base">
              <a:lnSpc>
                <a:spcPct val="150000"/>
              </a:lnSpc>
            </a:pPr>
            <a:r>
              <a:rPr lang="en-US" sz="2800" dirty="0">
                <a:solidFill>
                  <a:srgbClr val="FF0000"/>
                </a:solidFill>
                <a:latin typeface="Comic Sans MS" panose="030F0902030302020204" pitchFamily="66" charset="0"/>
                <a:ea typeface="+mn-lt"/>
                <a:cs typeface="+mn-lt"/>
              </a:rPr>
              <a:t>Leader:</a:t>
            </a:r>
            <a:r>
              <a:rPr lang="en-US" sz="2800" dirty="0">
                <a:solidFill>
                  <a:srgbClr val="FF0000"/>
                </a:solidFill>
                <a:latin typeface="Comic Sans MS" panose="030F0902030302020204" pitchFamily="66" charset="0"/>
                <a:cs typeface="Times New Roman"/>
              </a:rPr>
              <a:t> </a:t>
            </a:r>
          </a:p>
          <a:p>
            <a:pPr lvl="0" eaLnBrk="0" fontAlgn="base" hangingPunct="0">
              <a:lnSpc>
                <a:spcPct val="150000"/>
              </a:lnSpc>
              <a:spcBef>
                <a:spcPct val="0"/>
              </a:spcBef>
              <a:spcAft>
                <a:spcPct val="0"/>
              </a:spcAft>
            </a:pPr>
            <a:r>
              <a:rPr lang="en-US" altLang="en-US" sz="2800" dirty="0">
                <a:solidFill>
                  <a:srgbClr val="333333"/>
                </a:solidFill>
                <a:latin typeface="Comic Sans MS" panose="030F0902030302020204" pitchFamily="66" charset="0"/>
              </a:rPr>
              <a:t>Almighty God,</a:t>
            </a:r>
            <a:r>
              <a:rPr lang="en-US" altLang="en-US" sz="2800" dirty="0">
                <a:latin typeface="Comic Sans MS" panose="030F0902030302020204" pitchFamily="66" charset="0"/>
              </a:rPr>
              <a:t> </a:t>
            </a:r>
            <a:r>
              <a:rPr lang="en-US" altLang="en-US" sz="2800" dirty="0">
                <a:solidFill>
                  <a:srgbClr val="333333"/>
                </a:solidFill>
                <a:latin typeface="Comic Sans MS" panose="030F0902030302020204" pitchFamily="66" charset="0"/>
              </a:rPr>
              <a:t>who wonderfully created,</a:t>
            </a:r>
            <a:r>
              <a:rPr lang="en-US" altLang="en-US" sz="2800" dirty="0">
                <a:latin typeface="Comic Sans MS" panose="030F0902030302020204" pitchFamily="66" charset="0"/>
              </a:rPr>
              <a:t> </a:t>
            </a:r>
            <a:r>
              <a:rPr lang="en-US" altLang="en-US" sz="2800" dirty="0">
                <a:solidFill>
                  <a:srgbClr val="333333"/>
                </a:solidFill>
                <a:latin typeface="Comic Sans MS" panose="030F0902030302020204" pitchFamily="66" charset="0"/>
              </a:rPr>
              <a:t>and yet more wonderfully restored,</a:t>
            </a:r>
            <a:r>
              <a:rPr lang="en-US" altLang="en-US" sz="2800" dirty="0">
                <a:latin typeface="Comic Sans MS" panose="030F0902030302020204" pitchFamily="66" charset="0"/>
              </a:rPr>
              <a:t> </a:t>
            </a:r>
            <a:r>
              <a:rPr lang="en-US" altLang="en-US" sz="2800" dirty="0">
                <a:solidFill>
                  <a:srgbClr val="333333"/>
                </a:solidFill>
                <a:latin typeface="Comic Sans MS" panose="030F0902030302020204" pitchFamily="66" charset="0"/>
              </a:rPr>
              <a:t>the dignity of human nature:</a:t>
            </a:r>
            <a:endParaRPr lang="en-US" altLang="en-US" sz="2800" dirty="0">
              <a:latin typeface="Comic Sans MS" panose="030F0902030302020204" pitchFamily="66" charset="0"/>
            </a:endParaRPr>
          </a:p>
          <a:p>
            <a:pPr lvl="0" eaLnBrk="0" fontAlgn="base" hangingPunct="0">
              <a:lnSpc>
                <a:spcPct val="150000"/>
              </a:lnSpc>
              <a:spcBef>
                <a:spcPct val="0"/>
              </a:spcBef>
              <a:spcAft>
                <a:spcPct val="0"/>
              </a:spcAft>
            </a:pPr>
            <a:r>
              <a:rPr lang="en-US" altLang="en-US" sz="2800" dirty="0">
                <a:solidFill>
                  <a:srgbClr val="333333"/>
                </a:solidFill>
                <a:latin typeface="Comic Sans MS" panose="030F0902030302020204" pitchFamily="66" charset="0"/>
              </a:rPr>
              <a:t>in your mercy,</a:t>
            </a:r>
            <a:r>
              <a:rPr lang="en-US" altLang="en-US" sz="2800" dirty="0">
                <a:latin typeface="Comic Sans MS" panose="030F0902030302020204" pitchFamily="66" charset="0"/>
              </a:rPr>
              <a:t> </a:t>
            </a:r>
            <a:r>
              <a:rPr lang="en-US" altLang="en-US" sz="2800" dirty="0">
                <a:solidFill>
                  <a:srgbClr val="333333"/>
                </a:solidFill>
                <a:latin typeface="Comic Sans MS" panose="030F0902030302020204" pitchFamily="66" charset="0"/>
              </a:rPr>
              <a:t>bring us to share the divine life of Jesus Christ,</a:t>
            </a:r>
            <a:endParaRPr lang="en-US" altLang="en-US" sz="2800" dirty="0">
              <a:latin typeface="Comic Sans MS" panose="030F0902030302020204" pitchFamily="66" charset="0"/>
            </a:endParaRPr>
          </a:p>
          <a:p>
            <a:pPr lvl="0" eaLnBrk="0" fontAlgn="base" hangingPunct="0">
              <a:lnSpc>
                <a:spcPct val="150000"/>
              </a:lnSpc>
              <a:spcBef>
                <a:spcPct val="0"/>
              </a:spcBef>
              <a:spcAft>
                <a:spcPct val="0"/>
              </a:spcAft>
            </a:pPr>
            <a:r>
              <a:rPr lang="en-US" altLang="en-US" sz="2800" dirty="0">
                <a:solidFill>
                  <a:srgbClr val="333333"/>
                </a:solidFill>
                <a:latin typeface="Comic Sans MS" panose="030F0902030302020204" pitchFamily="66" charset="0"/>
              </a:rPr>
              <a:t>who came to share our human life,</a:t>
            </a:r>
            <a:r>
              <a:rPr lang="en-US" altLang="en-US" sz="2800" dirty="0">
                <a:latin typeface="Comic Sans MS" panose="030F0902030302020204" pitchFamily="66" charset="0"/>
              </a:rPr>
              <a:t> </a:t>
            </a:r>
            <a:r>
              <a:rPr lang="en-US" altLang="en-US" sz="2800" dirty="0">
                <a:solidFill>
                  <a:srgbClr val="333333"/>
                </a:solidFill>
                <a:latin typeface="Comic Sans MS" panose="030F0902030302020204" pitchFamily="66" charset="0"/>
              </a:rPr>
              <a:t>and who now lives and reigns with you and the Holy Spirit, one God, now and for ever. </a:t>
            </a:r>
            <a:endParaRPr lang="en-US" altLang="en-US" sz="2800" dirty="0">
              <a:latin typeface="Comic Sans MS" panose="030F0902030302020204" pitchFamily="66" charset="0"/>
            </a:endParaRPr>
          </a:p>
          <a:p>
            <a:pPr fontAlgn="base">
              <a:lnSpc>
                <a:spcPct val="150000"/>
              </a:lnSpc>
            </a:pPr>
            <a:r>
              <a:rPr lang="en-AU" sz="2800" b="1" dirty="0">
                <a:latin typeface="Comic Sans MS" panose="030F0902030302020204" pitchFamily="66" charset="0"/>
              </a:rPr>
              <a:t>Amen.</a:t>
            </a:r>
          </a:p>
        </p:txBody>
      </p:sp>
    </p:spTree>
    <p:extLst>
      <p:ext uri="{BB962C8B-B14F-4D97-AF65-F5344CB8AC3E}">
        <p14:creationId xmlns:p14="http://schemas.microsoft.com/office/powerpoint/2010/main" val="112425179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30394" y="1524256"/>
            <a:ext cx="10604238" cy="461665"/>
          </a:xfrm>
          <a:prstGeom prst="rect">
            <a:avLst/>
          </a:prstGeom>
        </p:spPr>
        <p:txBody>
          <a:bodyPr wrap="square" lIns="91440" tIns="45720" rIns="91440" bIns="45720" anchor="t">
            <a:spAutoFit/>
          </a:bodyPr>
          <a:lstStyle/>
          <a:p>
            <a:pPr>
              <a:spcBef>
                <a:spcPts val="450"/>
              </a:spcBef>
              <a:spcAft>
                <a:spcPts val="450"/>
              </a:spcAft>
            </a:pPr>
            <a:r>
              <a:rPr lang="en-US" sz="2400" dirty="0">
                <a:solidFill>
                  <a:srgbClr val="FF0000"/>
                </a:solidFill>
                <a:latin typeface="Comic Sans MS"/>
                <a:ea typeface="Tahoma"/>
                <a:cs typeface="Tahoma"/>
              </a:rPr>
              <a:t>Reader 1:</a:t>
            </a:r>
            <a:r>
              <a:rPr lang="en-US" sz="2400" b="1" dirty="0">
                <a:solidFill>
                  <a:srgbClr val="FF0000"/>
                </a:solidFill>
                <a:latin typeface="Comic Sans MS"/>
                <a:ea typeface="Tahoma"/>
                <a:cs typeface="Tahoma"/>
              </a:rPr>
              <a:t> </a:t>
            </a:r>
            <a:r>
              <a:rPr lang="en-US" sz="2400" dirty="0">
                <a:latin typeface="Comic Sans MS"/>
                <a:ea typeface="Tahoma"/>
                <a:cs typeface="Tahoma"/>
              </a:rPr>
              <a:t>The 1</a:t>
            </a:r>
            <a:r>
              <a:rPr lang="en-US" sz="2400" baseline="30000" dirty="0">
                <a:latin typeface="Comic Sans MS"/>
                <a:ea typeface="Tahoma"/>
                <a:cs typeface="Tahoma"/>
              </a:rPr>
              <a:t>st</a:t>
            </a:r>
            <a:r>
              <a:rPr lang="en-US" sz="2400" dirty="0">
                <a:latin typeface="Comic Sans MS"/>
                <a:ea typeface="Tahoma"/>
                <a:cs typeface="Tahoma"/>
              </a:rPr>
              <a:t> Reading is from </a:t>
            </a:r>
            <a:r>
              <a:rPr lang="en-US" altLang="en-US" sz="2400" dirty="0">
                <a:solidFill>
                  <a:srgbClr val="333333"/>
                </a:solidFill>
                <a:latin typeface="Comic Sans MS"/>
              </a:rPr>
              <a:t>Jeremiah 31.15-20</a:t>
            </a:r>
            <a:endParaRPr lang="en-US" altLang="en-US" sz="2400" dirty="0">
              <a:latin typeface="Comic Sans MS" panose="030F0902030302020204" pitchFamily="66" charset="0"/>
            </a:endParaRPr>
          </a:p>
        </p:txBody>
      </p:sp>
      <p:sp>
        <p:nvSpPr>
          <p:cNvPr id="5" name="Title 1">
            <a:extLst>
              <a:ext uri="{FF2B5EF4-FFF2-40B4-BE49-F238E27FC236}">
                <a16:creationId xmlns:a16="http://schemas.microsoft.com/office/drawing/2014/main" id="{39EFAB09-BEBC-BB31-952F-32608A882C6A}"/>
              </a:ext>
            </a:extLst>
          </p:cNvPr>
          <p:cNvSpPr txBox="1">
            <a:spLocks/>
          </p:cNvSpPr>
          <p:nvPr/>
        </p:nvSpPr>
        <p:spPr>
          <a:xfrm>
            <a:off x="217821" y="181247"/>
            <a:ext cx="11756358" cy="1147657"/>
          </a:xfrm>
          <a:prstGeom prst="rect">
            <a:avLst/>
          </a:prstGeom>
        </p:spPr>
        <p:txBody>
          <a:bodyPr lIns="91440" tIns="45720" rIns="91440" bIns="45720" anchor="t"/>
          <a:lst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a:lstStyle>
          <a:p>
            <a:pPr algn="l"/>
            <a:r>
              <a:rPr lang="en-US" sz="2000" dirty="0">
                <a:solidFill>
                  <a:srgbClr val="FF0000"/>
                </a:solidFill>
                <a:latin typeface="Comic Sans MS"/>
              </a:rPr>
              <a:t>The 1st reader unmutes </a:t>
            </a:r>
          </a:p>
          <a:p>
            <a:pPr algn="l"/>
            <a:endParaRPr lang="en-US" sz="2200" b="1" dirty="0">
              <a:solidFill>
                <a:srgbClr val="E3960B"/>
              </a:solidFill>
              <a:latin typeface="Comic Sans MS"/>
            </a:endParaRPr>
          </a:p>
          <a:p>
            <a:pPr algn="l"/>
            <a:r>
              <a:rPr lang="en-GB" sz="2200" dirty="0">
                <a:solidFill>
                  <a:srgbClr val="FF0000"/>
                </a:solidFill>
                <a:latin typeface="Comic Sans MS"/>
              </a:rPr>
              <a:t>Leader: </a:t>
            </a:r>
            <a:r>
              <a:rPr lang="en-GB" sz="2200" dirty="0">
                <a:latin typeface="Comic Sans MS"/>
              </a:rPr>
              <a:t>I invite the 1st reader to unmute and offer the 1st lesson when ready.</a:t>
            </a:r>
            <a:endParaRPr lang="en-US" sz="2200" dirty="0"/>
          </a:p>
          <a:p>
            <a:pPr algn="l"/>
            <a:endParaRPr lang="en-US" sz="1800" b="1" dirty="0">
              <a:solidFill>
                <a:srgbClr val="E3960B"/>
              </a:solidFill>
              <a:latin typeface="Comic Sans MS"/>
            </a:endParaRPr>
          </a:p>
        </p:txBody>
      </p:sp>
      <p:sp>
        <p:nvSpPr>
          <p:cNvPr id="7" name="Rectangle 6">
            <a:extLst>
              <a:ext uri="{FF2B5EF4-FFF2-40B4-BE49-F238E27FC236}">
                <a16:creationId xmlns:a16="http://schemas.microsoft.com/office/drawing/2014/main" id="{CA70304C-57F4-DF05-4EBA-736F2E392A20}"/>
              </a:ext>
            </a:extLst>
          </p:cNvPr>
          <p:cNvSpPr/>
          <p:nvPr/>
        </p:nvSpPr>
        <p:spPr>
          <a:xfrm>
            <a:off x="7843097" y="6339143"/>
            <a:ext cx="2035498" cy="400110"/>
          </a:xfrm>
          <a:prstGeom prst="rect">
            <a:avLst/>
          </a:prstGeom>
        </p:spPr>
        <p:txBody>
          <a:bodyPr wrap="square" lIns="91440" tIns="45720" rIns="91440" bIns="45720" anchor="t">
            <a:spAutoFit/>
          </a:bodyPr>
          <a:lstStyle/>
          <a:p>
            <a:r>
              <a:rPr lang="en-GB" sz="2000" dirty="0">
                <a:solidFill>
                  <a:srgbClr val="FF0000"/>
                </a:solidFill>
                <a:latin typeface="Comic Sans MS"/>
              </a:rPr>
              <a:t>Continues…</a:t>
            </a:r>
            <a:endParaRPr lang="en-AU" sz="2000" dirty="0">
              <a:solidFill>
                <a:srgbClr val="FF0000"/>
              </a:solidFill>
            </a:endParaRPr>
          </a:p>
        </p:txBody>
      </p:sp>
      <p:sp>
        <p:nvSpPr>
          <p:cNvPr id="2" name="TextBox 1">
            <a:extLst>
              <a:ext uri="{FF2B5EF4-FFF2-40B4-BE49-F238E27FC236}">
                <a16:creationId xmlns:a16="http://schemas.microsoft.com/office/drawing/2014/main" id="{FFCC3C37-40E7-1F36-14A5-E63425A4A349}"/>
              </a:ext>
            </a:extLst>
          </p:cNvPr>
          <p:cNvSpPr txBox="1"/>
          <p:nvPr/>
        </p:nvSpPr>
        <p:spPr>
          <a:xfrm>
            <a:off x="1837023" y="2376625"/>
            <a:ext cx="9047748" cy="3355086"/>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a:rPr>
              <a:t>15</a:t>
            </a:r>
            <a:r>
              <a:rPr lang="en-US" altLang="en-US" sz="2400" dirty="0">
                <a:solidFill>
                  <a:srgbClr val="000000"/>
                </a:solidFill>
                <a:latin typeface="Comic Sans MS"/>
              </a:rPr>
              <a:t> Thus says the Lord :</a:t>
            </a:r>
            <a:br>
              <a:rPr lang="en-US" altLang="en-US" sz="2400" dirty="0">
                <a:latin typeface="Comic Sans MS" panose="030F0902030302020204" pitchFamily="66" charset="0"/>
              </a:rPr>
            </a:br>
            <a:r>
              <a:rPr lang="en-US" altLang="en-US" sz="2400" dirty="0">
                <a:solidFill>
                  <a:srgbClr val="000000"/>
                </a:solidFill>
                <a:latin typeface="Comic Sans MS"/>
              </a:rPr>
              <a:t>A voice is heard in Ramah,</a:t>
            </a:r>
            <a:br>
              <a:rPr lang="en-US" altLang="en-US" sz="2400" dirty="0">
                <a:latin typeface="Comic Sans MS" panose="030F0902030302020204" pitchFamily="66" charset="0"/>
              </a:rPr>
            </a:br>
            <a:r>
              <a:rPr lang="en-US" altLang="en-US" sz="2400" dirty="0">
                <a:solidFill>
                  <a:srgbClr val="000000"/>
                </a:solidFill>
                <a:latin typeface="Comic Sans MS"/>
              </a:rPr>
              <a:t>     lamentation and bitter weeping.</a:t>
            </a:r>
            <a:br>
              <a:rPr lang="en-US" altLang="en-US" sz="2400" dirty="0">
                <a:latin typeface="Comic Sans MS" panose="030F0902030302020204" pitchFamily="66" charset="0"/>
              </a:rPr>
            </a:br>
            <a:r>
              <a:rPr lang="en-US" altLang="en-US" sz="2400" dirty="0">
                <a:solidFill>
                  <a:srgbClr val="000000"/>
                </a:solidFill>
                <a:latin typeface="Comic Sans MS"/>
              </a:rPr>
              <a:t>Rachel is weeping for her children;</a:t>
            </a:r>
            <a:br>
              <a:rPr lang="en-US" altLang="en-US" sz="2400" dirty="0">
                <a:latin typeface="Comic Sans MS" panose="030F0902030302020204" pitchFamily="66" charset="0"/>
              </a:rPr>
            </a:br>
            <a:r>
              <a:rPr lang="en-US" altLang="en-US" sz="2400" dirty="0">
                <a:solidFill>
                  <a:srgbClr val="000000"/>
                </a:solidFill>
                <a:latin typeface="Comic Sans MS"/>
              </a:rPr>
              <a:t>     she refuses to be comforted for her children,</a:t>
            </a:r>
            <a:br>
              <a:rPr lang="en-US" altLang="en-US" sz="2400" dirty="0">
                <a:latin typeface="Comic Sans MS" panose="030F0902030302020204" pitchFamily="66" charset="0"/>
              </a:rPr>
            </a:br>
            <a:r>
              <a:rPr lang="en-US" altLang="en-US" sz="2400" dirty="0">
                <a:solidFill>
                  <a:srgbClr val="000000"/>
                </a:solidFill>
                <a:latin typeface="Comic Sans MS"/>
              </a:rPr>
              <a:t>     because they are no more.</a:t>
            </a:r>
            <a:endParaRPr lang="en-US" altLang="en-US" sz="2400" dirty="0">
              <a:latin typeface="Comic Sans MS"/>
            </a:endParaRPr>
          </a:p>
        </p:txBody>
      </p:sp>
      <p:sp>
        <p:nvSpPr>
          <p:cNvPr id="4" name="Rectangle 1">
            <a:extLst>
              <a:ext uri="{FF2B5EF4-FFF2-40B4-BE49-F238E27FC236}">
                <a16:creationId xmlns:a16="http://schemas.microsoft.com/office/drawing/2014/main" id="{C5D75AA5-F6BE-A568-8403-04C5267C94A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91323739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693320-079D-1448-72C6-2AB104134CDC}"/>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F3C691B8-0176-89CB-CEEB-CEEC7A537626}"/>
              </a:ext>
            </a:extLst>
          </p:cNvPr>
          <p:cNvSpPr/>
          <p:nvPr/>
        </p:nvSpPr>
        <p:spPr>
          <a:xfrm>
            <a:off x="7843097" y="6339143"/>
            <a:ext cx="2035498" cy="400110"/>
          </a:xfrm>
          <a:prstGeom prst="rect">
            <a:avLst/>
          </a:prstGeom>
        </p:spPr>
        <p:txBody>
          <a:bodyPr wrap="square" lIns="91440" tIns="45720" rIns="91440" bIns="45720" anchor="t">
            <a:spAutoFit/>
          </a:bodyPr>
          <a:lstStyle/>
          <a:p>
            <a:r>
              <a:rPr lang="en-GB" sz="2000" dirty="0">
                <a:solidFill>
                  <a:srgbClr val="FF0000"/>
                </a:solidFill>
                <a:latin typeface="Comic Sans MS"/>
              </a:rPr>
              <a:t>Continues…</a:t>
            </a:r>
            <a:endParaRPr lang="en-AU" sz="2000" dirty="0">
              <a:solidFill>
                <a:srgbClr val="FF0000"/>
              </a:solidFill>
            </a:endParaRPr>
          </a:p>
        </p:txBody>
      </p:sp>
      <p:sp>
        <p:nvSpPr>
          <p:cNvPr id="2" name="TextBox 1">
            <a:extLst>
              <a:ext uri="{FF2B5EF4-FFF2-40B4-BE49-F238E27FC236}">
                <a16:creationId xmlns:a16="http://schemas.microsoft.com/office/drawing/2014/main" id="{52AF4762-6181-BB99-4023-2CF335562438}"/>
              </a:ext>
            </a:extLst>
          </p:cNvPr>
          <p:cNvSpPr txBox="1"/>
          <p:nvPr/>
        </p:nvSpPr>
        <p:spPr>
          <a:xfrm>
            <a:off x="1608639" y="705852"/>
            <a:ext cx="9047748" cy="5017079"/>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a:rPr>
              <a:t>16</a:t>
            </a:r>
            <a:r>
              <a:rPr lang="en-US" altLang="en-US" sz="2400" dirty="0">
                <a:solidFill>
                  <a:srgbClr val="000000"/>
                </a:solidFill>
                <a:latin typeface="Comic Sans MS"/>
              </a:rPr>
              <a:t> Thus says the Lord :</a:t>
            </a:r>
            <a:br>
              <a:rPr lang="en-US" altLang="en-US" sz="2400" dirty="0">
                <a:latin typeface="Comic Sans MS" panose="030F0902030302020204" pitchFamily="66" charset="0"/>
              </a:rPr>
            </a:br>
            <a:r>
              <a:rPr lang="en-US" altLang="en-US" sz="2400" dirty="0">
                <a:solidFill>
                  <a:srgbClr val="000000"/>
                </a:solidFill>
                <a:latin typeface="Comic Sans MS"/>
              </a:rPr>
              <a:t>Keep your voice from weeping,</a:t>
            </a:r>
            <a:br>
              <a:rPr lang="en-US" altLang="en-US" sz="2400" dirty="0">
                <a:latin typeface="Comic Sans MS" panose="030F0902030302020204" pitchFamily="66" charset="0"/>
              </a:rPr>
            </a:br>
            <a:r>
              <a:rPr lang="en-US" altLang="en-US" sz="2400" dirty="0">
                <a:solidFill>
                  <a:srgbClr val="000000"/>
                </a:solidFill>
                <a:latin typeface="Comic Sans MS"/>
              </a:rPr>
              <a:t>     and your eyes from tears;</a:t>
            </a:r>
            <a:br>
              <a:rPr lang="en-US" altLang="en-US" sz="2400" dirty="0">
                <a:latin typeface="Comic Sans MS" panose="030F0902030302020204" pitchFamily="66" charset="0"/>
              </a:rPr>
            </a:br>
            <a:r>
              <a:rPr lang="en-US" altLang="en-US" sz="2400" dirty="0">
                <a:solidFill>
                  <a:srgbClr val="000000"/>
                </a:solidFill>
                <a:latin typeface="Comic Sans MS"/>
              </a:rPr>
              <a:t>for there is a reward for your work,</a:t>
            </a:r>
            <a:br>
              <a:rPr lang="en-US" altLang="en-US" sz="2400" dirty="0">
                <a:latin typeface="Comic Sans MS" panose="030F0902030302020204" pitchFamily="66" charset="0"/>
              </a:rPr>
            </a:br>
            <a:r>
              <a:rPr lang="en-US" altLang="en-US" sz="2400" dirty="0">
                <a:solidFill>
                  <a:srgbClr val="000000"/>
                </a:solidFill>
                <a:latin typeface="Comic Sans MS"/>
              </a:rPr>
              <a:t>says the Lord :</a:t>
            </a:r>
            <a:br>
              <a:rPr lang="en-US" altLang="en-US" sz="2400" dirty="0">
                <a:latin typeface="Comic Sans MS" panose="030F0902030302020204" pitchFamily="66" charset="0"/>
              </a:rPr>
            </a:br>
            <a:r>
              <a:rPr lang="en-US" altLang="en-US" sz="2400" dirty="0">
                <a:solidFill>
                  <a:srgbClr val="000000"/>
                </a:solidFill>
                <a:latin typeface="Comic Sans MS"/>
              </a:rPr>
              <a:t>     they shall come back from the land of the enemy;</a:t>
            </a:r>
            <a:br>
              <a:rPr lang="en-US" altLang="en-US" sz="2400" dirty="0">
                <a:latin typeface="Comic Sans MS" panose="030F0902030302020204" pitchFamily="66" charset="0"/>
              </a:rPr>
            </a:br>
            <a:r>
              <a:rPr lang="en-US" altLang="en-US" sz="2400" b="1" baseline="30000" dirty="0">
                <a:solidFill>
                  <a:srgbClr val="000000"/>
                </a:solidFill>
                <a:latin typeface="Comic Sans MS"/>
              </a:rPr>
              <a:t>17</a:t>
            </a:r>
            <a:r>
              <a:rPr lang="en-US" altLang="en-US" sz="2400" dirty="0">
                <a:solidFill>
                  <a:srgbClr val="000000"/>
                </a:solidFill>
                <a:latin typeface="Comic Sans MS"/>
              </a:rPr>
              <a:t> there is hope for your future,</a:t>
            </a:r>
            <a:br>
              <a:rPr lang="en-US" altLang="en-US" sz="2400" dirty="0">
                <a:latin typeface="Comic Sans MS" panose="030F0902030302020204" pitchFamily="66" charset="0"/>
              </a:rPr>
            </a:br>
            <a:r>
              <a:rPr lang="en-US" altLang="en-US" sz="2400" dirty="0">
                <a:solidFill>
                  <a:srgbClr val="000000"/>
                </a:solidFill>
                <a:latin typeface="Comic Sans MS"/>
              </a:rPr>
              <a:t>says the Lord :</a:t>
            </a:r>
            <a:br>
              <a:rPr lang="en-US" altLang="en-US" sz="2400" dirty="0">
                <a:latin typeface="Comic Sans MS" panose="030F0902030302020204" pitchFamily="66" charset="0"/>
              </a:rPr>
            </a:br>
            <a:r>
              <a:rPr lang="en-US" altLang="en-US" sz="2400" dirty="0">
                <a:solidFill>
                  <a:srgbClr val="000000"/>
                </a:solidFill>
                <a:latin typeface="Comic Sans MS"/>
              </a:rPr>
              <a:t>     your children shall come back to their own country. .</a:t>
            </a:r>
            <a:endParaRPr lang="en-US" altLang="en-US" sz="2400" dirty="0">
              <a:latin typeface="Comic Sans MS"/>
            </a:endParaRPr>
          </a:p>
        </p:txBody>
      </p:sp>
      <p:sp>
        <p:nvSpPr>
          <p:cNvPr id="4" name="Rectangle 1">
            <a:extLst>
              <a:ext uri="{FF2B5EF4-FFF2-40B4-BE49-F238E27FC236}">
                <a16:creationId xmlns:a16="http://schemas.microsoft.com/office/drawing/2014/main" id="{8C791CB1-F951-3CB2-3EFC-B345D773CC5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593560736"/>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4497C5B-5909-0FB4-FE71-96CE14AC2C95}"/>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5EFB4DBC-84E9-4D38-1FB9-5527A8C35EE3}"/>
              </a:ext>
            </a:extLst>
          </p:cNvPr>
          <p:cNvSpPr txBox="1"/>
          <p:nvPr/>
        </p:nvSpPr>
        <p:spPr>
          <a:xfrm>
            <a:off x="1608639" y="705852"/>
            <a:ext cx="9047748" cy="5017079"/>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a:rPr>
              <a:t>18</a:t>
            </a:r>
            <a:r>
              <a:rPr lang="en-US" altLang="en-US" sz="2400" dirty="0">
                <a:solidFill>
                  <a:srgbClr val="000000"/>
                </a:solidFill>
                <a:latin typeface="Comic Sans MS"/>
              </a:rPr>
              <a:t> Indeed I heard Ephraim pleading:</a:t>
            </a:r>
            <a:br>
              <a:rPr lang="en-US" altLang="en-US" sz="2400" dirty="0">
                <a:latin typeface="Comic Sans MS" panose="030F0902030302020204" pitchFamily="66" charset="0"/>
              </a:rPr>
            </a:br>
            <a:r>
              <a:rPr lang="en-US" altLang="en-US" sz="2400" dirty="0">
                <a:solidFill>
                  <a:srgbClr val="000000"/>
                </a:solidFill>
                <a:latin typeface="Comic Sans MS"/>
              </a:rPr>
              <a:t>‘You disciplined me, and I took the discipline;</a:t>
            </a:r>
            <a:br>
              <a:rPr lang="en-US" altLang="en-US" sz="2400" dirty="0">
                <a:latin typeface="Comic Sans MS" panose="030F0902030302020204" pitchFamily="66" charset="0"/>
              </a:rPr>
            </a:br>
            <a:r>
              <a:rPr lang="en-US" altLang="en-US" sz="2400" dirty="0">
                <a:solidFill>
                  <a:srgbClr val="000000"/>
                </a:solidFill>
                <a:latin typeface="Comic Sans MS"/>
              </a:rPr>
              <a:t>     I was like a calf untrained.</a:t>
            </a:r>
            <a:br>
              <a:rPr lang="en-US" altLang="en-US" sz="2400" dirty="0">
                <a:latin typeface="Comic Sans MS" panose="030F0902030302020204" pitchFamily="66" charset="0"/>
              </a:rPr>
            </a:br>
            <a:r>
              <a:rPr lang="en-US" altLang="en-US" sz="2400" dirty="0">
                <a:solidFill>
                  <a:srgbClr val="000000"/>
                </a:solidFill>
                <a:latin typeface="Comic Sans MS"/>
              </a:rPr>
              <a:t>Bring me back, let me come back,</a:t>
            </a:r>
            <a:br>
              <a:rPr lang="en-US" altLang="en-US" sz="2400" dirty="0">
                <a:latin typeface="Comic Sans MS" panose="030F0902030302020204" pitchFamily="66" charset="0"/>
              </a:rPr>
            </a:br>
            <a:r>
              <a:rPr lang="en-US" altLang="en-US" sz="2400" dirty="0">
                <a:solidFill>
                  <a:srgbClr val="000000"/>
                </a:solidFill>
                <a:latin typeface="Comic Sans MS"/>
              </a:rPr>
              <a:t>     for you are the Lord my God.</a:t>
            </a:r>
            <a:br>
              <a:rPr lang="en-US" altLang="en-US" sz="2400" dirty="0">
                <a:latin typeface="Comic Sans MS" panose="030F0902030302020204" pitchFamily="66" charset="0"/>
              </a:rPr>
            </a:br>
            <a:r>
              <a:rPr lang="en-US" altLang="en-US" sz="2400" b="1" baseline="30000" dirty="0">
                <a:solidFill>
                  <a:srgbClr val="000000"/>
                </a:solidFill>
                <a:latin typeface="Comic Sans MS"/>
              </a:rPr>
              <a:t>19</a:t>
            </a:r>
            <a:r>
              <a:rPr lang="en-US" altLang="en-US" sz="2400" dirty="0">
                <a:solidFill>
                  <a:srgbClr val="000000"/>
                </a:solidFill>
                <a:latin typeface="Comic Sans MS"/>
              </a:rPr>
              <a:t> For after I had turned away I repented;</a:t>
            </a:r>
            <a:br>
              <a:rPr lang="en-US" altLang="en-US" sz="2400" dirty="0">
                <a:latin typeface="Comic Sans MS" panose="030F0902030302020204" pitchFamily="66" charset="0"/>
              </a:rPr>
            </a:br>
            <a:r>
              <a:rPr lang="en-US" altLang="en-US" sz="2400" dirty="0">
                <a:solidFill>
                  <a:srgbClr val="000000"/>
                </a:solidFill>
                <a:latin typeface="Comic Sans MS"/>
              </a:rPr>
              <a:t>     and after I was discovered, I struck my thigh;</a:t>
            </a:r>
            <a:br>
              <a:rPr lang="en-US" altLang="en-US" sz="2400" dirty="0">
                <a:latin typeface="Comic Sans MS" panose="030F0902030302020204" pitchFamily="66" charset="0"/>
              </a:rPr>
            </a:br>
            <a:r>
              <a:rPr lang="en-US" altLang="en-US" sz="2400" dirty="0">
                <a:solidFill>
                  <a:srgbClr val="000000"/>
                </a:solidFill>
                <a:latin typeface="Comic Sans MS"/>
              </a:rPr>
              <a:t>I was ashamed, and I was dismayed</a:t>
            </a:r>
            <a:br>
              <a:rPr lang="en-US" altLang="en-US" sz="2400" dirty="0">
                <a:latin typeface="Comic Sans MS" panose="030F0902030302020204" pitchFamily="66" charset="0"/>
              </a:rPr>
            </a:br>
            <a:r>
              <a:rPr lang="en-US" altLang="en-US" sz="2400" dirty="0">
                <a:solidFill>
                  <a:srgbClr val="000000"/>
                </a:solidFill>
                <a:latin typeface="Comic Sans MS"/>
              </a:rPr>
              <a:t>     because I bore the disgrace of my youth.’</a:t>
            </a:r>
            <a:endParaRPr lang="en-US" altLang="en-US" sz="2400" dirty="0">
              <a:latin typeface="Comic Sans MS"/>
            </a:endParaRPr>
          </a:p>
        </p:txBody>
      </p:sp>
      <p:sp>
        <p:nvSpPr>
          <p:cNvPr id="4" name="Rectangle 1">
            <a:extLst>
              <a:ext uri="{FF2B5EF4-FFF2-40B4-BE49-F238E27FC236}">
                <a16:creationId xmlns:a16="http://schemas.microsoft.com/office/drawing/2014/main" id="{92A43DCB-0A39-5164-1047-5DA00C1AD785}"/>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63421058-5B2E-0B0E-C7B3-E247DCFEBFA3}"/>
              </a:ext>
            </a:extLst>
          </p:cNvPr>
          <p:cNvSpPr txBox="1"/>
          <p:nvPr/>
        </p:nvSpPr>
        <p:spPr>
          <a:xfrm>
            <a:off x="8049296" y="6283817"/>
            <a:ext cx="1674254" cy="40011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GB" sz="2000" baseline="0" dirty="0">
                <a:solidFill>
                  <a:srgbClr val="FF0000"/>
                </a:solidFill>
                <a:latin typeface="Comic Sans MS"/>
              </a:rPr>
              <a:t>Continues…</a:t>
            </a:r>
            <a:endParaRPr lang="en-GB" dirty="0"/>
          </a:p>
        </p:txBody>
      </p:sp>
    </p:spTree>
    <p:extLst>
      <p:ext uri="{BB962C8B-B14F-4D97-AF65-F5344CB8AC3E}">
        <p14:creationId xmlns:p14="http://schemas.microsoft.com/office/powerpoint/2010/main" val="269229253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008B95-7577-0063-6693-05EDFF36BEF1}"/>
            </a:ext>
          </a:extLst>
        </p:cNvPr>
        <p:cNvGrpSpPr/>
        <p:nvPr/>
      </p:nvGrpSpPr>
      <p:grpSpPr>
        <a:xfrm>
          <a:off x="0" y="0"/>
          <a:ext cx="0" cy="0"/>
          <a:chOff x="0" y="0"/>
          <a:chExt cx="0" cy="0"/>
        </a:xfrm>
      </p:grpSpPr>
      <p:sp>
        <p:nvSpPr>
          <p:cNvPr id="2" name="TextBox 1">
            <a:extLst>
              <a:ext uri="{FF2B5EF4-FFF2-40B4-BE49-F238E27FC236}">
                <a16:creationId xmlns:a16="http://schemas.microsoft.com/office/drawing/2014/main" id="{D2D5D78B-FF58-6283-4369-7C1D7143C65C}"/>
              </a:ext>
            </a:extLst>
          </p:cNvPr>
          <p:cNvSpPr txBox="1"/>
          <p:nvPr/>
        </p:nvSpPr>
        <p:spPr>
          <a:xfrm>
            <a:off x="1608639" y="1010652"/>
            <a:ext cx="9047748" cy="390908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a:rPr>
              <a:t>20</a:t>
            </a:r>
            <a:r>
              <a:rPr lang="en-US" altLang="en-US" sz="2400" dirty="0">
                <a:solidFill>
                  <a:srgbClr val="000000"/>
                </a:solidFill>
                <a:latin typeface="Comic Sans MS"/>
              </a:rPr>
              <a:t> Is Ephraim my dear son?</a:t>
            </a:r>
            <a:br>
              <a:rPr lang="en-US" altLang="en-US" sz="2400" dirty="0">
                <a:latin typeface="Comic Sans MS" panose="030F0902030302020204" pitchFamily="66" charset="0"/>
              </a:rPr>
            </a:br>
            <a:r>
              <a:rPr lang="en-US" altLang="en-US" sz="2400" dirty="0">
                <a:solidFill>
                  <a:srgbClr val="000000"/>
                </a:solidFill>
                <a:latin typeface="Comic Sans MS"/>
              </a:rPr>
              <a:t>     Is he the child I delight in?</a:t>
            </a:r>
            <a:br>
              <a:rPr lang="en-US" altLang="en-US" sz="2400" dirty="0">
                <a:latin typeface="Comic Sans MS" panose="030F0902030302020204" pitchFamily="66" charset="0"/>
              </a:rPr>
            </a:br>
            <a:r>
              <a:rPr lang="en-US" altLang="en-US" sz="2400" dirty="0">
                <a:solidFill>
                  <a:srgbClr val="000000"/>
                </a:solidFill>
                <a:latin typeface="Comic Sans MS"/>
              </a:rPr>
              <a:t>As often as I speak against him,</a:t>
            </a:r>
            <a:br>
              <a:rPr lang="en-US" altLang="en-US" sz="2400" dirty="0">
                <a:latin typeface="Comic Sans MS" panose="030F0902030302020204" pitchFamily="66" charset="0"/>
              </a:rPr>
            </a:br>
            <a:r>
              <a:rPr lang="en-US" altLang="en-US" sz="2400" dirty="0">
                <a:solidFill>
                  <a:srgbClr val="000000"/>
                </a:solidFill>
                <a:latin typeface="Comic Sans MS"/>
              </a:rPr>
              <a:t>     I still remember him.</a:t>
            </a:r>
            <a:br>
              <a:rPr lang="en-US" altLang="en-US" sz="2400" dirty="0">
                <a:latin typeface="Comic Sans MS" panose="030F0902030302020204" pitchFamily="66" charset="0"/>
              </a:rPr>
            </a:br>
            <a:r>
              <a:rPr lang="en-US" altLang="en-US" sz="2400" dirty="0">
                <a:solidFill>
                  <a:srgbClr val="000000"/>
                </a:solidFill>
                <a:latin typeface="Comic Sans MS"/>
              </a:rPr>
              <a:t>Therefore I am deeply moved for him;</a:t>
            </a:r>
            <a:br>
              <a:rPr lang="en-US" altLang="en-US" sz="2400" dirty="0">
                <a:latin typeface="Comic Sans MS" panose="030F0902030302020204" pitchFamily="66" charset="0"/>
              </a:rPr>
            </a:br>
            <a:r>
              <a:rPr lang="en-US" altLang="en-US" sz="2400" dirty="0">
                <a:solidFill>
                  <a:srgbClr val="000000"/>
                </a:solidFill>
                <a:latin typeface="Comic Sans MS"/>
              </a:rPr>
              <a:t>     I will surely have mercy on him,</a:t>
            </a:r>
            <a:br>
              <a:rPr lang="en-US" altLang="en-US" sz="2400" dirty="0">
                <a:latin typeface="Comic Sans MS" panose="030F0902030302020204" pitchFamily="66" charset="0"/>
              </a:rPr>
            </a:br>
            <a:r>
              <a:rPr lang="en-US" altLang="en-US" sz="2400" dirty="0">
                <a:solidFill>
                  <a:srgbClr val="000000"/>
                </a:solidFill>
                <a:latin typeface="Comic Sans MS"/>
              </a:rPr>
              <a:t>says the Lord .</a:t>
            </a:r>
            <a:endParaRPr lang="en-US" altLang="en-US" sz="2400" dirty="0">
              <a:latin typeface="Comic Sans MS"/>
            </a:endParaRPr>
          </a:p>
        </p:txBody>
      </p:sp>
      <p:sp>
        <p:nvSpPr>
          <p:cNvPr id="4" name="Rectangle 1">
            <a:extLst>
              <a:ext uri="{FF2B5EF4-FFF2-40B4-BE49-F238E27FC236}">
                <a16:creationId xmlns:a16="http://schemas.microsoft.com/office/drawing/2014/main" id="{82343F31-D702-75EC-7442-DE1B2DB6E272}"/>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TextBox 2">
            <a:extLst>
              <a:ext uri="{FF2B5EF4-FFF2-40B4-BE49-F238E27FC236}">
                <a16:creationId xmlns:a16="http://schemas.microsoft.com/office/drawing/2014/main" id="{E2C0FFD9-2B69-52B3-35AB-E044E266B745}"/>
              </a:ext>
            </a:extLst>
          </p:cNvPr>
          <p:cNvSpPr txBox="1"/>
          <p:nvPr/>
        </p:nvSpPr>
        <p:spPr>
          <a:xfrm>
            <a:off x="2645748" y="5548066"/>
            <a:ext cx="6973529" cy="461665"/>
          </a:xfrm>
          <a:prstGeom prst="rect">
            <a:avLst/>
          </a:prstGeom>
          <a:noFill/>
        </p:spPr>
        <p:txBody>
          <a:bodyPr wrap="square">
            <a:spAutoFit/>
          </a:bodyPr>
          <a:lstStyle/>
          <a:p>
            <a:pPr algn="ctr"/>
            <a:r>
              <a:rPr lang="en-US" sz="2400">
                <a:latin typeface="Comic Sans MS"/>
                <a:cs typeface="Segoe UI"/>
              </a:rPr>
              <a:t>For the word of the Lord. </a:t>
            </a:r>
            <a:r>
              <a:rPr lang="en-US" sz="2400" b="1">
                <a:latin typeface="Comic Sans MS"/>
                <a:cs typeface="Segoe UI"/>
              </a:rPr>
              <a:t>Thanks be to God.</a:t>
            </a:r>
            <a:r>
              <a:rPr lang="en-US" sz="2400">
                <a:latin typeface="Comic Sans MS"/>
                <a:cs typeface="Segoe UI"/>
              </a:rPr>
              <a:t>​</a:t>
            </a:r>
          </a:p>
        </p:txBody>
      </p:sp>
    </p:spTree>
    <p:extLst>
      <p:ext uri="{BB962C8B-B14F-4D97-AF65-F5344CB8AC3E}">
        <p14:creationId xmlns:p14="http://schemas.microsoft.com/office/powerpoint/2010/main" val="271444224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44930" y="176847"/>
            <a:ext cx="11805556" cy="1139094"/>
          </a:xfrm>
          <a:prstGeom prst="rect">
            <a:avLst/>
          </a:prstGeom>
        </p:spPr>
        <p:txBody>
          <a:bodyPr wrap="square" lIns="91440" tIns="45720" rIns="91440" bIns="45720" anchor="t">
            <a:spAutoFit/>
          </a:bodyPr>
          <a:lstStyle/>
          <a:p>
            <a:pPr>
              <a:lnSpc>
                <a:spcPct val="150000"/>
              </a:lnSpc>
            </a:pPr>
            <a:r>
              <a:rPr lang="en-GB" sz="2400" dirty="0">
                <a:solidFill>
                  <a:srgbClr val="FF0000"/>
                </a:solidFill>
                <a:latin typeface="Comic Sans MS"/>
              </a:rPr>
              <a:t>Leader:</a:t>
            </a:r>
            <a:r>
              <a:rPr lang="en-GB" sz="2400" b="1" dirty="0">
                <a:solidFill>
                  <a:srgbClr val="FF0000"/>
                </a:solidFill>
                <a:latin typeface="Comic Sans MS"/>
              </a:rPr>
              <a:t> </a:t>
            </a:r>
            <a:r>
              <a:rPr lang="en-US" sz="2400" dirty="0">
                <a:latin typeface="Comic Sans MS"/>
              </a:rPr>
              <a:t>We now say the psalm antiphonally, I invite the first reader to lead and we will all respond with the </a:t>
            </a:r>
            <a:r>
              <a:rPr lang="en-US" sz="2400" b="1" dirty="0">
                <a:latin typeface="Comic Sans MS"/>
              </a:rPr>
              <a:t>Response in Bold</a:t>
            </a:r>
            <a:r>
              <a:rPr lang="en-US" sz="2400" dirty="0">
                <a:latin typeface="Comic Sans MS"/>
              </a:rPr>
              <a:t> along with our cantor as our voice. </a:t>
            </a:r>
            <a:endParaRPr lang="en-GB" sz="2400" dirty="0">
              <a:solidFill>
                <a:srgbClr val="FF0000"/>
              </a:solidFill>
              <a:latin typeface="Comic Sans MS"/>
            </a:endParaRPr>
          </a:p>
        </p:txBody>
      </p:sp>
      <p:sp>
        <p:nvSpPr>
          <p:cNvPr id="7" name="Rectangle 6"/>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3" name="TextBox 2">
            <a:extLst>
              <a:ext uri="{FF2B5EF4-FFF2-40B4-BE49-F238E27FC236}">
                <a16:creationId xmlns:a16="http://schemas.microsoft.com/office/drawing/2014/main" id="{F3ABC77F-A785-653E-F132-EC54274C3CC6}"/>
              </a:ext>
            </a:extLst>
          </p:cNvPr>
          <p:cNvSpPr txBox="1"/>
          <p:nvPr/>
        </p:nvSpPr>
        <p:spPr>
          <a:xfrm>
            <a:off x="244930" y="1536588"/>
            <a:ext cx="1986455" cy="523220"/>
          </a:xfrm>
          <a:prstGeom prst="rect">
            <a:avLst/>
          </a:prstGeom>
          <a:noFill/>
          <a:ln>
            <a:noFill/>
          </a:ln>
        </p:spPr>
        <p:txBody>
          <a:bodyPr wrap="square" lIns="91440" tIns="45720" rIns="91440" bIns="45720" rtlCol="0" anchor="t">
            <a:spAutoFit/>
          </a:bodyPr>
          <a:lstStyle/>
          <a:p>
            <a:pPr algn="ctr">
              <a:spcBef>
                <a:spcPts val="450"/>
              </a:spcBef>
              <a:spcAft>
                <a:spcPts val="450"/>
              </a:spcAft>
            </a:pPr>
            <a:r>
              <a:rPr lang="en-AU" sz="2400" b="1" u="none" strike="noStrike" dirty="0">
                <a:solidFill>
                  <a:srgbClr val="333333"/>
                </a:solidFill>
                <a:effectLst/>
                <a:latin typeface="Comic Sans MS"/>
              </a:rPr>
              <a:t>Psalm 124</a:t>
            </a:r>
            <a:r>
              <a:rPr lang="en-AU" sz="2800" b="1" u="none" strike="noStrike" dirty="0">
                <a:solidFill>
                  <a:srgbClr val="333333"/>
                </a:solidFill>
                <a:effectLst/>
                <a:latin typeface="Comic Sans MS"/>
              </a:rPr>
              <a:t> </a:t>
            </a:r>
          </a:p>
        </p:txBody>
      </p:sp>
      <p:sp>
        <p:nvSpPr>
          <p:cNvPr id="5" name="Rectangle 1">
            <a:extLst>
              <a:ext uri="{FF2B5EF4-FFF2-40B4-BE49-F238E27FC236}">
                <a16:creationId xmlns:a16="http://schemas.microsoft.com/office/drawing/2014/main" id="{78402242-E3D4-DCD9-C7BC-33A74B05FB8E}"/>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54BAABDE-5194-92BA-D972-B4A43E397E41}"/>
              </a:ext>
            </a:extLst>
          </p:cNvPr>
          <p:cNvSpPr txBox="1"/>
          <p:nvPr/>
        </p:nvSpPr>
        <p:spPr>
          <a:xfrm>
            <a:off x="1934770" y="1536588"/>
            <a:ext cx="7850914" cy="5017079"/>
          </a:xfrm>
          <a:prstGeom prst="rect">
            <a:avLst/>
          </a:prstGeom>
          <a:noFill/>
        </p:spPr>
        <p:txBody>
          <a:bodyPr wrap="square" rtlCol="0">
            <a:spAutoFit/>
          </a:bodyPr>
          <a:lstStyle/>
          <a:p>
            <a:pPr lvl="0" indent="338138"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1</a:t>
            </a:r>
            <a:r>
              <a:rPr lang="en-US" altLang="en-US" sz="2400" dirty="0">
                <a:solidFill>
                  <a:srgbClr val="000000"/>
                </a:solidFill>
                <a:latin typeface="Comic Sans MS" panose="030F0902030302020204" pitchFamily="66" charset="0"/>
              </a:rPr>
              <a:t> If the Lord had not been on our side,</a:t>
            </a:r>
          </a:p>
          <a:p>
            <a:pPr lvl="0" indent="338138"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now may Israel say:</a:t>
            </a:r>
          </a:p>
          <a:p>
            <a:pPr lvl="0" indent="338138"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if the Lord had not been on our side,</a:t>
            </a:r>
          </a:p>
          <a:p>
            <a:pPr lvl="0" indent="338138"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when our enemies rose against us,</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2</a:t>
            </a:r>
            <a:r>
              <a:rPr lang="en-US" altLang="en-US" sz="2400" b="1" dirty="0">
                <a:solidFill>
                  <a:srgbClr val="000000"/>
                </a:solidFill>
                <a:latin typeface="Comic Sans MS" panose="030F0902030302020204" pitchFamily="66" charset="0"/>
              </a:rPr>
              <a:t> Then they would have swallowed us alive:</a:t>
            </a:r>
          </a:p>
          <a:p>
            <a:pPr lvl="0" indent="338138"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when their anger was kindled against us.</a:t>
            </a:r>
          </a:p>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3</a:t>
            </a:r>
            <a:r>
              <a:rPr lang="en-US" altLang="en-US" sz="2400" dirty="0">
                <a:solidFill>
                  <a:srgbClr val="000000"/>
                </a:solidFill>
                <a:latin typeface="Comic Sans MS" panose="030F0902030302020204" pitchFamily="66" charset="0"/>
              </a:rPr>
              <a:t> Then the waters would have overwhelmed us,</a:t>
            </a:r>
          </a:p>
          <a:p>
            <a:pPr lvl="0" indent="338138"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and the torrent gone over us:</a:t>
            </a:r>
          </a:p>
          <a:p>
            <a:pPr lvl="0" indent="338138" eaLnBrk="0" fontAlgn="base" hangingPunct="0">
              <a:lnSpc>
                <a:spcPct val="150000"/>
              </a:lnSpc>
              <a:spcBef>
                <a:spcPct val="0"/>
              </a:spcBef>
              <a:spcAft>
                <a:spcPct val="0"/>
              </a:spcAft>
            </a:pPr>
            <a:r>
              <a:rPr lang="en-US" altLang="en-US" sz="2400" dirty="0">
                <a:solidFill>
                  <a:srgbClr val="000000"/>
                </a:solidFill>
                <a:latin typeface="Comic Sans MS" panose="030F0902030302020204" pitchFamily="66" charset="0"/>
              </a:rPr>
              <a:t>the raging waters would have gone clean over us.</a:t>
            </a:r>
          </a:p>
        </p:txBody>
      </p:sp>
      <p:sp>
        <p:nvSpPr>
          <p:cNvPr id="8" name="Rectangle 7">
            <a:extLst>
              <a:ext uri="{FF2B5EF4-FFF2-40B4-BE49-F238E27FC236}">
                <a16:creationId xmlns:a16="http://schemas.microsoft.com/office/drawing/2014/main" id="{3CF4E3A2-8D3B-C4D6-5477-D303CB77215E}"/>
              </a:ext>
            </a:extLst>
          </p:cNvPr>
          <p:cNvSpPr/>
          <p:nvPr/>
        </p:nvSpPr>
        <p:spPr>
          <a:xfrm>
            <a:off x="9639813" y="6105669"/>
            <a:ext cx="2035498" cy="400110"/>
          </a:xfrm>
          <a:prstGeom prst="rect">
            <a:avLst/>
          </a:prstGeom>
        </p:spPr>
        <p:txBody>
          <a:bodyPr wrap="square" lIns="91440" tIns="45720" rIns="91440" bIns="45720" anchor="t">
            <a:spAutoFit/>
          </a:bodyPr>
          <a:lstStyle/>
          <a:p>
            <a:r>
              <a:rPr lang="en-GB" sz="2000" dirty="0">
                <a:solidFill>
                  <a:srgbClr val="FF0000"/>
                </a:solidFill>
                <a:latin typeface="Comic Sans MS"/>
              </a:rPr>
              <a:t>Continues…</a:t>
            </a:r>
            <a:endParaRPr lang="en-US" dirty="0"/>
          </a:p>
        </p:txBody>
      </p:sp>
    </p:spTree>
    <p:extLst>
      <p:ext uri="{BB962C8B-B14F-4D97-AF65-F5344CB8AC3E}">
        <p14:creationId xmlns:p14="http://schemas.microsoft.com/office/powerpoint/2010/main" val="401235455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BAF71D7-335C-9E74-167D-F59E2F6FAE02}"/>
              </a:ext>
            </a:extLst>
          </p:cNvPr>
          <p:cNvSpPr txBox="1"/>
          <p:nvPr/>
        </p:nvSpPr>
        <p:spPr>
          <a:xfrm>
            <a:off x="220444" y="89821"/>
            <a:ext cx="11824137" cy="6463308"/>
          </a:xfrm>
          <a:prstGeom prst="rect">
            <a:avLst/>
          </a:prstGeom>
          <a:noFill/>
        </p:spPr>
        <p:txBody>
          <a:bodyPr wrap="square" lIns="91440" tIns="45720" rIns="91440" bIns="45720" rtlCol="0" anchor="t">
            <a:spAutoFit/>
          </a:bodyPr>
          <a:lstStyle/>
          <a:p>
            <a:pPr algn="ctr"/>
            <a:r>
              <a:rPr lang="en-US" sz="3200" b="1" i="1" dirty="0">
                <a:solidFill>
                  <a:srgbClr val="FF0000"/>
                </a:solidFill>
                <a:latin typeface="Comic Sans MS"/>
              </a:rPr>
              <a:t>Hospitality</a:t>
            </a:r>
            <a:r>
              <a:rPr lang="en-US" sz="3200" b="1" i="1" dirty="0">
                <a:solidFill>
                  <a:srgbClr val="E3960B"/>
                </a:solidFill>
                <a:latin typeface="Comic Sans MS"/>
              </a:rPr>
              <a:t> </a:t>
            </a:r>
            <a:endParaRPr lang="en-US" sz="3200" b="1" i="1" dirty="0">
              <a:solidFill>
                <a:srgbClr val="E3960B"/>
              </a:solidFill>
              <a:latin typeface="Comic Sans MS"/>
              <a:cs typeface="Times New Roman"/>
            </a:endParaRPr>
          </a:p>
          <a:p>
            <a:pPr>
              <a:spcBef>
                <a:spcPts val="600"/>
              </a:spcBef>
              <a:spcAft>
                <a:spcPts val="1200"/>
              </a:spcAft>
            </a:pPr>
            <a:r>
              <a:rPr lang="en-US" sz="2400" b="1" dirty="0">
                <a:solidFill>
                  <a:srgbClr val="FF0000"/>
                </a:solidFill>
                <a:latin typeface="Comic Sans MS"/>
              </a:rPr>
              <a:t>Leader: </a:t>
            </a:r>
          </a:p>
          <a:p>
            <a:pPr>
              <a:spcBef>
                <a:spcPts val="600"/>
              </a:spcBef>
              <a:spcAft>
                <a:spcPts val="1200"/>
              </a:spcAft>
            </a:pPr>
            <a:r>
              <a:rPr lang="en-US" sz="2000" dirty="0">
                <a:latin typeface="Comic Sans MS"/>
              </a:rPr>
              <a:t>Please mute         for the service unless invited to offer your voice as part of the service ministry</a:t>
            </a:r>
            <a:endParaRPr lang="en-US" sz="2000" dirty="0">
              <a:solidFill>
                <a:srgbClr val="000000"/>
              </a:solidFill>
              <a:latin typeface="Comic Sans MS"/>
            </a:endParaRPr>
          </a:p>
          <a:p>
            <a:pPr>
              <a:spcBef>
                <a:spcPts val="600"/>
              </a:spcBef>
              <a:spcAft>
                <a:spcPts val="1200"/>
              </a:spcAft>
            </a:pPr>
            <a:r>
              <a:rPr lang="en-US" sz="2000" dirty="0">
                <a:latin typeface="Comic Sans MS"/>
              </a:rPr>
              <a:t>Have the video camera          on or off and turn the volume and brightness up or down on your device if things are too loud </a:t>
            </a:r>
            <a:r>
              <a:rPr lang="en-US" sz="2000" dirty="0">
                <a:latin typeface="Calibri"/>
                <a:ea typeface="Calibri"/>
                <a:cs typeface="Calibri"/>
              </a:rPr>
              <a:t>🔉🔊</a:t>
            </a:r>
            <a:r>
              <a:rPr lang="en-US" sz="2000" dirty="0">
                <a:latin typeface="Comic Sans MS"/>
              </a:rPr>
              <a:t>or too bright</a:t>
            </a:r>
            <a:r>
              <a:rPr lang="en-US" sz="2000" dirty="0">
                <a:latin typeface="Calibri"/>
                <a:ea typeface="Calibri"/>
                <a:cs typeface="Calibri"/>
              </a:rPr>
              <a:t>🔅🔆</a:t>
            </a:r>
            <a:endParaRPr lang="en-US" sz="2000" dirty="0">
              <a:solidFill>
                <a:srgbClr val="000000"/>
              </a:solidFill>
              <a:latin typeface="Comic Sans MS"/>
            </a:endParaRPr>
          </a:p>
          <a:p>
            <a:pPr>
              <a:spcBef>
                <a:spcPts val="600"/>
              </a:spcBef>
              <a:spcAft>
                <a:spcPts val="1200"/>
              </a:spcAft>
            </a:pPr>
            <a:r>
              <a:rPr lang="en-US" sz="2000" dirty="0">
                <a:solidFill>
                  <a:srgbClr val="000000"/>
                </a:solidFill>
                <a:latin typeface="Comic Sans MS"/>
              </a:rPr>
              <a:t>Our </a:t>
            </a:r>
            <a:r>
              <a:rPr lang="en-US" sz="2000" dirty="0">
                <a:latin typeface="Comic Sans MS"/>
              </a:rPr>
              <a:t>Cantor acts as our voice,           offering the responses, in</a:t>
            </a:r>
            <a:r>
              <a:rPr lang="en-US" sz="2000" b="1" dirty="0">
                <a:latin typeface="Comic Sans MS"/>
              </a:rPr>
              <a:t> Bold Text, </a:t>
            </a:r>
            <a:r>
              <a:rPr lang="en-US" sz="2000" dirty="0">
                <a:latin typeface="Comic Sans MS"/>
              </a:rPr>
              <a:t>which we say together</a:t>
            </a:r>
          </a:p>
          <a:p>
            <a:pPr>
              <a:spcBef>
                <a:spcPts val="600"/>
              </a:spcBef>
              <a:spcAft>
                <a:spcPts val="1200"/>
              </a:spcAft>
            </a:pPr>
            <a:r>
              <a:rPr lang="en-US" sz="2000" dirty="0">
                <a:latin typeface="Comic Sans MS"/>
              </a:rPr>
              <a:t>Feel welcome to use the chat          and reaction emojis </a:t>
            </a:r>
            <a:r>
              <a:rPr lang="en-US" sz="2000" dirty="0">
                <a:latin typeface="Calibri"/>
                <a:ea typeface="Calibri"/>
                <a:cs typeface="Calibri"/>
              </a:rPr>
              <a:t>👍</a:t>
            </a:r>
          </a:p>
          <a:p>
            <a:pPr>
              <a:spcBef>
                <a:spcPts val="600"/>
              </a:spcBef>
              <a:spcAft>
                <a:spcPts val="1200"/>
              </a:spcAft>
            </a:pPr>
            <a:r>
              <a:rPr lang="en-US" sz="2000" dirty="0">
                <a:latin typeface="Calibri"/>
                <a:ea typeface="Calibri"/>
                <a:cs typeface="Calibri"/>
              </a:rPr>
              <a:t>🙏 </a:t>
            </a:r>
            <a:r>
              <a:rPr lang="en-US" sz="2000" dirty="0">
                <a:latin typeface="Comic Sans MS"/>
              </a:rPr>
              <a:t>Please take care of yourself in this space. </a:t>
            </a:r>
            <a:r>
              <a:rPr lang="en-US" sz="2000" dirty="0">
                <a:latin typeface="Calibri"/>
                <a:ea typeface="Calibri"/>
                <a:cs typeface="Calibri"/>
              </a:rPr>
              <a:t>🙏</a:t>
            </a:r>
            <a:r>
              <a:rPr lang="en-US" sz="2000" dirty="0">
                <a:latin typeface="Comic Sans MS"/>
                <a:ea typeface="Calibri"/>
                <a:cs typeface="Calibri"/>
              </a:rPr>
              <a:t> </a:t>
            </a:r>
            <a:r>
              <a:rPr lang="en-US" sz="2000" dirty="0">
                <a:latin typeface="Comic Sans MS"/>
              </a:rPr>
              <a:t>Come and go as you need </a:t>
            </a:r>
            <a:endParaRPr lang="en-US" sz="2000" dirty="0">
              <a:cs typeface="Times New Roman"/>
            </a:endParaRPr>
          </a:p>
          <a:p>
            <a:pPr>
              <a:spcBef>
                <a:spcPts val="600"/>
              </a:spcBef>
              <a:spcAft>
                <a:spcPts val="1200"/>
              </a:spcAft>
            </a:pPr>
            <a:r>
              <a:rPr lang="en-US" sz="2000" dirty="0">
                <a:solidFill>
                  <a:srgbClr val="000000"/>
                </a:solidFill>
                <a:latin typeface="Calibri"/>
                <a:ea typeface="Calibri"/>
                <a:cs typeface="Calibri"/>
              </a:rPr>
              <a:t>😴 </a:t>
            </a:r>
            <a:r>
              <a:rPr lang="en-US" sz="2000" dirty="0">
                <a:latin typeface="Comic Sans MS"/>
              </a:rPr>
              <a:t>It is great to take rest in this space, so falling asleep is also OK </a:t>
            </a:r>
            <a:r>
              <a:rPr lang="en-US" sz="2000" dirty="0">
                <a:solidFill>
                  <a:srgbClr val="000000"/>
                </a:solidFill>
                <a:latin typeface="Calibri"/>
                <a:ea typeface="Calibri"/>
                <a:cs typeface="Calibri"/>
              </a:rPr>
              <a:t>😴</a:t>
            </a:r>
            <a:endParaRPr lang="en-US" sz="2000" dirty="0">
              <a:latin typeface="Comic Sans MS"/>
            </a:endParaRPr>
          </a:p>
          <a:p>
            <a:pPr>
              <a:spcBef>
                <a:spcPts val="600"/>
              </a:spcBef>
              <a:spcAft>
                <a:spcPts val="1200"/>
              </a:spcAft>
            </a:pPr>
            <a:r>
              <a:rPr lang="en-US" sz="2000" dirty="0">
                <a:solidFill>
                  <a:srgbClr val="000000"/>
                </a:solidFill>
                <a:latin typeface="Calibri"/>
                <a:ea typeface="Calibri"/>
                <a:cs typeface="Calibri"/>
              </a:rPr>
              <a:t>👂️ </a:t>
            </a:r>
            <a:r>
              <a:rPr lang="en-US" sz="2000" dirty="0">
                <a:solidFill>
                  <a:srgbClr val="000000"/>
                </a:solidFill>
                <a:latin typeface="Comic Sans MS"/>
              </a:rPr>
              <a:t>Remember</a:t>
            </a:r>
            <a:r>
              <a:rPr lang="en-US" sz="2000" dirty="0">
                <a:latin typeface="Comic Sans MS"/>
              </a:rPr>
              <a:t>, pastoral care is available to all in the community, if you'd like to speak to someone about anything spiritual. </a:t>
            </a:r>
            <a:r>
              <a:rPr lang="en-US" sz="2000" dirty="0">
                <a:latin typeface="Calibri"/>
                <a:ea typeface="Calibri"/>
                <a:cs typeface="Calibri"/>
              </a:rPr>
              <a:t>❤️</a:t>
            </a:r>
            <a:r>
              <a:rPr lang="en-US" sz="2000" dirty="0">
                <a:latin typeface="Comic Sans MS"/>
              </a:rPr>
              <a:t> Visit the </a:t>
            </a:r>
            <a:r>
              <a:rPr lang="en-US" sz="2000" dirty="0">
                <a:latin typeface="Comic Sans MS"/>
                <a:hlinkClick r:id="rId3"/>
              </a:rPr>
              <a:t>help page</a:t>
            </a:r>
            <a:r>
              <a:rPr lang="en-US" sz="2000" dirty="0">
                <a:latin typeface="Comic Sans MS"/>
              </a:rPr>
              <a:t>  at the website to reach out</a:t>
            </a:r>
            <a:r>
              <a:rPr lang="en-US" sz="2000" dirty="0"/>
              <a:t> </a:t>
            </a:r>
            <a:r>
              <a:rPr lang="en-US" sz="2000" dirty="0">
                <a:latin typeface="Calibri"/>
                <a:ea typeface="Calibri"/>
                <a:cs typeface="Calibri"/>
              </a:rPr>
              <a:t>🌐 </a:t>
            </a:r>
            <a:r>
              <a:rPr lang="en-US" sz="2000" dirty="0">
                <a:latin typeface="Comic Sans MS"/>
                <a:ea typeface="Calibri"/>
                <a:cs typeface="Calibri"/>
              </a:rPr>
              <a:t> </a:t>
            </a:r>
          </a:p>
          <a:p>
            <a:pPr algn="ctr">
              <a:spcBef>
                <a:spcPts val="600"/>
              </a:spcBef>
              <a:spcAft>
                <a:spcPts val="1200"/>
              </a:spcAft>
            </a:pPr>
            <a:r>
              <a:rPr lang="en-US" sz="1800" b="0" i="0" u="none" strike="noStrike" dirty="0">
                <a:solidFill>
                  <a:srgbClr val="000000"/>
                </a:solidFill>
                <a:effectLst/>
                <a:latin typeface="Comic Sans MS" panose="030F0902030302020204" pitchFamily="66" charset="0"/>
              </a:rPr>
              <a:t>Our </a:t>
            </a:r>
            <a:r>
              <a:rPr lang="en-US" sz="1800" b="1" i="0" u="none" strike="noStrike" dirty="0">
                <a:solidFill>
                  <a:srgbClr val="000000"/>
                </a:solidFill>
                <a:effectLst/>
                <a:latin typeface="Comic Sans MS" panose="030F0902030302020204" pitchFamily="66" charset="0"/>
              </a:rPr>
              <a:t>Being Together ethos and safeguarding practices</a:t>
            </a:r>
            <a:r>
              <a:rPr lang="en-US" sz="1800" b="0" i="0" u="none" strike="noStrike" dirty="0">
                <a:solidFill>
                  <a:srgbClr val="000000"/>
                </a:solidFill>
                <a:effectLst/>
                <a:latin typeface="Comic Sans MS" panose="030F0902030302020204" pitchFamily="66" charset="0"/>
              </a:rPr>
              <a:t> can also be accessed on the website 🫶</a:t>
            </a:r>
            <a:r>
              <a:rPr lang="en-US" sz="1800" b="0" i="0" u="none" strike="noStrike" dirty="0">
                <a:effectLst/>
                <a:latin typeface="Comic Sans MS" panose="030F0902030302020204" pitchFamily="66" charset="0"/>
              </a:rPr>
              <a:t>​</a:t>
            </a:r>
            <a:endParaRPr lang="en-US" sz="2000" dirty="0">
              <a:latin typeface="Calibri"/>
              <a:ea typeface="Calibri"/>
              <a:cs typeface="Calibri"/>
            </a:endParaRPr>
          </a:p>
          <a:p>
            <a:pPr algn="ctr">
              <a:spcBef>
                <a:spcPts val="600"/>
              </a:spcBef>
              <a:spcAft>
                <a:spcPts val="1200"/>
              </a:spcAft>
            </a:pPr>
            <a:r>
              <a:rPr lang="en-US" sz="2000" dirty="0">
                <a:latin typeface="Calibri"/>
                <a:ea typeface="Calibri"/>
                <a:cs typeface="Calibri"/>
              </a:rPr>
              <a:t>🙌  </a:t>
            </a:r>
            <a:r>
              <a:rPr lang="en-US" sz="2000" dirty="0">
                <a:latin typeface="Comic Sans MS"/>
              </a:rPr>
              <a:t>Come as you are – we are all here together! </a:t>
            </a:r>
            <a:r>
              <a:rPr lang="en-US" sz="2000" dirty="0">
                <a:latin typeface="Calibri"/>
                <a:ea typeface="Calibri"/>
                <a:cs typeface="Calibri"/>
              </a:rPr>
              <a:t>🙌 </a:t>
            </a:r>
            <a:endParaRPr lang="en-US" sz="2000" dirty="0">
              <a:latin typeface="Comic Sans MS"/>
            </a:endParaRPr>
          </a:p>
        </p:txBody>
      </p:sp>
      <p:pic>
        <p:nvPicPr>
          <p:cNvPr id="3" name="Picture 2" descr="A white and black screen with a microphone and arrow&#10;&#10;AI-generated content may be incorrect.">
            <a:extLst>
              <a:ext uri="{FF2B5EF4-FFF2-40B4-BE49-F238E27FC236}">
                <a16:creationId xmlns:a16="http://schemas.microsoft.com/office/drawing/2014/main" id="{121773D6-20D5-2669-8494-7B18D22391CE}"/>
              </a:ext>
            </a:extLst>
          </p:cNvPr>
          <p:cNvPicPr>
            <a:picLocks noChangeAspect="1"/>
          </p:cNvPicPr>
          <p:nvPr/>
        </p:nvPicPr>
        <p:blipFill>
          <a:blip r:embed="rId4"/>
          <a:srcRect r="25191" b="-855"/>
          <a:stretch/>
        </p:blipFill>
        <p:spPr>
          <a:xfrm>
            <a:off x="3945311" y="2507754"/>
            <a:ext cx="455251" cy="548296"/>
          </a:xfrm>
          <a:prstGeom prst="rect">
            <a:avLst/>
          </a:prstGeom>
        </p:spPr>
      </p:pic>
      <p:pic>
        <p:nvPicPr>
          <p:cNvPr id="4" name="Picture 3" descr="A black background with a red line and a microphone&#10;&#10;AI-generated content may be incorrect.">
            <a:extLst>
              <a:ext uri="{FF2B5EF4-FFF2-40B4-BE49-F238E27FC236}">
                <a16:creationId xmlns:a16="http://schemas.microsoft.com/office/drawing/2014/main" id="{F8CDBE2E-DA04-8DD6-3349-061224823521}"/>
              </a:ext>
            </a:extLst>
          </p:cNvPr>
          <p:cNvPicPr>
            <a:picLocks noChangeAspect="1"/>
          </p:cNvPicPr>
          <p:nvPr/>
        </p:nvPicPr>
        <p:blipFill>
          <a:blip r:embed="rId5"/>
          <a:srcRect l="3022" t="-3540" r="17518" b="2655"/>
          <a:stretch/>
        </p:blipFill>
        <p:spPr>
          <a:xfrm>
            <a:off x="1788091" y="1155659"/>
            <a:ext cx="486421" cy="548296"/>
          </a:xfrm>
          <a:prstGeom prst="rect">
            <a:avLst/>
          </a:prstGeom>
        </p:spPr>
      </p:pic>
      <p:pic>
        <p:nvPicPr>
          <p:cNvPr id="5" name="Picture 4" descr="A white chat logo on a black background&#10;&#10;AI-generated content may be incorrect.">
            <a:extLst>
              <a:ext uri="{FF2B5EF4-FFF2-40B4-BE49-F238E27FC236}">
                <a16:creationId xmlns:a16="http://schemas.microsoft.com/office/drawing/2014/main" id="{257694F5-4850-D540-56FD-E438477D812C}"/>
              </a:ext>
            </a:extLst>
          </p:cNvPr>
          <p:cNvPicPr>
            <a:picLocks noChangeAspect="1"/>
          </p:cNvPicPr>
          <p:nvPr/>
        </p:nvPicPr>
        <p:blipFill>
          <a:blip r:embed="rId6"/>
          <a:srcRect l="17804" r="763" b="901"/>
          <a:stretch/>
        </p:blipFill>
        <p:spPr>
          <a:xfrm>
            <a:off x="3892407" y="3163575"/>
            <a:ext cx="490969" cy="530850"/>
          </a:xfrm>
          <a:prstGeom prst="rect">
            <a:avLst/>
          </a:prstGeom>
        </p:spPr>
      </p:pic>
      <p:pic>
        <p:nvPicPr>
          <p:cNvPr id="6" name="Picture 5" descr="A heart with text on it&#10;&#10;AI-generated content may be incorrect.">
            <a:extLst>
              <a:ext uri="{FF2B5EF4-FFF2-40B4-BE49-F238E27FC236}">
                <a16:creationId xmlns:a16="http://schemas.microsoft.com/office/drawing/2014/main" id="{E64F17CF-46CB-3BF2-5FF0-A20190B25103}"/>
              </a:ext>
            </a:extLst>
          </p:cNvPr>
          <p:cNvPicPr>
            <a:picLocks noChangeAspect="1"/>
          </p:cNvPicPr>
          <p:nvPr/>
        </p:nvPicPr>
        <p:blipFill>
          <a:blip r:embed="rId7"/>
          <a:srcRect l="7259" r="-917" b="498"/>
          <a:stretch/>
        </p:blipFill>
        <p:spPr>
          <a:xfrm>
            <a:off x="7328969" y="3163575"/>
            <a:ext cx="479657" cy="530850"/>
          </a:xfrm>
          <a:prstGeom prst="rect">
            <a:avLst/>
          </a:prstGeom>
        </p:spPr>
      </p:pic>
      <p:pic>
        <p:nvPicPr>
          <p:cNvPr id="7" name="Picture 6" descr="A black and white sign with a person walking through a door&#10;&#10;AI-generated content may be incorrect.">
            <a:extLst>
              <a:ext uri="{FF2B5EF4-FFF2-40B4-BE49-F238E27FC236}">
                <a16:creationId xmlns:a16="http://schemas.microsoft.com/office/drawing/2014/main" id="{1F3DEF07-AD9F-FB2A-88E8-024BB24EE162}"/>
              </a:ext>
            </a:extLst>
          </p:cNvPr>
          <p:cNvPicPr>
            <a:picLocks noChangeAspect="1"/>
          </p:cNvPicPr>
          <p:nvPr/>
        </p:nvPicPr>
        <p:blipFill>
          <a:blip r:embed="rId8"/>
          <a:stretch>
            <a:fillRect/>
          </a:stretch>
        </p:blipFill>
        <p:spPr>
          <a:xfrm>
            <a:off x="9051633" y="3586900"/>
            <a:ext cx="517587" cy="525357"/>
          </a:xfrm>
          <a:prstGeom prst="rect">
            <a:avLst/>
          </a:prstGeom>
        </p:spPr>
      </p:pic>
      <p:pic>
        <p:nvPicPr>
          <p:cNvPr id="8" name="Picture 7" descr="A logo of a video camera&#10;&#10;AI-generated content may be incorrect.">
            <a:extLst>
              <a:ext uri="{FF2B5EF4-FFF2-40B4-BE49-F238E27FC236}">
                <a16:creationId xmlns:a16="http://schemas.microsoft.com/office/drawing/2014/main" id="{76DB22CC-30DF-E302-D20A-C4F344F59EFC}"/>
              </a:ext>
            </a:extLst>
          </p:cNvPr>
          <p:cNvPicPr>
            <a:picLocks noChangeAspect="1"/>
          </p:cNvPicPr>
          <p:nvPr/>
        </p:nvPicPr>
        <p:blipFill>
          <a:blip r:embed="rId9"/>
          <a:stretch>
            <a:fillRect/>
          </a:stretch>
        </p:blipFill>
        <p:spPr>
          <a:xfrm>
            <a:off x="3169337" y="1581745"/>
            <a:ext cx="487000" cy="494482"/>
          </a:xfrm>
          <a:prstGeom prst="rect">
            <a:avLst/>
          </a:prstGeom>
        </p:spPr>
      </p:pic>
    </p:spTree>
    <p:extLst>
      <p:ext uri="{BB962C8B-B14F-4D97-AF65-F5344CB8AC3E}">
        <p14:creationId xmlns:p14="http://schemas.microsoft.com/office/powerpoint/2010/main" val="175362129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43199CC-4ADF-CA79-074F-D03E6D0059DD}"/>
            </a:ext>
          </a:extLst>
        </p:cNvPr>
        <p:cNvGrpSpPr/>
        <p:nvPr/>
      </p:nvGrpSpPr>
      <p:grpSpPr>
        <a:xfrm>
          <a:off x="0" y="0"/>
          <a:ext cx="0" cy="0"/>
          <a:chOff x="0" y="0"/>
          <a:chExt cx="0" cy="0"/>
        </a:xfrm>
      </p:grpSpPr>
      <p:sp>
        <p:nvSpPr>
          <p:cNvPr id="7" name="Rectangle 6">
            <a:extLst>
              <a:ext uri="{FF2B5EF4-FFF2-40B4-BE49-F238E27FC236}">
                <a16:creationId xmlns:a16="http://schemas.microsoft.com/office/drawing/2014/main" id="{04449AB2-C265-8505-7385-398FBC8F5D4C}"/>
              </a:ext>
            </a:extLst>
          </p:cNvPr>
          <p:cNvSpPr/>
          <p:nvPr/>
        </p:nvSpPr>
        <p:spPr>
          <a:xfrm>
            <a:off x="7997142" y="6457890"/>
            <a:ext cx="2035498" cy="400110"/>
          </a:xfrm>
          <a:prstGeom prst="rect">
            <a:avLst/>
          </a:prstGeom>
        </p:spPr>
        <p:txBody>
          <a:bodyPr wrap="square" lIns="91440" tIns="45720" rIns="91440" bIns="45720" anchor="t">
            <a:spAutoFit/>
          </a:bodyPr>
          <a:lstStyle/>
          <a:p>
            <a:endParaRPr lang="en-GB" sz="2000" b="1">
              <a:solidFill>
                <a:srgbClr val="E3960B"/>
              </a:solidFill>
              <a:latin typeface="Comic Sans MS"/>
            </a:endParaRPr>
          </a:p>
        </p:txBody>
      </p:sp>
      <p:sp>
        <p:nvSpPr>
          <p:cNvPr id="5" name="Rectangle 1">
            <a:extLst>
              <a:ext uri="{FF2B5EF4-FFF2-40B4-BE49-F238E27FC236}">
                <a16:creationId xmlns:a16="http://schemas.microsoft.com/office/drawing/2014/main" id="{2029E7F0-BDDA-5724-2384-F05EDEB06CA0}"/>
              </a:ext>
            </a:extLst>
          </p:cNvPr>
          <p:cNvSpPr>
            <a:spLocks noChangeArrowheads="1"/>
          </p:cNvSpPr>
          <p:nvPr/>
        </p:nvSpPr>
        <p:spPr bwMode="auto">
          <a:xfrm>
            <a:off x="0" y="43628"/>
            <a:ext cx="341760"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indent="338138"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338138"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TextBox 5">
            <a:extLst>
              <a:ext uri="{FF2B5EF4-FFF2-40B4-BE49-F238E27FC236}">
                <a16:creationId xmlns:a16="http://schemas.microsoft.com/office/drawing/2014/main" id="{4B69D19F-E469-2FE8-AEAB-483EFF442134}"/>
              </a:ext>
            </a:extLst>
          </p:cNvPr>
          <p:cNvSpPr txBox="1"/>
          <p:nvPr/>
        </p:nvSpPr>
        <p:spPr>
          <a:xfrm>
            <a:off x="2207056" y="1329996"/>
            <a:ext cx="7850914" cy="3355086"/>
          </a:xfrm>
          <a:prstGeom prst="rect">
            <a:avLst/>
          </a:prstGeom>
          <a:noFill/>
        </p:spPr>
        <p:txBody>
          <a:bodyPr wrap="square" rtlCol="0">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4</a:t>
            </a:r>
            <a:r>
              <a:rPr lang="en-US" altLang="en-US" sz="2400" b="1" dirty="0">
                <a:solidFill>
                  <a:srgbClr val="000000"/>
                </a:solidFill>
                <a:latin typeface="Comic Sans MS" panose="030F0902030302020204" pitchFamily="66" charset="0"/>
              </a:rPr>
              <a:t> But praised be the Lord:</a:t>
            </a:r>
          </a:p>
          <a:p>
            <a:pPr lvl="0" indent="338138"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who has not given us as a prey to their teeth.</a:t>
            </a:r>
          </a:p>
          <a:p>
            <a:pPr lvl="0" eaLnBrk="0" fontAlgn="base" hangingPunct="0">
              <a:lnSpc>
                <a:spcPct val="150000"/>
              </a:lnSpc>
              <a:spcBef>
                <a:spcPct val="0"/>
              </a:spcBef>
              <a:spcAft>
                <a:spcPct val="0"/>
              </a:spcAft>
            </a:pPr>
            <a:r>
              <a:rPr lang="en-US" altLang="en-US" sz="2400" baseline="30000" dirty="0">
                <a:solidFill>
                  <a:srgbClr val="000000"/>
                </a:solidFill>
                <a:latin typeface="Comic Sans MS" panose="030F0902030302020204" pitchFamily="66" charset="0"/>
              </a:rPr>
              <a:t>5</a:t>
            </a:r>
            <a:r>
              <a:rPr lang="en-US" altLang="en-US" sz="2400" dirty="0">
                <a:solidFill>
                  <a:srgbClr val="000000"/>
                </a:solidFill>
                <a:latin typeface="Comic Sans MS" panose="030F0902030302020204" pitchFamily="66" charset="0"/>
              </a:rPr>
              <a:t> We have escaped like a bird from the snare of the fowler: the snare is broken, and we have gone free.</a:t>
            </a:r>
          </a:p>
          <a:p>
            <a:pPr lvl="0" eaLnBrk="0" fontAlgn="base" hangingPunct="0">
              <a:lnSpc>
                <a:spcPct val="150000"/>
              </a:lnSpc>
              <a:spcBef>
                <a:spcPct val="0"/>
              </a:spcBef>
              <a:spcAft>
                <a:spcPct val="0"/>
              </a:spcAft>
            </a:pPr>
            <a:r>
              <a:rPr lang="en-US" altLang="en-US" sz="2400" b="1" baseline="30000" dirty="0">
                <a:solidFill>
                  <a:srgbClr val="000000"/>
                </a:solidFill>
                <a:latin typeface="Comic Sans MS" panose="030F0902030302020204" pitchFamily="66" charset="0"/>
              </a:rPr>
              <a:t>6</a:t>
            </a:r>
            <a:r>
              <a:rPr lang="en-US" altLang="en-US" sz="2400" b="1" dirty="0">
                <a:solidFill>
                  <a:srgbClr val="000000"/>
                </a:solidFill>
                <a:latin typeface="Comic Sans MS" panose="030F0902030302020204" pitchFamily="66" charset="0"/>
              </a:rPr>
              <a:t> Our help is in the name of the Lord:</a:t>
            </a:r>
          </a:p>
          <a:p>
            <a:pPr lvl="0" indent="338138" eaLnBrk="0" fontAlgn="base" hangingPunct="0">
              <a:lnSpc>
                <a:spcPct val="150000"/>
              </a:lnSpc>
              <a:spcBef>
                <a:spcPct val="0"/>
              </a:spcBef>
              <a:spcAft>
                <a:spcPct val="0"/>
              </a:spcAft>
            </a:pPr>
            <a:r>
              <a:rPr lang="en-US" altLang="en-US" sz="2400" b="1" dirty="0">
                <a:solidFill>
                  <a:srgbClr val="000000"/>
                </a:solidFill>
                <a:latin typeface="Comic Sans MS" panose="030F0902030302020204" pitchFamily="66" charset="0"/>
              </a:rPr>
              <a:t>who has made heaven and earth.</a:t>
            </a:r>
            <a:endParaRPr lang="en-US" altLang="en-US" sz="2400" b="1" dirty="0">
              <a:latin typeface="Comic Sans MS" panose="030F0902030302020204" pitchFamily="66" charset="0"/>
            </a:endParaRPr>
          </a:p>
        </p:txBody>
      </p:sp>
    </p:spTree>
    <p:extLst>
      <p:ext uri="{BB962C8B-B14F-4D97-AF65-F5344CB8AC3E}">
        <p14:creationId xmlns:p14="http://schemas.microsoft.com/office/powerpoint/2010/main" val="120858250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B95100F-4EBF-355F-BC28-7BEFD8EFC152}"/>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21</a:t>
            </a:fld>
            <a:endParaRPr lang="en-AU" altLang="en-US">
              <a:solidFill>
                <a:prstClr val="black">
                  <a:tint val="75000"/>
                </a:prstClr>
              </a:solidFill>
            </a:endParaRPr>
          </a:p>
        </p:txBody>
      </p:sp>
      <p:sp>
        <p:nvSpPr>
          <p:cNvPr id="3" name="TextBox 2">
            <a:extLst>
              <a:ext uri="{FF2B5EF4-FFF2-40B4-BE49-F238E27FC236}">
                <a16:creationId xmlns:a16="http://schemas.microsoft.com/office/drawing/2014/main" id="{75882D0F-0826-C649-648B-0C1075CFC63B}"/>
              </a:ext>
            </a:extLst>
          </p:cNvPr>
          <p:cNvSpPr txBox="1"/>
          <p:nvPr/>
        </p:nvSpPr>
        <p:spPr>
          <a:xfrm>
            <a:off x="222019" y="1358336"/>
            <a:ext cx="11457193"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spcBef>
                <a:spcPts val="450"/>
              </a:spcBef>
              <a:spcAft>
                <a:spcPts val="450"/>
              </a:spcAft>
            </a:pPr>
            <a:r>
              <a:rPr lang="en-AU" sz="2400" dirty="0">
                <a:solidFill>
                  <a:srgbClr val="FF0000"/>
                </a:solidFill>
                <a:latin typeface="Comic Sans MS" panose="030F0902030302020204" pitchFamily="66" charset="0"/>
                <a:ea typeface="Tahoma"/>
                <a:cs typeface="Tahoma"/>
              </a:rPr>
              <a:t>Reader 2: </a:t>
            </a:r>
            <a:r>
              <a:rPr lang="en-AU" sz="2400" dirty="0">
                <a:latin typeface="Comic Sans MS" panose="030F0902030302020204" pitchFamily="66" charset="0"/>
                <a:ea typeface="Tahoma"/>
                <a:cs typeface="Tahoma"/>
              </a:rPr>
              <a:t>The 2</a:t>
            </a:r>
            <a:r>
              <a:rPr lang="en-AU" sz="2400" baseline="30000" dirty="0">
                <a:latin typeface="Comic Sans MS" panose="030F0902030302020204" pitchFamily="66" charset="0"/>
                <a:ea typeface="Tahoma"/>
                <a:cs typeface="Tahoma"/>
              </a:rPr>
              <a:t>nd</a:t>
            </a:r>
            <a:r>
              <a:rPr lang="en-AU" sz="2400" dirty="0">
                <a:latin typeface="Comic Sans MS" panose="030F0902030302020204" pitchFamily="66" charset="0"/>
                <a:ea typeface="Tahoma"/>
                <a:cs typeface="Tahoma"/>
              </a:rPr>
              <a:t> Reading is from </a:t>
            </a:r>
            <a:r>
              <a:rPr lang="en-US" altLang="en-US" sz="2400" dirty="0">
                <a:solidFill>
                  <a:srgbClr val="333333"/>
                </a:solidFill>
                <a:latin typeface="Comic Sans MS" panose="030F0902030302020204" pitchFamily="66" charset="0"/>
              </a:rPr>
              <a:t>1 John 1.5-2.2</a:t>
            </a:r>
            <a:endParaRPr lang="en-US" altLang="en-US" sz="2400" dirty="0">
              <a:latin typeface="Comic Sans MS" panose="030F0902030302020204" pitchFamily="66" charset="0"/>
            </a:endParaRPr>
          </a:p>
        </p:txBody>
      </p:sp>
      <p:sp>
        <p:nvSpPr>
          <p:cNvPr id="6" name="TextBox 5">
            <a:extLst>
              <a:ext uri="{FF2B5EF4-FFF2-40B4-BE49-F238E27FC236}">
                <a16:creationId xmlns:a16="http://schemas.microsoft.com/office/drawing/2014/main" id="{7230E5D6-517C-DE5C-FB2E-24281056D5BA}"/>
              </a:ext>
            </a:extLst>
          </p:cNvPr>
          <p:cNvSpPr txBox="1"/>
          <p:nvPr/>
        </p:nvSpPr>
        <p:spPr>
          <a:xfrm>
            <a:off x="236483" y="198025"/>
            <a:ext cx="11818349" cy="1200329"/>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US" sz="2000" dirty="0">
                <a:solidFill>
                  <a:srgbClr val="FF0000"/>
                </a:solidFill>
                <a:latin typeface="Comic Sans MS"/>
              </a:rPr>
              <a:t>The 2nd reader unmutes</a:t>
            </a:r>
            <a:r>
              <a:rPr lang="en-US" sz="2400" b="1" dirty="0">
                <a:solidFill>
                  <a:srgbClr val="FF0000"/>
                </a:solidFill>
                <a:latin typeface="Comic Sans MS"/>
              </a:rPr>
              <a:t> </a:t>
            </a:r>
            <a:endParaRPr lang="en-GB" sz="2400" dirty="0">
              <a:solidFill>
                <a:srgbClr val="FF0000"/>
              </a:solidFill>
              <a:latin typeface="Comic Sans MS"/>
            </a:endParaRPr>
          </a:p>
          <a:p>
            <a:r>
              <a:rPr lang="en-GB" sz="2400" dirty="0">
                <a:solidFill>
                  <a:srgbClr val="FF0000"/>
                </a:solidFill>
                <a:latin typeface="Comic Sans MS"/>
              </a:rPr>
              <a:t>Leader:</a:t>
            </a:r>
            <a:r>
              <a:rPr lang="en-GB" sz="2400" b="1" dirty="0">
                <a:solidFill>
                  <a:srgbClr val="FF0000"/>
                </a:solidFill>
                <a:latin typeface="Comic Sans MS"/>
              </a:rPr>
              <a:t> </a:t>
            </a:r>
            <a:r>
              <a:rPr lang="en-GB" sz="2400" dirty="0">
                <a:latin typeface="Comic Sans MS"/>
              </a:rPr>
              <a:t>Thank you. I invite the 2nd reader to unmute and offer the 2nd lesson when ready.</a:t>
            </a:r>
            <a:endParaRPr lang="en-US" sz="2400" dirty="0">
              <a:ea typeface="Calibri"/>
              <a:cs typeface="Calibri"/>
            </a:endParaRPr>
          </a:p>
        </p:txBody>
      </p:sp>
      <p:sp>
        <p:nvSpPr>
          <p:cNvPr id="11" name="Rectangle 2">
            <a:extLst>
              <a:ext uri="{FF2B5EF4-FFF2-40B4-BE49-F238E27FC236}">
                <a16:creationId xmlns:a16="http://schemas.microsoft.com/office/drawing/2014/main" id="{ACF2FDB8-3D22-632E-5EAA-A1C26EF780DE}"/>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53B839B0-247D-D6A5-C6D7-81963F9ED971}"/>
              </a:ext>
            </a:extLst>
          </p:cNvPr>
          <p:cNvSpPr txBox="1"/>
          <p:nvPr/>
        </p:nvSpPr>
        <p:spPr>
          <a:xfrm>
            <a:off x="977562" y="2053389"/>
            <a:ext cx="9946105" cy="3909083"/>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dirty="0">
                <a:solidFill>
                  <a:srgbClr val="000000"/>
                </a:solidFill>
                <a:latin typeface="Comic Sans MS"/>
              </a:rPr>
              <a:t>1 </a:t>
            </a:r>
            <a:r>
              <a:rPr lang="en-US" altLang="en-US" sz="2400" b="1" baseline="30000" dirty="0">
                <a:solidFill>
                  <a:srgbClr val="000000"/>
                </a:solidFill>
                <a:latin typeface="Comic Sans MS"/>
              </a:rPr>
              <a:t>5</a:t>
            </a:r>
            <a:r>
              <a:rPr lang="en-US" altLang="en-US" sz="2400" dirty="0">
                <a:solidFill>
                  <a:srgbClr val="000000"/>
                </a:solidFill>
                <a:latin typeface="Comic Sans MS"/>
              </a:rPr>
              <a:t> This is the message we have heard from him and proclaim to you, that God is light and in him there is no darkness at all. </a:t>
            </a:r>
            <a:r>
              <a:rPr lang="en-US" altLang="en-US" sz="2400" b="1" baseline="30000" dirty="0">
                <a:solidFill>
                  <a:srgbClr val="000000"/>
                </a:solidFill>
                <a:latin typeface="Comic Sans MS"/>
              </a:rPr>
              <a:t>6</a:t>
            </a:r>
            <a:r>
              <a:rPr lang="en-US" altLang="en-US" sz="2400" dirty="0">
                <a:solidFill>
                  <a:srgbClr val="000000"/>
                </a:solidFill>
                <a:latin typeface="Comic Sans MS"/>
              </a:rPr>
              <a:t> If we say that we have fellowship with him while we are walking in darkness, we lie and do not do what is true; </a:t>
            </a:r>
            <a:r>
              <a:rPr lang="en-US" altLang="en-US" sz="2400" b="1" baseline="30000" dirty="0">
                <a:solidFill>
                  <a:srgbClr val="000000"/>
                </a:solidFill>
                <a:latin typeface="Comic Sans MS"/>
              </a:rPr>
              <a:t>7</a:t>
            </a:r>
            <a:r>
              <a:rPr lang="en-US" altLang="en-US" sz="2400" dirty="0">
                <a:solidFill>
                  <a:srgbClr val="000000"/>
                </a:solidFill>
                <a:latin typeface="Comic Sans MS"/>
              </a:rPr>
              <a:t> but if we walk in the light as he himself is in the light, we have fellowship with one another, and the blood of Jesus his Son cleanses us from all sin. </a:t>
            </a:r>
            <a:r>
              <a:rPr lang="en-US" altLang="en-US" sz="2400" b="1" baseline="30000" dirty="0">
                <a:solidFill>
                  <a:srgbClr val="000000"/>
                </a:solidFill>
                <a:latin typeface="Comic Sans MS"/>
              </a:rPr>
              <a:t>8</a:t>
            </a:r>
            <a:r>
              <a:rPr lang="en-US" altLang="en-US" sz="2400" dirty="0">
                <a:solidFill>
                  <a:srgbClr val="000000"/>
                </a:solidFill>
                <a:latin typeface="Comic Sans MS"/>
              </a:rPr>
              <a:t> If we say that we have no sin, we deceive ourselves, and the truth is not in us.</a:t>
            </a:r>
            <a:endParaRPr lang="en-US" altLang="en-US" sz="2400" dirty="0">
              <a:latin typeface="Comic Sans MS"/>
            </a:endParaRPr>
          </a:p>
        </p:txBody>
      </p:sp>
      <p:sp>
        <p:nvSpPr>
          <p:cNvPr id="17" name="Rectangle 16">
            <a:extLst>
              <a:ext uri="{FF2B5EF4-FFF2-40B4-BE49-F238E27FC236}">
                <a16:creationId xmlns:a16="http://schemas.microsoft.com/office/drawing/2014/main" id="{08B24BCC-4FED-588A-424B-5D7CCD43F2C3}"/>
              </a:ext>
            </a:extLst>
          </p:cNvPr>
          <p:cNvSpPr/>
          <p:nvPr/>
        </p:nvSpPr>
        <p:spPr>
          <a:xfrm>
            <a:off x="7725154" y="6356064"/>
            <a:ext cx="2035498" cy="400110"/>
          </a:xfrm>
          <a:prstGeom prst="rect">
            <a:avLst/>
          </a:prstGeom>
        </p:spPr>
        <p:txBody>
          <a:bodyPr wrap="square" lIns="91440" tIns="45720" rIns="91440" bIns="45720" anchor="t">
            <a:spAutoFit/>
          </a:bodyPr>
          <a:lstStyle/>
          <a:p>
            <a:r>
              <a:rPr lang="en-GB" sz="2000" dirty="0">
                <a:solidFill>
                  <a:srgbClr val="FF0000"/>
                </a:solidFill>
                <a:latin typeface="Comic Sans MS"/>
              </a:rPr>
              <a:t>Continues…</a:t>
            </a:r>
            <a:endParaRPr lang="en-US" dirty="0"/>
          </a:p>
        </p:txBody>
      </p:sp>
    </p:spTree>
    <p:extLst>
      <p:ext uri="{BB962C8B-B14F-4D97-AF65-F5344CB8AC3E}">
        <p14:creationId xmlns:p14="http://schemas.microsoft.com/office/powerpoint/2010/main" val="91862089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0188781-BFE7-465F-0D63-AE9108EEAF3A}"/>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06B40B36-54AD-17A6-DD77-317691B7F185}"/>
              </a:ext>
            </a:extLst>
          </p:cNvPr>
          <p:cNvSpPr>
            <a:spLocks noGrp="1"/>
          </p:cNvSpPr>
          <p:nvPr>
            <p:ph type="sldNum" sz="quarter" idx="12"/>
          </p:nvPr>
        </p:nvSpPr>
        <p:spPr/>
        <p:txBody>
          <a:bodyPr/>
          <a:lstStyle/>
          <a:p>
            <a:pPr>
              <a:defRPr/>
            </a:pPr>
            <a:fld id="{EBC57D59-8F18-4E33-9885-CA1B9A361622}" type="slidenum">
              <a:rPr lang="en-AU" altLang="en-US" dirty="0">
                <a:solidFill>
                  <a:prstClr val="black">
                    <a:tint val="75000"/>
                  </a:prstClr>
                </a:solidFill>
              </a:rPr>
              <a:pPr>
                <a:defRPr/>
              </a:pPr>
              <a:t>22</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E666B3E3-76A4-FF07-8ED8-C6A23FFF49C5}"/>
              </a:ext>
            </a:extLst>
          </p:cNvPr>
          <p:cNvSpPr txBox="1"/>
          <p:nvPr/>
        </p:nvSpPr>
        <p:spPr>
          <a:xfrm>
            <a:off x="2008134" y="6198310"/>
            <a:ext cx="8175732" cy="46166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400">
                <a:latin typeface="Comic Sans MS"/>
              </a:rPr>
              <a:t>For the word of the Lord. </a:t>
            </a:r>
            <a:r>
              <a:rPr lang="en-US" sz="2400" b="1">
                <a:latin typeface="Comic Sans MS"/>
              </a:rPr>
              <a:t>Thanks be to God.</a:t>
            </a:r>
            <a:endParaRPr lang="en-US" sz="2400">
              <a:ea typeface="Calibri"/>
              <a:cs typeface="Calibri"/>
            </a:endParaRPr>
          </a:p>
        </p:txBody>
      </p:sp>
      <p:sp>
        <p:nvSpPr>
          <p:cNvPr id="11" name="Rectangle 2">
            <a:extLst>
              <a:ext uri="{FF2B5EF4-FFF2-40B4-BE49-F238E27FC236}">
                <a16:creationId xmlns:a16="http://schemas.microsoft.com/office/drawing/2014/main" id="{D4634082-39F8-84A2-AF52-569715A55B13}"/>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16" name="TextBox 15">
            <a:extLst>
              <a:ext uri="{FF2B5EF4-FFF2-40B4-BE49-F238E27FC236}">
                <a16:creationId xmlns:a16="http://schemas.microsoft.com/office/drawing/2014/main" id="{DCF9A9C1-5B05-FF86-FB18-0B8A01513656}"/>
              </a:ext>
            </a:extLst>
          </p:cNvPr>
          <p:cNvSpPr txBox="1"/>
          <p:nvPr/>
        </p:nvSpPr>
        <p:spPr>
          <a:xfrm>
            <a:off x="1159460" y="1052997"/>
            <a:ext cx="9946105" cy="4463081"/>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a:rPr>
              <a:t>9</a:t>
            </a:r>
            <a:r>
              <a:rPr lang="en-US" altLang="en-US" sz="2400" dirty="0">
                <a:solidFill>
                  <a:srgbClr val="000000"/>
                </a:solidFill>
                <a:latin typeface="Comic Sans MS"/>
              </a:rPr>
              <a:t> If we confess our sins, he who is faithful and just will forgive us our sins and cleanse us from all unrighteousness. </a:t>
            </a:r>
            <a:r>
              <a:rPr lang="en-US" altLang="en-US" sz="2400" b="1" baseline="30000" dirty="0">
                <a:solidFill>
                  <a:srgbClr val="000000"/>
                </a:solidFill>
                <a:latin typeface="Comic Sans MS"/>
              </a:rPr>
              <a:t>10</a:t>
            </a:r>
            <a:r>
              <a:rPr lang="en-US" altLang="en-US" sz="2400" dirty="0">
                <a:solidFill>
                  <a:srgbClr val="000000"/>
                </a:solidFill>
                <a:latin typeface="Comic Sans MS"/>
              </a:rPr>
              <a:t> If we say that we have not sinned, we make him a liar, and his word is not in us. 2 </a:t>
            </a:r>
            <a:r>
              <a:rPr lang="en-US" altLang="en-US" sz="2400" b="1" baseline="30000" dirty="0">
                <a:solidFill>
                  <a:srgbClr val="000000"/>
                </a:solidFill>
                <a:latin typeface="Comic Sans MS"/>
              </a:rPr>
              <a:t>1</a:t>
            </a:r>
            <a:r>
              <a:rPr lang="en-US" altLang="en-US" sz="2400" dirty="0">
                <a:solidFill>
                  <a:srgbClr val="000000"/>
                </a:solidFill>
                <a:latin typeface="Comic Sans MS"/>
              </a:rPr>
              <a:t> My little children, I am writing these things to you so that you may not sin. But if anyone does sin, we have an advocate with the Father, Jesus Christ the righteous; </a:t>
            </a:r>
            <a:r>
              <a:rPr lang="en-US" altLang="en-US" sz="2400" b="1" baseline="30000" dirty="0">
                <a:solidFill>
                  <a:srgbClr val="000000"/>
                </a:solidFill>
                <a:latin typeface="Comic Sans MS"/>
              </a:rPr>
              <a:t>2</a:t>
            </a:r>
            <a:r>
              <a:rPr lang="en-US" altLang="en-US" sz="2400" dirty="0">
                <a:solidFill>
                  <a:srgbClr val="000000"/>
                </a:solidFill>
                <a:latin typeface="Comic Sans MS"/>
              </a:rPr>
              <a:t> and he is the atoning sacrifice for our sins, and not for ours only but also for the sins of the whole world.</a:t>
            </a:r>
            <a:endParaRPr lang="en-US" altLang="en-US" sz="2400" dirty="0">
              <a:latin typeface="Comic Sans MS"/>
            </a:endParaRPr>
          </a:p>
        </p:txBody>
      </p:sp>
    </p:spTree>
    <p:extLst>
      <p:ext uri="{BB962C8B-B14F-4D97-AF65-F5344CB8AC3E}">
        <p14:creationId xmlns:p14="http://schemas.microsoft.com/office/powerpoint/2010/main" val="236200925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67F6FD19-74BF-9276-BE12-6432D8319B42}"/>
              </a:ext>
            </a:extLst>
          </p:cNvPr>
          <p:cNvSpPr>
            <a:spLocks noGrp="1"/>
          </p:cNvSpPr>
          <p:nvPr>
            <p:ph type="sldNum" sz="quarter" idx="12"/>
          </p:nvPr>
        </p:nvSpPr>
        <p:spPr/>
        <p:txBody>
          <a:bodyPr/>
          <a:lstStyle/>
          <a:p>
            <a:pPr>
              <a:defRPr/>
            </a:pPr>
            <a:fld id="{EBC57D59-8F18-4E33-9885-CA1B9A361622}" type="slidenum">
              <a:rPr lang="en-AU" altLang="en-US" smtClean="0">
                <a:solidFill>
                  <a:prstClr val="black">
                    <a:tint val="75000"/>
                  </a:prstClr>
                </a:solidFill>
              </a:rPr>
              <a:pPr>
                <a:defRPr/>
              </a:pPr>
              <a:t>23</a:t>
            </a:fld>
            <a:endParaRPr lang="en-AU" altLang="en-US">
              <a:solidFill>
                <a:prstClr val="black">
                  <a:tint val="75000"/>
                </a:prstClr>
              </a:solidFill>
            </a:endParaRPr>
          </a:p>
        </p:txBody>
      </p:sp>
      <p:pic>
        <p:nvPicPr>
          <p:cNvPr id="9" name="Picture 8" descr="A open book in a field of flowers&#10;&#10;AI-generated content may be incorrect.">
            <a:extLst>
              <a:ext uri="{FF2B5EF4-FFF2-40B4-BE49-F238E27FC236}">
                <a16:creationId xmlns:a16="http://schemas.microsoft.com/office/drawing/2014/main" id="{EAECE06A-855F-7DD3-E962-E5E34529C0D8}"/>
              </a:ext>
            </a:extLst>
          </p:cNvPr>
          <p:cNvPicPr>
            <a:picLocks noChangeAspect="1"/>
          </p:cNvPicPr>
          <p:nvPr/>
        </p:nvPicPr>
        <p:blipFill rotWithShape="1">
          <a:blip r:embed="rId2">
            <a:extLst>
              <a:ext uri="{28A0092B-C50C-407E-A947-70E740481C1C}">
                <a14:useLocalDpi xmlns:a14="http://schemas.microsoft.com/office/drawing/2010/main" val="0"/>
              </a:ext>
            </a:extLst>
          </a:blip>
          <a:srcRect t="19297" r="2305"/>
          <a:stretch/>
        </p:blipFill>
        <p:spPr>
          <a:xfrm>
            <a:off x="0" y="-11"/>
            <a:ext cx="12191999" cy="6876908"/>
          </a:xfrm>
          <a:prstGeom prst="rect">
            <a:avLst/>
          </a:prstGeom>
        </p:spPr>
      </p:pic>
      <p:sp>
        <p:nvSpPr>
          <p:cNvPr id="10" name="TextBox 9">
            <a:extLst>
              <a:ext uri="{FF2B5EF4-FFF2-40B4-BE49-F238E27FC236}">
                <a16:creationId xmlns:a16="http://schemas.microsoft.com/office/drawing/2014/main" id="{4025C3E8-DFF0-BF92-1E54-0E32EFD847B2}"/>
              </a:ext>
            </a:extLst>
          </p:cNvPr>
          <p:cNvSpPr txBox="1"/>
          <p:nvPr/>
        </p:nvSpPr>
        <p:spPr>
          <a:xfrm>
            <a:off x="5438371" y="555181"/>
            <a:ext cx="4721629" cy="1458156"/>
          </a:xfrm>
          <a:prstGeom prst="rect">
            <a:avLst/>
          </a:prstGeom>
          <a:noFill/>
        </p:spPr>
        <p:txBody>
          <a:bodyPr wrap="square" rtlCol="0">
            <a:spAutoFit/>
          </a:bodyPr>
          <a:lstStyle/>
          <a:p>
            <a:pPr algn="ctr">
              <a:lnSpc>
                <a:spcPct val="114999"/>
              </a:lnSpc>
            </a:pPr>
            <a:r>
              <a:rPr lang="en-US" sz="4000" b="1" dirty="0">
                <a:solidFill>
                  <a:srgbClr val="FF0000"/>
                </a:solidFill>
                <a:latin typeface="Comic Sans MS"/>
              </a:rPr>
              <a:t>We pause before </a:t>
            </a:r>
          </a:p>
          <a:p>
            <a:pPr algn="ctr">
              <a:lnSpc>
                <a:spcPct val="114999"/>
              </a:lnSpc>
            </a:pPr>
            <a:r>
              <a:rPr lang="en-US" sz="4000" b="1" dirty="0">
                <a:solidFill>
                  <a:srgbClr val="FF0000"/>
                </a:solidFill>
                <a:latin typeface="Comic Sans MS"/>
              </a:rPr>
              <a:t>​the Gospel ​​</a:t>
            </a:r>
            <a:endParaRPr lang="en-US" sz="4000" b="1" dirty="0">
              <a:solidFill>
                <a:srgbClr val="FF0000"/>
              </a:solidFill>
              <a:latin typeface="Comic Sans MS"/>
              <a:ea typeface="Calibri"/>
              <a:cs typeface="Calibri"/>
            </a:endParaRPr>
          </a:p>
        </p:txBody>
      </p:sp>
    </p:spTree>
    <p:extLst>
      <p:ext uri="{BB962C8B-B14F-4D97-AF65-F5344CB8AC3E}">
        <p14:creationId xmlns:p14="http://schemas.microsoft.com/office/powerpoint/2010/main" val="386983960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7" name="TextBox 6">
            <a:extLst>
              <a:ext uri="{FF2B5EF4-FFF2-40B4-BE49-F238E27FC236}">
                <a16:creationId xmlns:a16="http://schemas.microsoft.com/office/drawing/2014/main" id="{3DD19A40-4865-B484-5087-B84FF44F81A0}"/>
              </a:ext>
            </a:extLst>
          </p:cNvPr>
          <p:cNvSpPr txBox="1"/>
          <p:nvPr/>
        </p:nvSpPr>
        <p:spPr>
          <a:xfrm>
            <a:off x="299356" y="272495"/>
            <a:ext cx="11892643" cy="1015663"/>
          </a:xfrm>
          <a:prstGeom prst="rect">
            <a:avLst/>
          </a:prstGeom>
          <a:noFill/>
        </p:spPr>
        <p:txBody>
          <a:bodyPr wrap="square" lIns="91440" tIns="45720" rIns="91440" bIns="45720" anchor="t">
            <a:spAutoFit/>
          </a:bodyPr>
          <a:lstStyle/>
          <a:p>
            <a:r>
              <a:rPr lang="en-GB" sz="2000" dirty="0">
                <a:latin typeface="Comic Sans MS"/>
              </a:rPr>
              <a:t>The Gospel of our Lord Jesus Christ according to St Matthew </a:t>
            </a:r>
            <a:r>
              <a:rPr lang="en-GB" sz="2000" dirty="0">
                <a:latin typeface="Comic Sans MS" panose="030F0702030302020204" pitchFamily="66" charset="0"/>
              </a:rPr>
              <a:t>Chapter 2 beginning at the 13</a:t>
            </a:r>
            <a:r>
              <a:rPr lang="en-GB" sz="2000" baseline="30000" dirty="0">
                <a:latin typeface="Comic Sans MS" panose="030F0702030302020204" pitchFamily="66" charset="0"/>
              </a:rPr>
              <a:t>th</a:t>
            </a:r>
            <a:r>
              <a:rPr lang="en-GB" sz="2000" dirty="0">
                <a:latin typeface="Comic Sans MS" panose="030F0702030302020204" pitchFamily="66" charset="0"/>
              </a:rPr>
              <a:t> verse </a:t>
            </a:r>
            <a:endParaRPr lang="en-US" sz="2000" b="1" dirty="0">
              <a:solidFill>
                <a:srgbClr val="FFB83A"/>
              </a:solidFill>
              <a:latin typeface="Comic Sans MS" panose="030F0702030302020204" pitchFamily="66" charset="0"/>
            </a:endParaRPr>
          </a:p>
          <a:p>
            <a:pPr algn="ctr"/>
            <a:r>
              <a:rPr lang="en-US" sz="2000" b="1" dirty="0">
                <a:solidFill>
                  <a:srgbClr val="FF0000"/>
                </a:solidFill>
                <a:latin typeface="Comic Sans MS" panose="030F0702030302020204" pitchFamily="66" charset="0"/>
              </a:rPr>
              <a:t>All: </a:t>
            </a:r>
            <a:r>
              <a:rPr lang="en-AU" sz="2000" b="1" dirty="0">
                <a:latin typeface="Comic Sans MS" panose="030F0702030302020204" pitchFamily="66" charset="0"/>
              </a:rPr>
              <a:t>Glory to you Lord Jesus Christ.</a:t>
            </a:r>
            <a:endParaRPr lang="en-GB" sz="2000" dirty="0">
              <a:latin typeface="Comic Sans MS" panose="030F0702030302020204" pitchFamily="66" charset="0"/>
            </a:endParaRPr>
          </a:p>
        </p:txBody>
      </p:sp>
      <p:sp>
        <p:nvSpPr>
          <p:cNvPr id="2" name="TextBox 1">
            <a:extLst>
              <a:ext uri="{FF2B5EF4-FFF2-40B4-BE49-F238E27FC236}">
                <a16:creationId xmlns:a16="http://schemas.microsoft.com/office/drawing/2014/main" id="{1A58DE75-DD9A-39D9-EC8A-84091D938AE2}"/>
              </a:ext>
            </a:extLst>
          </p:cNvPr>
          <p:cNvSpPr txBox="1"/>
          <p:nvPr/>
        </p:nvSpPr>
        <p:spPr>
          <a:xfrm>
            <a:off x="880781" y="1429525"/>
            <a:ext cx="10730946" cy="5017079"/>
          </a:xfrm>
          <a:prstGeom prst="rect">
            <a:avLst/>
          </a:prstGeom>
          <a:noFill/>
        </p:spPr>
        <p:txBody>
          <a:bodyPr wrap="square" lIns="91440" tIns="45720" rIns="91440" bIns="45720" rtlCol="0" anchor="t">
            <a:spAutoFit/>
          </a:bodyPr>
          <a:lstStyle/>
          <a:p>
            <a:pPr lvl="0" eaLnBrk="0" fontAlgn="base" hangingPunct="0">
              <a:lnSpc>
                <a:spcPct val="150000"/>
              </a:lnSpc>
              <a:spcBef>
                <a:spcPct val="0"/>
              </a:spcBef>
              <a:spcAft>
                <a:spcPct val="0"/>
              </a:spcAft>
            </a:pPr>
            <a:r>
              <a:rPr lang="en-US" altLang="en-US" sz="2400" b="1" baseline="30000" dirty="0">
                <a:solidFill>
                  <a:srgbClr val="000000"/>
                </a:solidFill>
                <a:latin typeface="Comic Sans MS"/>
              </a:rPr>
              <a:t>13</a:t>
            </a:r>
            <a:r>
              <a:rPr lang="en-US" altLang="en-US" sz="2400" dirty="0">
                <a:solidFill>
                  <a:srgbClr val="000000"/>
                </a:solidFill>
                <a:latin typeface="Comic Sans MS"/>
              </a:rPr>
              <a:t> Now after they had left, an angel of the Lord appeared to Joseph in a dream and said, ‘Get up, take the child and his mother, and flee to Egypt, and remain there until I tell you; for Herod is about to search for the child, to destroy him.’</a:t>
            </a:r>
            <a:br>
              <a:rPr lang="en-US" altLang="en-US" sz="2400" dirty="0">
                <a:latin typeface="Comic Sans MS" panose="030F0902030302020204" pitchFamily="66" charset="0"/>
              </a:rPr>
            </a:br>
            <a:r>
              <a:rPr lang="en-US" altLang="en-US" sz="2400" b="1" baseline="30000" dirty="0">
                <a:solidFill>
                  <a:srgbClr val="000000"/>
                </a:solidFill>
                <a:latin typeface="Comic Sans MS"/>
              </a:rPr>
              <a:t>14</a:t>
            </a:r>
            <a:r>
              <a:rPr lang="en-US" altLang="en-US" sz="2400" dirty="0">
                <a:solidFill>
                  <a:srgbClr val="000000"/>
                </a:solidFill>
                <a:latin typeface="Comic Sans MS"/>
              </a:rPr>
              <a:t> Then Joseph got up, took the child and his mother by night, and went to Egypt,</a:t>
            </a:r>
            <a:br>
              <a:rPr lang="en-US" altLang="en-US" sz="2400" dirty="0">
                <a:latin typeface="Comic Sans MS" panose="030F0902030302020204" pitchFamily="66" charset="0"/>
              </a:rPr>
            </a:br>
            <a:r>
              <a:rPr lang="en-US" altLang="en-US" sz="2400" b="1" baseline="30000" dirty="0">
                <a:solidFill>
                  <a:srgbClr val="000000"/>
                </a:solidFill>
                <a:latin typeface="Comic Sans MS"/>
              </a:rPr>
              <a:t>15</a:t>
            </a:r>
            <a:r>
              <a:rPr lang="en-US" altLang="en-US" sz="2400" dirty="0">
                <a:solidFill>
                  <a:srgbClr val="000000"/>
                </a:solidFill>
                <a:latin typeface="Comic Sans MS"/>
              </a:rPr>
              <a:t> and remained there until the death of Herod. This was to fulfil what had been spoken by the Lord through the prophet, ‘Out of Egypt I have called my son.’</a:t>
            </a:r>
            <a:endParaRPr lang="en-AU" sz="2400" dirty="0">
              <a:latin typeface="Comic Sans MS"/>
              <a:ea typeface="Tahoma"/>
              <a:cs typeface="Tahoma"/>
            </a:endParaRPr>
          </a:p>
        </p:txBody>
      </p:sp>
      <p:sp>
        <p:nvSpPr>
          <p:cNvPr id="4" name="Rectangle 1">
            <a:extLst>
              <a:ext uri="{FF2B5EF4-FFF2-40B4-BE49-F238E27FC236}">
                <a16:creationId xmlns:a16="http://schemas.microsoft.com/office/drawing/2014/main" id="{8076A10F-94AF-956D-55D5-2FF57E4D443F}"/>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6" name="Rectangle 5">
            <a:extLst>
              <a:ext uri="{FF2B5EF4-FFF2-40B4-BE49-F238E27FC236}">
                <a16:creationId xmlns:a16="http://schemas.microsoft.com/office/drawing/2014/main" id="{4D466D02-BF7B-24A1-A964-C51C98AA9E67}"/>
              </a:ext>
            </a:extLst>
          </p:cNvPr>
          <p:cNvSpPr/>
          <p:nvPr/>
        </p:nvSpPr>
        <p:spPr>
          <a:xfrm>
            <a:off x="7682224" y="6452655"/>
            <a:ext cx="2035498" cy="400110"/>
          </a:xfrm>
          <a:prstGeom prst="rect">
            <a:avLst/>
          </a:prstGeom>
        </p:spPr>
        <p:txBody>
          <a:bodyPr wrap="square" lIns="91440" tIns="45720" rIns="91440" bIns="45720" anchor="t">
            <a:spAutoFit/>
          </a:bodyPr>
          <a:lstStyle/>
          <a:p>
            <a:r>
              <a:rPr lang="en-GB" sz="2000">
                <a:solidFill>
                  <a:srgbClr val="FF0000"/>
                </a:solidFill>
                <a:latin typeface="Comic Sans MS"/>
              </a:rPr>
              <a:t>Continues…</a:t>
            </a:r>
            <a:endParaRPr lang="en-US"/>
          </a:p>
        </p:txBody>
      </p:sp>
    </p:spTree>
    <p:extLst>
      <p:ext uri="{BB962C8B-B14F-4D97-AF65-F5344CB8AC3E}">
        <p14:creationId xmlns:p14="http://schemas.microsoft.com/office/powerpoint/2010/main" val="107087065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EBE17AF-D04A-A4EB-60A1-75D1C4389861}"/>
            </a:ext>
          </a:extLst>
        </p:cNvPr>
        <p:cNvGrpSpPr/>
        <p:nvPr/>
      </p:nvGrpSpPr>
      <p:grpSpPr>
        <a:xfrm>
          <a:off x="0" y="0"/>
          <a:ext cx="0" cy="0"/>
          <a:chOff x="0" y="0"/>
          <a:chExt cx="0" cy="0"/>
        </a:xfrm>
      </p:grpSpPr>
      <p:sp>
        <p:nvSpPr>
          <p:cNvPr id="5" name="Rectangle 4">
            <a:extLst>
              <a:ext uri="{FF2B5EF4-FFF2-40B4-BE49-F238E27FC236}">
                <a16:creationId xmlns:a16="http://schemas.microsoft.com/office/drawing/2014/main" id="{334C27D2-80DD-1595-233F-F26803CC0FA2}"/>
              </a:ext>
            </a:extLst>
          </p:cNvPr>
          <p:cNvSpPr/>
          <p:nvPr/>
        </p:nvSpPr>
        <p:spPr>
          <a:xfrm>
            <a:off x="299356" y="184790"/>
            <a:ext cx="11593288" cy="400110"/>
          </a:xfrm>
          <a:prstGeom prst="rect">
            <a:avLst/>
          </a:prstGeom>
        </p:spPr>
        <p:txBody>
          <a:bodyPr wrap="square" lIns="91440" tIns="45720" rIns="91440" bIns="45720" anchor="t">
            <a:spAutoFit/>
          </a:bodyPr>
          <a:lstStyle/>
          <a:p>
            <a:pPr algn="ctr"/>
            <a:r>
              <a:rPr lang="en-AU" sz="2000" b="1" i="1">
                <a:solidFill>
                  <a:srgbClr val="00B050"/>
                </a:solidFill>
                <a:latin typeface="Comic Sans MS" panose="030F0702030302020204" pitchFamily="66" charset="0"/>
                <a:cs typeface="Arial"/>
              </a:rPr>
              <a:t> </a:t>
            </a:r>
          </a:p>
        </p:txBody>
      </p:sp>
      <p:sp>
        <p:nvSpPr>
          <p:cNvPr id="2" name="TextBox 1">
            <a:extLst>
              <a:ext uri="{FF2B5EF4-FFF2-40B4-BE49-F238E27FC236}">
                <a16:creationId xmlns:a16="http://schemas.microsoft.com/office/drawing/2014/main" id="{5AB1DB4D-AA70-CA1F-014E-5D9652344C1D}"/>
              </a:ext>
            </a:extLst>
          </p:cNvPr>
          <p:cNvSpPr txBox="1"/>
          <p:nvPr/>
        </p:nvSpPr>
        <p:spPr>
          <a:xfrm>
            <a:off x="1161698" y="274926"/>
            <a:ext cx="10730946" cy="6125075"/>
          </a:xfrm>
          <a:prstGeom prst="rect">
            <a:avLst/>
          </a:prstGeom>
          <a:noFill/>
        </p:spPr>
        <p:txBody>
          <a:bodyPr wrap="square" lIns="91440" tIns="45720" rIns="91440" bIns="45720" rtlCol="0" anchor="t">
            <a:spAutoFit/>
          </a:bodyPr>
          <a:lstStyle/>
          <a:p>
            <a:pPr eaLnBrk="0" fontAlgn="base" hangingPunct="0">
              <a:lnSpc>
                <a:spcPct val="150000"/>
              </a:lnSpc>
              <a:spcBef>
                <a:spcPct val="0"/>
              </a:spcBef>
              <a:spcAft>
                <a:spcPct val="0"/>
              </a:spcAft>
            </a:pPr>
            <a:r>
              <a:rPr lang="en-US" altLang="en-US" sz="2400" b="1" baseline="30000" dirty="0">
                <a:solidFill>
                  <a:srgbClr val="000000"/>
                </a:solidFill>
                <a:latin typeface="Comic Sans MS"/>
              </a:rPr>
              <a:t>16</a:t>
            </a:r>
            <a:r>
              <a:rPr lang="en-US" altLang="en-US" sz="2400" dirty="0">
                <a:solidFill>
                  <a:srgbClr val="000000"/>
                </a:solidFill>
                <a:latin typeface="Comic Sans MS"/>
              </a:rPr>
              <a:t> When Herod saw that he had been tricked by the wise men, he was infuriated, and he sent and killed all the children in and around Bethlehem who were two years old or under, according to the time that he had learned from the wise men.</a:t>
            </a:r>
            <a:br>
              <a:rPr lang="en-US" altLang="en-US" sz="2400" dirty="0">
                <a:latin typeface="Comic Sans MS" panose="030F0902030302020204" pitchFamily="66" charset="0"/>
              </a:rPr>
            </a:br>
            <a:r>
              <a:rPr lang="en-US" altLang="en-US" sz="2400" b="1" baseline="30000" dirty="0">
                <a:solidFill>
                  <a:srgbClr val="000000"/>
                </a:solidFill>
                <a:latin typeface="Comic Sans MS"/>
              </a:rPr>
              <a:t>17</a:t>
            </a:r>
            <a:r>
              <a:rPr lang="en-US" altLang="en-US" sz="2400" dirty="0">
                <a:solidFill>
                  <a:srgbClr val="000000"/>
                </a:solidFill>
                <a:latin typeface="Comic Sans MS"/>
              </a:rPr>
              <a:t> Then was fulfilled what had been spoken through the prophet Jeremiah:</a:t>
            </a:r>
            <a:endParaRPr lang="en-AU" sz="2400" dirty="0">
              <a:latin typeface="Comic Sans MS"/>
              <a:ea typeface="Tahoma"/>
              <a:cs typeface="Tahoma"/>
            </a:endParaRPr>
          </a:p>
          <a:p>
            <a:pPr lvl="0" eaLnBrk="0" fontAlgn="base" hangingPunct="0">
              <a:lnSpc>
                <a:spcPct val="150000"/>
              </a:lnSpc>
              <a:spcBef>
                <a:spcPct val="0"/>
              </a:spcBef>
              <a:spcAft>
                <a:spcPct val="0"/>
              </a:spcAft>
            </a:pPr>
            <a:r>
              <a:rPr lang="en-US" altLang="en-US" sz="2400" b="1" baseline="30000" dirty="0">
                <a:solidFill>
                  <a:srgbClr val="000000"/>
                </a:solidFill>
                <a:latin typeface="Comic Sans MS"/>
              </a:rPr>
              <a:t>18</a:t>
            </a:r>
            <a:r>
              <a:rPr lang="en-US" altLang="en-US" sz="2400" dirty="0">
                <a:solidFill>
                  <a:srgbClr val="000000"/>
                </a:solidFill>
                <a:latin typeface="Comic Sans MS"/>
              </a:rPr>
              <a:t> ‘A voice was heard in Ramah,</a:t>
            </a:r>
            <a:br>
              <a:rPr lang="en-US" altLang="en-US" sz="2400" dirty="0">
                <a:latin typeface="Comic Sans MS" panose="030F0902030302020204" pitchFamily="66" charset="0"/>
              </a:rPr>
            </a:br>
            <a:r>
              <a:rPr lang="en-US" altLang="en-US" sz="2400" dirty="0">
                <a:solidFill>
                  <a:srgbClr val="000000"/>
                </a:solidFill>
                <a:latin typeface="Comic Sans MS"/>
              </a:rPr>
              <a:t>     wailing and loud lamentation,</a:t>
            </a:r>
            <a:br>
              <a:rPr lang="en-US" altLang="en-US" sz="2400" dirty="0">
                <a:latin typeface="Comic Sans MS" panose="030F0902030302020204" pitchFamily="66" charset="0"/>
              </a:rPr>
            </a:br>
            <a:r>
              <a:rPr lang="en-US" altLang="en-US" sz="2400" dirty="0">
                <a:solidFill>
                  <a:srgbClr val="000000"/>
                </a:solidFill>
                <a:latin typeface="Comic Sans MS"/>
              </a:rPr>
              <a:t>Rachel weeping for her children;</a:t>
            </a:r>
            <a:br>
              <a:rPr lang="en-US" altLang="en-US" sz="2400" dirty="0">
                <a:latin typeface="Comic Sans MS" panose="030F0902030302020204" pitchFamily="66" charset="0"/>
              </a:rPr>
            </a:br>
            <a:r>
              <a:rPr lang="en-US" altLang="en-US" sz="2400" dirty="0">
                <a:solidFill>
                  <a:srgbClr val="000000"/>
                </a:solidFill>
                <a:latin typeface="Comic Sans MS"/>
              </a:rPr>
              <a:t>     she refused to be consoled, because they are no more.’</a:t>
            </a:r>
            <a:endParaRPr lang="en-US" altLang="en-US" sz="2400" dirty="0">
              <a:latin typeface="Comic Sans MS"/>
            </a:endParaRPr>
          </a:p>
          <a:p>
            <a:pPr>
              <a:lnSpc>
                <a:spcPct val="150000"/>
              </a:lnSpc>
            </a:pPr>
            <a:endParaRPr lang="en-AU" sz="2400" dirty="0">
              <a:latin typeface="Comic Sans MS" panose="030F0902030302020204" pitchFamily="66" charset="0"/>
              <a:ea typeface="Tahoma"/>
              <a:cs typeface="Tahoma"/>
            </a:endParaRPr>
          </a:p>
        </p:txBody>
      </p:sp>
      <p:sp>
        <p:nvSpPr>
          <p:cNvPr id="3" name="TextBox 1">
            <a:extLst>
              <a:ext uri="{FF2B5EF4-FFF2-40B4-BE49-F238E27FC236}">
                <a16:creationId xmlns:a16="http://schemas.microsoft.com/office/drawing/2014/main" id="{3305B254-909F-DAA1-01DA-CB49F85FCFEB}"/>
              </a:ext>
            </a:extLst>
          </p:cNvPr>
          <p:cNvSpPr txBox="1"/>
          <p:nvPr/>
        </p:nvSpPr>
        <p:spPr>
          <a:xfrm>
            <a:off x="699973" y="6396990"/>
            <a:ext cx="8692623" cy="400110"/>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dirty="0">
                <a:latin typeface="Comic Sans MS"/>
              </a:rPr>
              <a:t>This is the Gospel of the Lord.   </a:t>
            </a:r>
            <a:r>
              <a:rPr lang="en-US" sz="2000" b="1" dirty="0">
                <a:solidFill>
                  <a:srgbClr val="FF0000"/>
                </a:solidFill>
                <a:latin typeface="Comic Sans MS"/>
              </a:rPr>
              <a:t>All: </a:t>
            </a:r>
            <a:r>
              <a:rPr lang="en-AU" sz="2000" b="1" dirty="0">
                <a:latin typeface="Comic Sans MS"/>
              </a:rPr>
              <a:t>Praise to you Lord Jesus Christ</a:t>
            </a:r>
            <a:r>
              <a:rPr lang="en-AU" sz="2000" b="1" dirty="0">
                <a:latin typeface="Comic Sans MS"/>
                <a:cs typeface="Arial"/>
              </a:rPr>
              <a:t>.</a:t>
            </a:r>
            <a:endParaRPr lang="en-AU" sz="2000" dirty="0">
              <a:latin typeface="Comic Sans MS"/>
              <a:cs typeface="Arial"/>
            </a:endParaRPr>
          </a:p>
        </p:txBody>
      </p:sp>
      <p:sp>
        <p:nvSpPr>
          <p:cNvPr id="4" name="Rectangle 1">
            <a:extLst>
              <a:ext uri="{FF2B5EF4-FFF2-40B4-BE49-F238E27FC236}">
                <a16:creationId xmlns:a16="http://schemas.microsoft.com/office/drawing/2014/main" id="{9665A82F-FDAE-7B2E-5240-CFBEED73D86D}"/>
              </a:ext>
            </a:extLst>
          </p:cNvPr>
          <p:cNvSpPr>
            <a:spLocks noChangeArrowheads="1"/>
          </p:cNvSpPr>
          <p:nvPr/>
        </p:nvSpPr>
        <p:spPr bwMode="auto">
          <a:xfrm>
            <a:off x="0" y="43628"/>
            <a:ext cx="65" cy="369944"/>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0" tIns="46023" rIns="0" bIns="46023"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69935189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ook and flowers on a table&#10;&#10;Description automatically generated">
            <a:extLst>
              <a:ext uri="{FF2B5EF4-FFF2-40B4-BE49-F238E27FC236}">
                <a16:creationId xmlns:a16="http://schemas.microsoft.com/office/drawing/2014/main" id="{28C6F0F5-6C94-F59F-4674-164BFAA29EAB}"/>
              </a:ext>
            </a:extLst>
          </p:cNvPr>
          <p:cNvPicPr>
            <a:picLocks noChangeAspect="1"/>
          </p:cNvPicPr>
          <p:nvPr/>
        </p:nvPicPr>
        <p:blipFill>
          <a:blip r:embed="rId2">
            <a:extLst>
              <a:ext uri="{28A0092B-C50C-407E-A947-70E740481C1C}">
                <a14:useLocalDpi xmlns:a14="http://schemas.microsoft.com/office/drawing/2010/main" val="0"/>
              </a:ext>
            </a:extLst>
          </a:blip>
          <a:srcRect t="19195" r="1" b="27631"/>
          <a:stretch/>
        </p:blipFill>
        <p:spPr>
          <a:xfrm>
            <a:off x="0" y="0"/>
            <a:ext cx="12192000" cy="6857999"/>
          </a:xfrm>
          <a:prstGeom prst="rect">
            <a:avLst/>
          </a:prstGeom>
          <a:noFill/>
        </p:spPr>
      </p:pic>
      <p:sp>
        <p:nvSpPr>
          <p:cNvPr id="2" name="Slide Number Placeholder 1" hidden="1">
            <a:extLst>
              <a:ext uri="{FF2B5EF4-FFF2-40B4-BE49-F238E27FC236}">
                <a16:creationId xmlns:a16="http://schemas.microsoft.com/office/drawing/2014/main" id="{29295B47-6AB1-C2C1-4D9C-D5C9691DB1ED}"/>
              </a:ext>
            </a:extLst>
          </p:cNvPr>
          <p:cNvSpPr>
            <a:spLocks noGrp="1"/>
          </p:cNvSpPr>
          <p:nvPr>
            <p:ph type="sldNum" sz="quarter" idx="12"/>
          </p:nvPr>
        </p:nvSpPr>
        <p:spPr/>
        <p:txBody>
          <a:bodyPr/>
          <a:lstStyle/>
          <a:p>
            <a:pPr>
              <a:spcAft>
                <a:spcPts val="600"/>
              </a:spcAft>
              <a:defRPr/>
            </a:pPr>
            <a:fld id="{EBC57D59-8F18-4E33-9885-CA1B9A361622}" type="slidenum">
              <a:rPr lang="en-AU" altLang="en-US" smtClean="0">
                <a:solidFill>
                  <a:prstClr val="black">
                    <a:tint val="75000"/>
                  </a:prstClr>
                </a:solidFill>
              </a:rPr>
              <a:pPr>
                <a:spcAft>
                  <a:spcPts val="600"/>
                </a:spcAft>
                <a:defRPr/>
              </a:pPr>
              <a:t>26</a:t>
            </a:fld>
            <a:endParaRPr lang="en-AU" altLang="en-US">
              <a:solidFill>
                <a:prstClr val="black">
                  <a:tint val="75000"/>
                </a:prstClr>
              </a:solidFill>
            </a:endParaRPr>
          </a:p>
        </p:txBody>
      </p:sp>
      <p:sp>
        <p:nvSpPr>
          <p:cNvPr id="6" name="TextBox 5">
            <a:extLst>
              <a:ext uri="{FF2B5EF4-FFF2-40B4-BE49-F238E27FC236}">
                <a16:creationId xmlns:a16="http://schemas.microsoft.com/office/drawing/2014/main" id="{B997E1CA-0589-9A88-0F7B-E05A6C932546}"/>
              </a:ext>
            </a:extLst>
          </p:cNvPr>
          <p:cNvSpPr txBox="1"/>
          <p:nvPr/>
        </p:nvSpPr>
        <p:spPr>
          <a:xfrm>
            <a:off x="3377738" y="1679171"/>
            <a:ext cx="5436523" cy="1458156"/>
          </a:xfrm>
          <a:prstGeom prst="rect">
            <a:avLst/>
          </a:prstGeom>
          <a:noFill/>
        </p:spPr>
        <p:txBody>
          <a:bodyPr wrap="square" rtlCol="0">
            <a:spAutoFit/>
          </a:bodyPr>
          <a:lstStyle/>
          <a:p>
            <a:pPr algn="ctr">
              <a:lnSpc>
                <a:spcPct val="114999"/>
              </a:lnSpc>
            </a:pPr>
            <a:r>
              <a:rPr lang="en-US" sz="4000" b="1" dirty="0">
                <a:solidFill>
                  <a:srgbClr val="FF0000"/>
                </a:solidFill>
                <a:latin typeface="Comic Sans MS"/>
              </a:rPr>
              <a:t>We pause </a:t>
            </a:r>
            <a:endParaRPr lang="en-US" sz="4000" b="1" dirty="0">
              <a:solidFill>
                <a:srgbClr val="FF0000"/>
              </a:solidFill>
              <a:latin typeface="Comic Sans MS"/>
              <a:cs typeface="Calibri"/>
            </a:endParaRPr>
          </a:p>
          <a:p>
            <a:pPr algn="ctr">
              <a:lnSpc>
                <a:spcPct val="114999"/>
              </a:lnSpc>
            </a:pPr>
            <a:r>
              <a:rPr lang="en-US" sz="4000" b="1" dirty="0">
                <a:solidFill>
                  <a:srgbClr val="FF0000"/>
                </a:solidFill>
                <a:latin typeface="Comic Sans MS"/>
              </a:rPr>
              <a:t>after ​the Gospel ​​</a:t>
            </a:r>
            <a:endParaRPr lang="en-US" sz="4000" b="1" dirty="0">
              <a:solidFill>
                <a:srgbClr val="FF0000"/>
              </a:solidFill>
              <a:latin typeface="Comic Sans MS"/>
              <a:ea typeface="Calibri"/>
              <a:cs typeface="Calibri"/>
            </a:endParaRPr>
          </a:p>
        </p:txBody>
      </p:sp>
    </p:spTree>
    <p:extLst>
      <p:ext uri="{BB962C8B-B14F-4D97-AF65-F5344CB8AC3E}">
        <p14:creationId xmlns:p14="http://schemas.microsoft.com/office/powerpoint/2010/main" val="175169980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A450FFE8-B04A-EB82-C53E-242C185F4BB2}"/>
              </a:ext>
            </a:extLst>
          </p:cNvPr>
          <p:cNvSpPr>
            <a:spLocks noGrp="1"/>
          </p:cNvSpPr>
          <p:nvPr>
            <p:ph type="sldNum" sz="quarter" idx="12"/>
          </p:nvPr>
        </p:nvSpPr>
        <p:spPr/>
        <p:txBody>
          <a:bodyPr/>
          <a:lstStyle/>
          <a:p>
            <a:pPr>
              <a:defRPr/>
            </a:pPr>
            <a:fld id="{EBC57D59-8F18-4E33-9885-CA1B9A361622}" type="slidenum">
              <a:rPr lang="en-AU" altLang="en-US">
                <a:solidFill>
                  <a:prstClr val="black">
                    <a:tint val="75000"/>
                  </a:prstClr>
                </a:solidFill>
              </a:rPr>
              <a:pPr>
                <a:defRPr/>
              </a:pPr>
              <a:t>27</a:t>
            </a:fld>
            <a:endParaRPr lang="en-AU" altLang="en-US">
              <a:solidFill>
                <a:prstClr val="black">
                  <a:tint val="75000"/>
                </a:prstClr>
              </a:solidFill>
            </a:endParaRPr>
          </a:p>
        </p:txBody>
      </p:sp>
      <p:sp>
        <p:nvSpPr>
          <p:cNvPr id="4" name="TextBox 3">
            <a:extLst>
              <a:ext uri="{FF2B5EF4-FFF2-40B4-BE49-F238E27FC236}">
                <a16:creationId xmlns:a16="http://schemas.microsoft.com/office/drawing/2014/main" id="{A64D88EB-19E9-D602-EC87-E7A60CB2FF65}"/>
              </a:ext>
            </a:extLst>
          </p:cNvPr>
          <p:cNvSpPr txBox="1"/>
          <p:nvPr/>
        </p:nvSpPr>
        <p:spPr>
          <a:xfrm>
            <a:off x="365245" y="4461539"/>
            <a:ext cx="11465529" cy="110799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AU" sz="6600" dirty="0">
                <a:solidFill>
                  <a:srgbClr val="FF0000"/>
                </a:solidFill>
                <a:latin typeface="Comic Sans MS"/>
              </a:rPr>
              <a:t>Sermon</a:t>
            </a:r>
            <a:endParaRPr lang="en-AU" sz="6600" dirty="0">
              <a:solidFill>
                <a:srgbClr val="FF0000"/>
              </a:solidFill>
              <a:ea typeface="Calibri"/>
              <a:cs typeface="Calibri"/>
            </a:endParaRPr>
          </a:p>
        </p:txBody>
      </p:sp>
      <p:sp>
        <p:nvSpPr>
          <p:cNvPr id="5" name="TextBox 4">
            <a:extLst>
              <a:ext uri="{FF2B5EF4-FFF2-40B4-BE49-F238E27FC236}">
                <a16:creationId xmlns:a16="http://schemas.microsoft.com/office/drawing/2014/main" id="{45778826-7C60-ABB3-4AD2-60B01924D0B8}"/>
              </a:ext>
            </a:extLst>
          </p:cNvPr>
          <p:cNvSpPr txBox="1"/>
          <p:nvPr/>
        </p:nvSpPr>
        <p:spPr>
          <a:xfrm>
            <a:off x="481154" y="182144"/>
            <a:ext cx="11239500" cy="379142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400" dirty="0">
                <a:solidFill>
                  <a:srgbClr val="FF0000"/>
                </a:solidFill>
                <a:latin typeface="Comic Sans MS"/>
              </a:rPr>
              <a:t>Leader:</a:t>
            </a:r>
            <a:r>
              <a:rPr lang="en-AU" sz="2400" b="1" i="1" dirty="0">
                <a:solidFill>
                  <a:srgbClr val="FF0000"/>
                </a:solidFill>
                <a:latin typeface="Comic Sans MS"/>
              </a:rPr>
              <a:t> </a:t>
            </a:r>
            <a:r>
              <a:rPr lang="en-AU" sz="2400" dirty="0">
                <a:latin typeface="Comic Sans MS"/>
              </a:rPr>
              <a:t>The Sermon is recorded to YouTube for sharing later.</a:t>
            </a:r>
            <a:endParaRPr lang="en-AU" sz="2400" dirty="0">
              <a:ea typeface="Calibri"/>
              <a:cs typeface="Calibri"/>
            </a:endParaRPr>
          </a:p>
          <a:p>
            <a:pPr>
              <a:lnSpc>
                <a:spcPct val="150000"/>
              </a:lnSpc>
            </a:pPr>
            <a:r>
              <a:rPr lang="en-AU" sz="2400" dirty="0">
                <a:latin typeface="Comic Sans MS"/>
              </a:rPr>
              <a:t>Only the preacher's video and audio will be recorded.</a:t>
            </a:r>
          </a:p>
          <a:p>
            <a:pPr>
              <a:lnSpc>
                <a:spcPct val="150000"/>
              </a:lnSpc>
            </a:pPr>
            <a:r>
              <a:rPr lang="en-AU" sz="2400" dirty="0">
                <a:latin typeface="Comic Sans MS"/>
                <a:ea typeface="Calibri"/>
                <a:cs typeface="Calibri"/>
              </a:rPr>
              <a:t>The chat and other participants' feeds remain out of sight of the recording.</a:t>
            </a:r>
          </a:p>
          <a:p>
            <a:pPr>
              <a:lnSpc>
                <a:spcPct val="150000"/>
              </a:lnSpc>
            </a:pPr>
            <a:endParaRPr lang="en-AU" sz="1050" b="1" i="1" dirty="0">
              <a:solidFill>
                <a:srgbClr val="E3960B"/>
              </a:solidFill>
              <a:latin typeface="Comic Sans MS"/>
              <a:ea typeface="Calibri"/>
              <a:cs typeface="Calibri"/>
            </a:endParaRPr>
          </a:p>
          <a:p>
            <a:pPr marL="342900" indent="-342900">
              <a:lnSpc>
                <a:spcPct val="150000"/>
              </a:lnSpc>
              <a:buFont typeface="Wingdings"/>
              <a:buChar char="Ø"/>
            </a:pPr>
            <a:r>
              <a:rPr lang="en-AU" sz="2000" dirty="0">
                <a:solidFill>
                  <a:srgbClr val="FF0000"/>
                </a:solidFill>
                <a:latin typeface="Comic Sans MS"/>
                <a:ea typeface="Calibri"/>
                <a:cs typeface="Calibri"/>
              </a:rPr>
              <a:t>Leader and Cantor mute </a:t>
            </a:r>
            <a:r>
              <a:rPr lang="en-US" sz="2000" dirty="0">
                <a:solidFill>
                  <a:srgbClr val="FF0000"/>
                </a:solidFill>
                <a:latin typeface="Comic Sans MS"/>
                <a:ea typeface="Calibri"/>
                <a:cs typeface="Calibri"/>
              </a:rPr>
              <a:t> </a:t>
            </a:r>
            <a:endParaRPr lang="en-AU" sz="2000">
              <a:solidFill>
                <a:srgbClr val="FF0000"/>
              </a:solidFill>
              <a:latin typeface="Calibri"/>
              <a:ea typeface="Calibri"/>
              <a:cs typeface="Calibri"/>
            </a:endParaRPr>
          </a:p>
          <a:p>
            <a:pPr marL="342900" indent="-342900">
              <a:lnSpc>
                <a:spcPct val="150000"/>
              </a:lnSpc>
              <a:buFont typeface="Wingdings"/>
              <a:buChar char="Ø"/>
            </a:pPr>
            <a:r>
              <a:rPr lang="en-AU" sz="2000" dirty="0">
                <a:solidFill>
                  <a:srgbClr val="FF0000"/>
                </a:solidFill>
                <a:latin typeface="Comic Sans MS"/>
                <a:ea typeface="Calibri"/>
                <a:cs typeface="Calibri"/>
              </a:rPr>
              <a:t>Broadcaster exits screenshare </a:t>
            </a:r>
            <a:endParaRPr lang="en-AU" sz="2000">
              <a:solidFill>
                <a:srgbClr val="FF0000"/>
              </a:solidFill>
              <a:latin typeface="Calibri"/>
              <a:ea typeface="Calibri"/>
              <a:cs typeface="Calibri"/>
            </a:endParaRPr>
          </a:p>
          <a:p>
            <a:pPr marL="342900" indent="-342900">
              <a:lnSpc>
                <a:spcPct val="150000"/>
              </a:lnSpc>
              <a:buFont typeface="Wingdings,Sans-Serif"/>
              <a:buChar char="Ø"/>
            </a:pPr>
            <a:r>
              <a:rPr lang="en-AU" sz="2000" dirty="0">
                <a:solidFill>
                  <a:srgbClr val="FF0000"/>
                </a:solidFill>
                <a:latin typeface="Comic Sans MS"/>
                <a:ea typeface="Calibri"/>
                <a:cs typeface="Calibri"/>
              </a:rPr>
              <a:t>Preacher unmutes</a:t>
            </a:r>
          </a:p>
          <a:p>
            <a:pPr marL="342900" indent="-342900">
              <a:lnSpc>
                <a:spcPct val="150000"/>
              </a:lnSpc>
              <a:buFont typeface="Wingdings,Sans-Serif"/>
              <a:buChar char="Ø"/>
            </a:pPr>
            <a:r>
              <a:rPr lang="en-AU" sz="2000" dirty="0">
                <a:solidFill>
                  <a:srgbClr val="FF0000"/>
                </a:solidFill>
                <a:latin typeface="Comic Sans MS"/>
                <a:ea typeface="Calibri"/>
                <a:cs typeface="Calibri"/>
              </a:rPr>
              <a:t>Zoom buttons ”pins” preacher’s screen + selects “record to the cloud”</a:t>
            </a:r>
            <a:endParaRPr lang="en-AU" sz="2000" dirty="0">
              <a:solidFill>
                <a:srgbClr val="FF0000"/>
              </a:solidFill>
              <a:latin typeface="Times New Roman"/>
              <a:ea typeface="Calibri"/>
              <a:cs typeface="Times New Roman"/>
            </a:endParaRPr>
          </a:p>
        </p:txBody>
      </p:sp>
    </p:spTree>
    <p:extLst>
      <p:ext uri="{BB962C8B-B14F-4D97-AF65-F5344CB8AC3E}">
        <p14:creationId xmlns:p14="http://schemas.microsoft.com/office/powerpoint/2010/main" val="97452757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BB47EC3-D418-462A-A803-1A59339482CC}"/>
              </a:ext>
            </a:extLst>
          </p:cNvPr>
          <p:cNvSpPr>
            <a:spLocks noGrp="1"/>
          </p:cNvSpPr>
          <p:nvPr>
            <p:ph type="sldNum" sz="quarter" idx="12"/>
          </p:nvPr>
        </p:nvSpPr>
        <p:spPr/>
        <p:txBody>
          <a:bodyPr/>
          <a:lstStyle/>
          <a:p>
            <a:fld id="{D6BAAE04-8869-45BD-9FC4-571BC1F4B92A}" type="slidenum">
              <a:rPr lang="en-AU" smtClean="0"/>
              <a:t>28</a:t>
            </a:fld>
            <a:endParaRPr lang="en-AU"/>
          </a:p>
        </p:txBody>
      </p:sp>
      <p:sp>
        <p:nvSpPr>
          <p:cNvPr id="3" name="TextBox 2">
            <a:extLst>
              <a:ext uri="{FF2B5EF4-FFF2-40B4-BE49-F238E27FC236}">
                <a16:creationId xmlns:a16="http://schemas.microsoft.com/office/drawing/2014/main" id="{3B431639-ED23-448F-AED9-9F17CE38DE4F}"/>
              </a:ext>
            </a:extLst>
          </p:cNvPr>
          <p:cNvSpPr txBox="1"/>
          <p:nvPr/>
        </p:nvSpPr>
        <p:spPr>
          <a:xfrm>
            <a:off x="394648" y="572325"/>
            <a:ext cx="11402704" cy="504753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2800" dirty="0">
                <a:solidFill>
                  <a:srgbClr val="FF0000"/>
                </a:solidFill>
                <a:latin typeface="Comic Sans MS"/>
                <a:cs typeface="Segoe UI"/>
              </a:rPr>
              <a:t>Leader unmutes</a:t>
            </a:r>
          </a:p>
          <a:p>
            <a:pPr algn="ctr"/>
            <a:endParaRPr lang="en-US" i="1" dirty="0">
              <a:solidFill>
                <a:srgbClr val="FF0000"/>
              </a:solidFill>
              <a:latin typeface="Comic Sans MS" panose="030F0702030302020204" pitchFamily="66" charset="0"/>
              <a:cs typeface="Segoe UI"/>
            </a:endParaRPr>
          </a:p>
          <a:p>
            <a:pPr algn="ctr"/>
            <a:r>
              <a:rPr lang="en-GB" sz="3600" dirty="0">
                <a:solidFill>
                  <a:srgbClr val="FF0000"/>
                </a:solidFill>
                <a:latin typeface="Comic Sans MS"/>
              </a:rPr>
              <a:t>Our next Hymn is</a:t>
            </a:r>
          </a:p>
          <a:p>
            <a:pPr algn="ctr"/>
            <a:endParaRPr lang="en-GB" sz="3600" dirty="0">
              <a:solidFill>
                <a:srgbClr val="FF0000"/>
              </a:solidFill>
              <a:latin typeface="Comic Sans MS"/>
            </a:endParaRPr>
          </a:p>
          <a:p>
            <a:pPr algn="ctr"/>
            <a:r>
              <a:rPr lang="en-GB" sz="4400" dirty="0">
                <a:solidFill>
                  <a:srgbClr val="FF0000"/>
                </a:solidFill>
                <a:latin typeface="Comic Sans MS"/>
              </a:rPr>
              <a:t>Star of Mercy</a:t>
            </a:r>
          </a:p>
          <a:p>
            <a:pPr algn="ctr"/>
            <a:r>
              <a:rPr lang="en-GB" sz="1600" dirty="0">
                <a:solidFill>
                  <a:srgbClr val="FF0000"/>
                </a:solidFill>
                <a:ea typeface="+mn-lt"/>
                <a:cs typeface="+mn-lt"/>
                <a:hlinkClick r:id="rId2"/>
              </a:rPr>
              <a:t>https://www.youtube.com/watch?v=2OnLc5323ew</a:t>
            </a:r>
            <a:endParaRPr lang="en-GB" sz="1600" dirty="0"/>
          </a:p>
          <a:p>
            <a:pPr algn="ctr"/>
            <a:endParaRPr lang="en-GB" sz="3600" dirty="0">
              <a:solidFill>
                <a:srgbClr val="FF0000"/>
              </a:solidFill>
              <a:latin typeface="Times New Roman"/>
              <a:ea typeface="Calibri"/>
              <a:cs typeface="Times New Roman"/>
            </a:endParaRPr>
          </a:p>
          <a:p>
            <a:pPr algn="ctr"/>
            <a:endParaRPr lang="en-GB" sz="3600" dirty="0">
              <a:solidFill>
                <a:srgbClr val="FF0000"/>
              </a:solidFill>
              <a:latin typeface="Times New Roman"/>
              <a:ea typeface="Calibri"/>
              <a:cs typeface="Times New Roman"/>
            </a:endParaRPr>
          </a:p>
          <a:p>
            <a:pPr algn="ctr"/>
            <a:endParaRPr lang="en-US" sz="1200" dirty="0">
              <a:solidFill>
                <a:srgbClr val="FF0000"/>
              </a:solidFill>
              <a:latin typeface="Comic Sans MS" panose="030F0902030302020204" pitchFamily="66" charset="0"/>
              <a:ea typeface="Calibri"/>
              <a:cs typeface="Calibri"/>
            </a:endParaRPr>
          </a:p>
          <a:p>
            <a:pPr algn="ctr"/>
            <a:r>
              <a:rPr lang="en-US" sz="2800" i="0" u="none" strike="noStrike" dirty="0">
                <a:solidFill>
                  <a:srgbClr val="FF0000"/>
                </a:solidFill>
                <a:effectLst/>
                <a:latin typeface="Comic Sans MS"/>
              </a:rPr>
              <a:t>We stay on mute</a:t>
            </a:r>
            <a:endParaRPr lang="en-US" sz="2800" dirty="0">
              <a:solidFill>
                <a:srgbClr val="FF0000"/>
              </a:solidFill>
              <a:latin typeface="Comic Sans MS"/>
              <a:cs typeface="Times New Roman"/>
            </a:endParaRPr>
          </a:p>
          <a:p>
            <a:pPr algn="ctr"/>
            <a:r>
              <a:rPr lang="en-US" sz="2800" dirty="0">
                <a:solidFill>
                  <a:srgbClr val="FF0000"/>
                </a:solidFill>
                <a:latin typeface="Comic Sans MS"/>
              </a:rPr>
              <a:t>Leader mutes</a:t>
            </a:r>
            <a:endParaRPr lang="en-US" dirty="0">
              <a:solidFill>
                <a:srgbClr val="FF0000"/>
              </a:solidFill>
              <a:latin typeface="Comic Sans MS"/>
            </a:endParaRPr>
          </a:p>
        </p:txBody>
      </p:sp>
    </p:spTree>
    <p:extLst>
      <p:ext uri="{BB962C8B-B14F-4D97-AF65-F5344CB8AC3E}">
        <p14:creationId xmlns:p14="http://schemas.microsoft.com/office/powerpoint/2010/main" val="33498828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943897" y="1488811"/>
            <a:ext cx="10439533" cy="2554545"/>
          </a:xfrm>
          <a:prstGeom prst="rect">
            <a:avLst/>
          </a:prstGeom>
        </p:spPr>
        <p:txBody>
          <a:bodyPr wrap="square" lIns="91440" tIns="45720" rIns="91440" bIns="45720" anchor="t">
            <a:spAutoFit/>
          </a:bodyPr>
          <a:lstStyle/>
          <a:p>
            <a:r>
              <a:rPr lang="en-US" sz="3200" dirty="0">
                <a:solidFill>
                  <a:srgbClr val="FF0000"/>
                </a:solidFill>
                <a:latin typeface="Comic Sans MS"/>
                <a:cs typeface="Segoe UI"/>
              </a:rPr>
              <a:t>Leader:</a:t>
            </a:r>
            <a:r>
              <a:rPr lang="en-US" sz="3200" b="1" dirty="0">
                <a:solidFill>
                  <a:srgbClr val="FF0000"/>
                </a:solidFill>
                <a:latin typeface="Comic Sans MS"/>
                <a:cs typeface="Segoe UI"/>
              </a:rPr>
              <a:t> </a:t>
            </a:r>
            <a:r>
              <a:rPr lang="en-US" sz="3200" dirty="0">
                <a:latin typeface="Comic Sans MS"/>
              </a:rPr>
              <a:t>We are the body of Christ</a:t>
            </a:r>
          </a:p>
          <a:p>
            <a:pPr algn="ctr"/>
            <a:r>
              <a:rPr lang="en-US" sz="3200" b="1" dirty="0">
                <a:solidFill>
                  <a:srgbClr val="FF0000"/>
                </a:solidFill>
                <a:latin typeface="Comic Sans MS"/>
              </a:rPr>
              <a:t>All: </a:t>
            </a:r>
            <a:r>
              <a:rPr lang="en-US" sz="3200" b="1" dirty="0">
                <a:latin typeface="Comic Sans MS"/>
              </a:rPr>
              <a:t>God’s Spirit is with us</a:t>
            </a:r>
          </a:p>
          <a:p>
            <a:pPr algn="ctr"/>
            <a:endParaRPr lang="en-US" sz="3200" dirty="0">
              <a:latin typeface="Comic Sans MS" panose="030F0702030302020204" pitchFamily="66" charset="0"/>
            </a:endParaRPr>
          </a:p>
          <a:p>
            <a:r>
              <a:rPr lang="en-US" sz="3200" dirty="0">
                <a:solidFill>
                  <a:srgbClr val="FF0000"/>
                </a:solidFill>
                <a:latin typeface="Comic Sans MS"/>
                <a:cs typeface="Segoe UI"/>
              </a:rPr>
              <a:t>Leader:</a:t>
            </a:r>
            <a:r>
              <a:rPr lang="en-US" sz="3200" b="1" dirty="0">
                <a:solidFill>
                  <a:srgbClr val="FF0000"/>
                </a:solidFill>
                <a:latin typeface="Comic Sans MS"/>
                <a:cs typeface="Segoe UI"/>
              </a:rPr>
              <a:t> </a:t>
            </a:r>
            <a:r>
              <a:rPr lang="en-US" sz="3200" dirty="0">
                <a:latin typeface="Comic Sans MS"/>
              </a:rPr>
              <a:t>The peace of the Lord be always with you.</a:t>
            </a:r>
          </a:p>
          <a:p>
            <a:pPr algn="ctr"/>
            <a:r>
              <a:rPr lang="en-US" sz="3200" b="1" dirty="0">
                <a:solidFill>
                  <a:srgbClr val="FF0000"/>
                </a:solidFill>
                <a:latin typeface="Comic Sans MS"/>
              </a:rPr>
              <a:t>All: </a:t>
            </a:r>
            <a:r>
              <a:rPr lang="en-US" sz="3200" b="1" dirty="0">
                <a:latin typeface="Comic Sans MS"/>
              </a:rPr>
              <a:t>And also with you.</a:t>
            </a:r>
            <a:endParaRPr lang="en-US" sz="3200" dirty="0">
              <a:latin typeface="Comic Sans MS"/>
            </a:endParaRPr>
          </a:p>
        </p:txBody>
      </p:sp>
      <p:sp>
        <p:nvSpPr>
          <p:cNvPr id="3" name="Rectangle 2"/>
          <p:cNvSpPr/>
          <p:nvPr/>
        </p:nvSpPr>
        <p:spPr>
          <a:xfrm>
            <a:off x="3859779" y="584285"/>
            <a:ext cx="4471096" cy="584775"/>
          </a:xfrm>
          <a:prstGeom prst="rect">
            <a:avLst/>
          </a:prstGeom>
        </p:spPr>
        <p:txBody>
          <a:bodyPr wrap="none" lIns="91440" tIns="45720" rIns="91440" bIns="45720" anchor="t">
            <a:spAutoFit/>
          </a:bodyPr>
          <a:lstStyle/>
          <a:p>
            <a:r>
              <a:rPr lang="en-AU" sz="3200" i="1" dirty="0">
                <a:solidFill>
                  <a:srgbClr val="FF0000"/>
                </a:solidFill>
                <a:latin typeface="Comic Sans MS"/>
                <a:cs typeface="Arial"/>
              </a:rPr>
              <a:t>The Greeting of Peace</a:t>
            </a:r>
          </a:p>
        </p:txBody>
      </p:sp>
      <p:sp>
        <p:nvSpPr>
          <p:cNvPr id="4" name="Rectangle 3">
            <a:extLst>
              <a:ext uri="{FF2B5EF4-FFF2-40B4-BE49-F238E27FC236}">
                <a16:creationId xmlns:a16="http://schemas.microsoft.com/office/drawing/2014/main" id="{B9B0A7B0-91AF-974D-4B60-6AC6FF0D7579}"/>
              </a:ext>
            </a:extLst>
          </p:cNvPr>
          <p:cNvSpPr/>
          <p:nvPr/>
        </p:nvSpPr>
        <p:spPr>
          <a:xfrm>
            <a:off x="331058" y="175836"/>
            <a:ext cx="3983784" cy="400110"/>
          </a:xfrm>
          <a:prstGeom prst="rect">
            <a:avLst/>
          </a:prstGeom>
        </p:spPr>
        <p:txBody>
          <a:bodyPr wrap="none" lIns="91440" tIns="45720" rIns="91440" bIns="45720" anchor="t">
            <a:spAutoFit/>
          </a:bodyPr>
          <a:lstStyle/>
          <a:p>
            <a:pPr algn="ctr"/>
            <a:r>
              <a:rPr lang="en-AU" sz="2000" dirty="0">
                <a:solidFill>
                  <a:srgbClr val="FF0000"/>
                </a:solidFill>
                <a:latin typeface="Comic Sans MS"/>
                <a:cs typeface="Arial"/>
              </a:rPr>
              <a:t>The Leader and Cantor unmute</a:t>
            </a:r>
            <a:endParaRPr lang="en-US" sz="1400" dirty="0">
              <a:solidFill>
                <a:srgbClr val="FF0000"/>
              </a:solidFill>
            </a:endParaRPr>
          </a:p>
        </p:txBody>
      </p:sp>
      <p:sp>
        <p:nvSpPr>
          <p:cNvPr id="5" name="Rectangle 4">
            <a:extLst>
              <a:ext uri="{FF2B5EF4-FFF2-40B4-BE49-F238E27FC236}">
                <a16:creationId xmlns:a16="http://schemas.microsoft.com/office/drawing/2014/main" id="{5597A58A-FECB-DB38-FCA8-770CB587CDF5}"/>
              </a:ext>
            </a:extLst>
          </p:cNvPr>
          <p:cNvSpPr/>
          <p:nvPr/>
        </p:nvSpPr>
        <p:spPr>
          <a:xfrm>
            <a:off x="943897" y="4229394"/>
            <a:ext cx="10574862" cy="1938992"/>
          </a:xfrm>
          <a:prstGeom prst="rect">
            <a:avLst/>
          </a:prstGeom>
        </p:spPr>
        <p:txBody>
          <a:bodyPr wrap="square" lIns="91440" tIns="45720" rIns="91440" bIns="45720" anchor="t">
            <a:spAutoFit/>
          </a:bodyPr>
          <a:lstStyle/>
          <a:p>
            <a:r>
              <a:rPr lang="en-AU" sz="2000" dirty="0">
                <a:solidFill>
                  <a:srgbClr val="FF0000"/>
                </a:solidFill>
                <a:latin typeface="Comic Sans MS"/>
                <a:cs typeface="Arial"/>
              </a:rPr>
              <a:t>Leader:</a:t>
            </a:r>
            <a:r>
              <a:rPr lang="en-AU" sz="2000" b="1" dirty="0">
                <a:solidFill>
                  <a:srgbClr val="FF0000"/>
                </a:solidFill>
                <a:latin typeface="Comic Sans MS"/>
                <a:cs typeface="Arial"/>
              </a:rPr>
              <a:t> </a:t>
            </a:r>
            <a:r>
              <a:rPr lang="en-AU" sz="2000" dirty="0">
                <a:latin typeface="Comic Sans MS"/>
                <a:cs typeface="Arial"/>
              </a:rPr>
              <a:t>A sign of peace may be exchanged </a:t>
            </a:r>
            <a:endParaRPr lang="en-US" sz="2000" dirty="0">
              <a:latin typeface="Comic Sans MS"/>
              <a:cs typeface="Arial"/>
            </a:endParaRPr>
          </a:p>
          <a:p>
            <a:pPr algn="ctr"/>
            <a:endParaRPr lang="en-AU" sz="2000" dirty="0">
              <a:solidFill>
                <a:srgbClr val="FFB83A"/>
              </a:solidFill>
              <a:latin typeface="Comic Sans MS"/>
              <a:cs typeface="Arial"/>
            </a:endParaRPr>
          </a:p>
          <a:p>
            <a:r>
              <a:rPr lang="en-AU" sz="2000" b="1" dirty="0">
                <a:latin typeface="Comic Sans MS"/>
                <a:cs typeface="Arial"/>
              </a:rPr>
              <a:t>You may like to type 'Peace' into the chat, use the 'raise hand’ or other reaction buttons, or just simply wave via the screen with your video turned on</a:t>
            </a:r>
            <a:endParaRPr lang="en-US" sz="2000" b="1" dirty="0">
              <a:latin typeface="Comic Sans MS"/>
              <a:cs typeface="Arial"/>
            </a:endParaRPr>
          </a:p>
          <a:p>
            <a:pPr algn="ctr"/>
            <a:endParaRPr lang="en-AU" sz="2000" b="1" dirty="0">
              <a:latin typeface="Comic Sans MS"/>
              <a:cs typeface="Arial"/>
            </a:endParaRPr>
          </a:p>
          <a:p>
            <a:r>
              <a:rPr lang="en-AU" sz="2000" b="1" dirty="0">
                <a:latin typeface="Comic Sans MS"/>
                <a:cs typeface="Arial"/>
              </a:rPr>
              <a:t>(Broadcaster exits shared screen for a few moments for the exchange of peace)</a:t>
            </a:r>
            <a:endParaRPr lang="en-AU" sz="2000" b="1" dirty="0">
              <a:cs typeface="Times New Roman"/>
            </a:endParaRPr>
          </a:p>
        </p:txBody>
      </p:sp>
    </p:spTree>
    <p:extLst>
      <p:ext uri="{BB962C8B-B14F-4D97-AF65-F5344CB8AC3E}">
        <p14:creationId xmlns:p14="http://schemas.microsoft.com/office/powerpoint/2010/main" val="1093105384"/>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FBD2E">
            <a:alpha val="55000"/>
          </a:srgbClr>
        </a:solidFill>
        <a:effectLst/>
      </p:bgPr>
    </p:bg>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4A591C8E-E273-25EA-32D4-62B87A8E1C56}"/>
              </a:ext>
            </a:extLst>
          </p:cNvPr>
          <p:cNvSpPr>
            <a:spLocks noGrp="1"/>
          </p:cNvSpPr>
          <p:nvPr>
            <p:ph type="sldNum" sz="quarter" idx="12"/>
          </p:nvPr>
        </p:nvSpPr>
        <p:spPr/>
        <p:txBody>
          <a:bodyPr/>
          <a:lstStyle/>
          <a:p>
            <a:fld id="{D6BAAE04-8869-45BD-9FC4-571BC1F4B92A}" type="slidenum">
              <a:rPr lang="en-AU" smtClean="0"/>
              <a:t>3</a:t>
            </a:fld>
            <a:endParaRPr lang="en-AU"/>
          </a:p>
        </p:txBody>
      </p:sp>
      <p:sp>
        <p:nvSpPr>
          <p:cNvPr id="3" name="TextBox 1">
            <a:extLst>
              <a:ext uri="{FF2B5EF4-FFF2-40B4-BE49-F238E27FC236}">
                <a16:creationId xmlns:a16="http://schemas.microsoft.com/office/drawing/2014/main" id="{EED2037D-35E3-05F6-E09B-C219996F7621}"/>
              </a:ext>
            </a:extLst>
          </p:cNvPr>
          <p:cNvSpPr txBox="1"/>
          <p:nvPr/>
        </p:nvSpPr>
        <p:spPr>
          <a:xfrm>
            <a:off x="304961" y="198224"/>
            <a:ext cx="11673780" cy="400110"/>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r>
              <a:rPr lang="en-AU" sz="2000" b="1" dirty="0">
                <a:solidFill>
                  <a:srgbClr val="FF0000"/>
                </a:solidFill>
                <a:latin typeface="Comic Sans MS"/>
              </a:rPr>
              <a:t>Leader: </a:t>
            </a:r>
            <a:r>
              <a:rPr lang="en-AU" sz="2000" dirty="0">
                <a:latin typeface="Comic Sans MS"/>
              </a:rPr>
              <a:t>Our Holy </a:t>
            </a:r>
            <a:r>
              <a:rPr lang="en-GB" sz="2000" dirty="0">
                <a:latin typeface="Comic Sans MS"/>
              </a:rPr>
              <a:t>Hermit Highlights for today</a:t>
            </a:r>
          </a:p>
        </p:txBody>
      </p:sp>
      <p:sp>
        <p:nvSpPr>
          <p:cNvPr id="8" name="Rectangle 7"/>
          <p:cNvSpPr/>
          <p:nvPr/>
        </p:nvSpPr>
        <p:spPr>
          <a:xfrm>
            <a:off x="8702398" y="5433021"/>
            <a:ext cx="3276343" cy="923330"/>
          </a:xfrm>
          <a:prstGeom prst="rect">
            <a:avLst/>
          </a:prstGeom>
        </p:spPr>
        <p:txBody>
          <a:bodyPr wrap="square" lIns="91440" tIns="45720" rIns="91440" bIns="45720" anchor="t">
            <a:spAutoFit/>
          </a:bodyPr>
          <a:lstStyle/>
          <a:p>
            <a:r>
              <a:rPr lang="en-GB" dirty="0">
                <a:latin typeface="Comic Sans MS"/>
              </a:rPr>
              <a:t>To read more about our hermits please click the link​</a:t>
            </a:r>
            <a:r>
              <a:rPr lang="en-US" dirty="0">
                <a:latin typeface="Comic Sans MS"/>
              </a:rPr>
              <a:t>​ in the send out</a:t>
            </a:r>
          </a:p>
        </p:txBody>
      </p:sp>
      <p:sp>
        <p:nvSpPr>
          <p:cNvPr id="4" name="TextBox 3">
            <a:extLst>
              <a:ext uri="{FF2B5EF4-FFF2-40B4-BE49-F238E27FC236}">
                <a16:creationId xmlns:a16="http://schemas.microsoft.com/office/drawing/2014/main" id="{48C211BD-D37B-4D44-108D-0CC92FB2D80C}"/>
              </a:ext>
            </a:extLst>
          </p:cNvPr>
          <p:cNvSpPr txBox="1"/>
          <p:nvPr/>
        </p:nvSpPr>
        <p:spPr>
          <a:xfrm>
            <a:off x="512823" y="1358976"/>
            <a:ext cx="7555830" cy="4463081"/>
          </a:xfrm>
          <a:prstGeom prst="rect">
            <a:avLst/>
          </a:prstGeom>
          <a:noFill/>
        </p:spPr>
        <p:txBody>
          <a:bodyPr wrap="square" lIns="91440" tIns="45720" rIns="91440" bIns="45720" rtlCol="0" anchor="t">
            <a:spAutoFit/>
          </a:bodyPr>
          <a:lstStyle/>
          <a:p>
            <a:pPr>
              <a:lnSpc>
                <a:spcPct val="150000"/>
              </a:lnSpc>
            </a:pPr>
            <a:r>
              <a:rPr lang="en-AU" sz="2400" dirty="0">
                <a:solidFill>
                  <a:srgbClr val="222222"/>
                </a:solidFill>
                <a:latin typeface="Comic Sans MS"/>
              </a:rPr>
              <a:t>Sr Wendy Beckett was a South African born British nun, who died on Boxing Day 2018. She taught in South Africa for 15 years before returning to England. Nicknamed the ‘Art Nun’ she made art accessible through her numerous TV appearances and writings. Seeking a life of solitude, Sr Wendy lived in a basic house trailer in the grounds of the Carmelite Monastery in Norfolk. </a:t>
            </a:r>
            <a:endParaRPr lang="en-AU" sz="2400" dirty="0">
              <a:latin typeface="Comic Sans MS"/>
            </a:endParaRPr>
          </a:p>
        </p:txBody>
      </p:sp>
      <p:pic>
        <p:nvPicPr>
          <p:cNvPr id="10" name="Picture 9" descr="A smiling nun in glasses and a black robe&#10;&#10;AI-generated content may be incorrect.">
            <a:extLst>
              <a:ext uri="{FF2B5EF4-FFF2-40B4-BE49-F238E27FC236}">
                <a16:creationId xmlns:a16="http://schemas.microsoft.com/office/drawing/2014/main" id="{0CC8B45C-FD6E-BE2D-602E-1173914CD4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737600" y="398279"/>
            <a:ext cx="3021263" cy="4560397"/>
          </a:xfrm>
          <a:prstGeom prst="rect">
            <a:avLst/>
          </a:prstGeom>
        </p:spPr>
      </p:pic>
    </p:spTree>
    <p:extLst>
      <p:ext uri="{BB962C8B-B14F-4D97-AF65-F5344CB8AC3E}">
        <p14:creationId xmlns:p14="http://schemas.microsoft.com/office/powerpoint/2010/main" val="172050912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316881" y="53312"/>
            <a:ext cx="9521452" cy="584775"/>
          </a:xfrm>
          <a:prstGeom prst="rect">
            <a:avLst/>
          </a:prstGeom>
          <a:noFill/>
        </p:spPr>
        <p:txBody>
          <a:bodyPr wrap="square" lIns="91440" tIns="45720" rIns="91440" bIns="45720" rtlCol="0" anchor="t">
            <a:spAutoFit/>
          </a:bodyPr>
          <a:lstStyle/>
          <a:p>
            <a:pPr algn="ctr"/>
            <a:r>
              <a:rPr lang="en-US" sz="3200" i="1" dirty="0">
                <a:solidFill>
                  <a:srgbClr val="FF0000"/>
                </a:solidFill>
                <a:latin typeface="Comic Sans MS"/>
              </a:rPr>
              <a:t>Prayer of Thanksgiving before Intercessions</a:t>
            </a:r>
            <a:r>
              <a:rPr lang="en-US" sz="2400" b="1" dirty="0">
                <a:solidFill>
                  <a:srgbClr val="FF0000"/>
                </a:solidFill>
                <a:latin typeface="Comic Sans MS"/>
              </a:rPr>
              <a:t> </a:t>
            </a:r>
            <a:endParaRPr lang="en-US" sz="2400" b="1" dirty="0">
              <a:solidFill>
                <a:srgbClr val="FF0000"/>
              </a:solidFill>
              <a:latin typeface="Comic Sans MS" panose="030F0702030302020204" pitchFamily="66" charset="0"/>
            </a:endParaRPr>
          </a:p>
        </p:txBody>
      </p:sp>
      <p:sp>
        <p:nvSpPr>
          <p:cNvPr id="2" name="TextBox 1">
            <a:extLst>
              <a:ext uri="{FF2B5EF4-FFF2-40B4-BE49-F238E27FC236}">
                <a16:creationId xmlns:a16="http://schemas.microsoft.com/office/drawing/2014/main" id="{FBE6943D-06C5-A55E-9B43-20282BBA08ED}"/>
              </a:ext>
            </a:extLst>
          </p:cNvPr>
          <p:cNvSpPr txBox="1"/>
          <p:nvPr/>
        </p:nvSpPr>
        <p:spPr>
          <a:xfrm>
            <a:off x="299020" y="638087"/>
            <a:ext cx="11557174" cy="1692002"/>
          </a:xfrm>
          <a:prstGeom prst="rect">
            <a:avLst/>
          </a:prstGeom>
          <a:noFill/>
        </p:spPr>
        <p:txBody>
          <a:bodyPr wrap="square" lIns="91440" tIns="45720" rIns="91440" bIns="45720" rtlCol="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nSpc>
                <a:spcPct val="150000"/>
              </a:lnSpc>
            </a:pPr>
            <a:r>
              <a:rPr lang="en-US" sz="2400" dirty="0">
                <a:solidFill>
                  <a:srgbClr val="FF0000"/>
                </a:solidFill>
                <a:latin typeface="Comic Sans MS"/>
              </a:rPr>
              <a:t>Leader:</a:t>
            </a:r>
            <a:r>
              <a:rPr lang="en-US" sz="2400" b="1" dirty="0">
                <a:solidFill>
                  <a:srgbClr val="FF0000"/>
                </a:solidFill>
                <a:latin typeface="Comic Sans MS"/>
              </a:rPr>
              <a:t> </a:t>
            </a:r>
            <a:r>
              <a:rPr lang="en-US" sz="2400" dirty="0">
                <a:latin typeface="Comic Sans MS"/>
              </a:rPr>
              <a:t>As we enter prayer, I invite the second reader  to unmute to lead our intercessions which follow the prayer of thanksgiving. Please feel free to change your body position as you need.</a:t>
            </a:r>
            <a:endParaRPr lang="en-US" sz="2400" dirty="0">
              <a:cs typeface="Times New Roman"/>
            </a:endParaRPr>
          </a:p>
        </p:txBody>
      </p:sp>
      <p:sp>
        <p:nvSpPr>
          <p:cNvPr id="4" name="TextBox 3">
            <a:extLst>
              <a:ext uri="{FF2B5EF4-FFF2-40B4-BE49-F238E27FC236}">
                <a16:creationId xmlns:a16="http://schemas.microsoft.com/office/drawing/2014/main" id="{7C7028ED-E6AB-E939-25AC-8A3B376F5FF1}"/>
              </a:ext>
            </a:extLst>
          </p:cNvPr>
          <p:cNvSpPr txBox="1"/>
          <p:nvPr/>
        </p:nvSpPr>
        <p:spPr>
          <a:xfrm>
            <a:off x="816428" y="2578500"/>
            <a:ext cx="10846183" cy="3909083"/>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GB" sz="2400" dirty="0">
                <a:solidFill>
                  <a:srgbClr val="FF0000"/>
                </a:solidFill>
                <a:latin typeface="Comic Sans MS" panose="030F0902030302020204" pitchFamily="66" charset="0"/>
              </a:rPr>
              <a:t>Leader: </a:t>
            </a:r>
            <a:r>
              <a:rPr lang="en-US" altLang="en-US" sz="2400" dirty="0">
                <a:solidFill>
                  <a:srgbClr val="232323"/>
                </a:solidFill>
                <a:latin typeface="Comic Sans MS" panose="030F0902030302020204" pitchFamily="66" charset="0"/>
              </a:rPr>
              <a:t>We bring our praises to our Almighty God. We give you thanks that each life is special and precious in your sight. We give you thanks for those who have offered us care in times of need, comfort in times of loss, attention when we felt neglected. Help us, as your treasured children, to pay that giving and care forwards. Open our eyes to those who are suffering and grieving at this time. We thank you for the solace of your presence and ask that we may share it with those who need it most. </a:t>
            </a:r>
            <a:r>
              <a:rPr lang="en-AU" sz="2400" b="1" dirty="0">
                <a:latin typeface="Comic Sans MS" panose="030F0902030302020204" pitchFamily="66" charset="0"/>
              </a:rPr>
              <a:t>Amen.</a:t>
            </a:r>
            <a:endParaRPr lang="en-GB" sz="2400" b="1" dirty="0">
              <a:solidFill>
                <a:srgbClr val="E3960B"/>
              </a:solidFill>
              <a:latin typeface="Comic Sans MS" panose="030F0902030302020204" pitchFamily="66" charset="0"/>
            </a:endParaRPr>
          </a:p>
        </p:txBody>
      </p:sp>
    </p:spTree>
    <p:extLst>
      <p:ext uri="{BB962C8B-B14F-4D97-AF65-F5344CB8AC3E}">
        <p14:creationId xmlns:p14="http://schemas.microsoft.com/office/powerpoint/2010/main" val="1921818705"/>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80B73CA5-0746-162D-64C4-DC41616B95F8}"/>
              </a:ext>
            </a:extLst>
          </p:cNvPr>
          <p:cNvSpPr txBox="1"/>
          <p:nvPr/>
        </p:nvSpPr>
        <p:spPr>
          <a:xfrm>
            <a:off x="982664" y="211537"/>
            <a:ext cx="10414487"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i="1" dirty="0">
                <a:solidFill>
                  <a:srgbClr val="FF0000"/>
                </a:solidFill>
                <a:latin typeface="Comic Sans MS"/>
                <a:ea typeface="+mn-lt"/>
                <a:cs typeface="+mn-lt"/>
              </a:rPr>
              <a:t>Intercessions</a:t>
            </a:r>
            <a:endParaRPr lang="en-US" sz="2000" dirty="0">
              <a:solidFill>
                <a:srgbClr val="FF0000"/>
              </a:solidFill>
              <a:latin typeface="Comic Sans MS"/>
            </a:endParaRPr>
          </a:p>
        </p:txBody>
      </p:sp>
      <p:sp>
        <p:nvSpPr>
          <p:cNvPr id="2" name="TextBox 1">
            <a:extLst>
              <a:ext uri="{FF2B5EF4-FFF2-40B4-BE49-F238E27FC236}">
                <a16:creationId xmlns:a16="http://schemas.microsoft.com/office/drawing/2014/main" id="{6FFAB5D8-5245-AB8B-877A-D6E438FD4380}"/>
              </a:ext>
            </a:extLst>
          </p:cNvPr>
          <p:cNvSpPr txBox="1"/>
          <p:nvPr/>
        </p:nvSpPr>
        <p:spPr>
          <a:xfrm>
            <a:off x="577516" y="778556"/>
            <a:ext cx="11614484" cy="6037807"/>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AU" sz="2200" dirty="0">
                <a:solidFill>
                  <a:srgbClr val="FF0000"/>
                </a:solidFill>
                <a:latin typeface="Comic Sans MS"/>
              </a:rPr>
              <a:t>Reader 2: </a:t>
            </a:r>
            <a:r>
              <a:rPr lang="en-GB" sz="2200" dirty="0">
                <a:latin typeface="Comic Sans MS"/>
              </a:rPr>
              <a:t>We pray for creation and communities we share our lives with.</a:t>
            </a:r>
            <a:r>
              <a:rPr lang="en-US" sz="2200" dirty="0">
                <a:latin typeface="Comic Sans MS"/>
              </a:rPr>
              <a:t> </a:t>
            </a:r>
            <a:r>
              <a:rPr lang="en-AU" sz="2200" dirty="0">
                <a:latin typeface="Comic Sans MS"/>
              </a:rPr>
              <a:t>We pause for a few moments to name either in our hearts, or out loud, or in the chat, those environments and communities we bring to the Lord in prayer. </a:t>
            </a:r>
          </a:p>
          <a:p>
            <a:pPr>
              <a:lnSpc>
                <a:spcPct val="150000"/>
              </a:lnSpc>
            </a:pPr>
            <a:r>
              <a:rPr lang="en-AU" sz="2200" b="1" dirty="0">
                <a:solidFill>
                  <a:srgbClr val="FF0000"/>
                </a:solidFill>
                <a:latin typeface="Comic Sans MS"/>
              </a:rPr>
              <a:t>PAUSE…</a:t>
            </a:r>
          </a:p>
          <a:p>
            <a:pPr>
              <a:lnSpc>
                <a:spcPct val="150000"/>
              </a:lnSpc>
            </a:pPr>
            <a:r>
              <a:rPr lang="en-AU" sz="2200" dirty="0">
                <a:latin typeface="Comic Sans MS"/>
              </a:rPr>
              <a:t>We entrust to you the community of Holy Hermits Online and our ministry partners:</a:t>
            </a:r>
          </a:p>
          <a:p>
            <a:endParaRPr lang="en-AU" sz="2400" dirty="0">
              <a:latin typeface="Comic Sans MS"/>
            </a:endParaRPr>
          </a:p>
          <a:p>
            <a:pPr marL="0" algn="l" rtl="0" eaLnBrk="1" fontAlgn="base" latinLnBrk="0" hangingPunct="1">
              <a:buNone/>
            </a:pPr>
            <a:endParaRPr lang="en-AU" sz="1800" b="0" i="0" u="none" strike="noStrike" dirty="0">
              <a:effectLst/>
              <a:latin typeface="Arial" panose="020B0604020202020204" pitchFamily="34" charset="0"/>
            </a:endParaRPr>
          </a:p>
          <a:p>
            <a:endParaRPr lang="en-AU" sz="2400" dirty="0">
              <a:latin typeface="Comic Sans MS"/>
            </a:endParaRPr>
          </a:p>
          <a:p>
            <a:endParaRPr lang="en-AU" sz="2400" dirty="0">
              <a:latin typeface="Comic Sans MS"/>
            </a:endParaRPr>
          </a:p>
          <a:p>
            <a:pPr>
              <a:lnSpc>
                <a:spcPct val="150000"/>
              </a:lnSpc>
            </a:pPr>
            <a:endParaRPr lang="en-AU" sz="2400" dirty="0">
              <a:latin typeface="Comic Sans MS"/>
              <a:cs typeface="Calibri"/>
            </a:endParaRPr>
          </a:p>
          <a:p>
            <a:pPr>
              <a:lnSpc>
                <a:spcPct val="150000"/>
              </a:lnSpc>
            </a:pPr>
            <a:endParaRPr lang="en-AU" sz="2200" dirty="0">
              <a:latin typeface="Comic Sans MS"/>
              <a:cs typeface="Calibri"/>
            </a:endParaRPr>
          </a:p>
          <a:p>
            <a:pPr>
              <a:lnSpc>
                <a:spcPct val="150000"/>
              </a:lnSpc>
            </a:pPr>
            <a:r>
              <a:rPr lang="en-AU" sz="2200" dirty="0">
                <a:latin typeface="Comic Sans MS"/>
                <a:cs typeface="Calibri"/>
              </a:rPr>
              <a:t>Prosper the work of our hands and show us the way to your new creation.</a:t>
            </a:r>
          </a:p>
          <a:p>
            <a:pPr>
              <a:lnSpc>
                <a:spcPct val="150000"/>
              </a:lnSpc>
            </a:pPr>
            <a:r>
              <a:rPr lang="en-GB" sz="2200" dirty="0">
                <a:latin typeface="Comic Sans MS"/>
              </a:rPr>
              <a:t>Creator God, </a:t>
            </a:r>
            <a:r>
              <a:rPr lang="en-GB" sz="2200" b="1" dirty="0">
                <a:latin typeface="Comic Sans MS"/>
              </a:rPr>
              <a:t>Hear our prayer.</a:t>
            </a:r>
          </a:p>
        </p:txBody>
      </p:sp>
      <p:graphicFrame>
        <p:nvGraphicFramePr>
          <p:cNvPr id="4" name="Table 3">
            <a:extLst>
              <a:ext uri="{FF2B5EF4-FFF2-40B4-BE49-F238E27FC236}">
                <a16:creationId xmlns:a16="http://schemas.microsoft.com/office/drawing/2014/main" id="{7F3249B8-299C-F260-3141-1B9FED031875}"/>
              </a:ext>
            </a:extLst>
          </p:cNvPr>
          <p:cNvGraphicFramePr>
            <a:graphicFrameLocks noGrp="1"/>
          </p:cNvGraphicFramePr>
          <p:nvPr>
            <p:extLst>
              <p:ext uri="{D42A27DB-BD31-4B8C-83A1-F6EECF244321}">
                <p14:modId xmlns:p14="http://schemas.microsoft.com/office/powerpoint/2010/main" val="2839036069"/>
              </p:ext>
            </p:extLst>
          </p:nvPr>
        </p:nvGraphicFramePr>
        <p:xfrm>
          <a:off x="1235759" y="3457074"/>
          <a:ext cx="6881547" cy="1920240"/>
        </p:xfrm>
        <a:graphic>
          <a:graphicData uri="http://schemas.openxmlformats.org/drawingml/2006/table">
            <a:tbl>
              <a:tblPr firstRow="1" bandRow="1">
                <a:tableStyleId>{2D5ABB26-0587-4C30-8999-92F81FD0307C}</a:tableStyleId>
              </a:tblPr>
              <a:tblGrid>
                <a:gridCol w="6404391">
                  <a:extLst>
                    <a:ext uri="{9D8B030D-6E8A-4147-A177-3AD203B41FA5}">
                      <a16:colId xmlns:a16="http://schemas.microsoft.com/office/drawing/2014/main" val="2908256516"/>
                    </a:ext>
                  </a:extLst>
                </a:gridCol>
                <a:gridCol w="238578">
                  <a:extLst>
                    <a:ext uri="{9D8B030D-6E8A-4147-A177-3AD203B41FA5}">
                      <a16:colId xmlns:a16="http://schemas.microsoft.com/office/drawing/2014/main" val="2881208652"/>
                    </a:ext>
                  </a:extLst>
                </a:gridCol>
                <a:gridCol w="238578">
                  <a:extLst>
                    <a:ext uri="{9D8B030D-6E8A-4147-A177-3AD203B41FA5}">
                      <a16:colId xmlns:a16="http://schemas.microsoft.com/office/drawing/2014/main" val="3833997299"/>
                    </a:ext>
                  </a:extLst>
                </a:gridCol>
              </a:tblGrid>
              <a:tr h="1770207">
                <a:tc>
                  <a:txBody>
                    <a:bodyPr/>
                    <a:lstStyle/>
                    <a:p>
                      <a:pPr marL="0" indent="0">
                        <a:buFont typeface="Arial" panose="020B0604020202020204" pitchFamily="34" charset="0"/>
                        <a:buNone/>
                      </a:pPr>
                      <a:r>
                        <a:rPr lang="en-AU" sz="2000" b="0" i="0" dirty="0">
                          <a:latin typeface="Comic Sans MS" panose="030F0902030302020204" pitchFamily="66" charset="0"/>
                          <a:cs typeface="Calibri"/>
                        </a:rPr>
                        <a:t>St John's Cathedral, Brisbane</a:t>
                      </a:r>
                      <a:endParaRPr lang="en-US" sz="2000" b="0" i="0" dirty="0">
                        <a:latin typeface="Comic Sans MS" panose="030F0902030302020204" pitchFamily="66" charset="0"/>
                        <a:cs typeface="Calibri"/>
                      </a:endParaRP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The Anglican Diocese of Southern Queensland </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St Gabriel’s, Carindale</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Benedictus Contemplative Church, Canberra</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a:latin typeface="Comic Sans MS" panose="030F0902030302020204" pitchFamily="66" charset="0"/>
                          <a:cs typeface="Calibri"/>
                        </a:rPr>
                        <a:t>Anglican Focus and</a:t>
                      </a:r>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AU" sz="2000" b="0" i="0" dirty="0" err="1">
                          <a:latin typeface="Comic Sans MS" panose="030F0902030302020204" pitchFamily="66" charset="0"/>
                          <a:cs typeface="Calibri"/>
                        </a:rPr>
                        <a:t>Tithe.ly</a:t>
                      </a:r>
                      <a:endParaRPr lang="en-AU" sz="2000" b="0" i="0" dirty="0">
                        <a:latin typeface="Comic Sans MS" panose="030F0902030302020204" pitchFamily="66" charset="0"/>
                      </a:endParaRPr>
                    </a:p>
                  </a:txBody>
                  <a:tcPr/>
                </a:tc>
                <a:tc>
                  <a:txBody>
                    <a:bodyPr/>
                    <a:lstStyle/>
                    <a:p>
                      <a:pPr marL="0" indent="0">
                        <a:buFont typeface="Arial" panose="020B0604020202020204" pitchFamily="34" charset="0"/>
                        <a:buNone/>
                      </a:pPr>
                      <a:endParaRPr lang="en-AU" sz="2000" b="0" i="0">
                        <a:latin typeface="Comic Sans MS" panose="030F0902030302020204" pitchFamily="66" charset="0"/>
                        <a:cs typeface="Calibri"/>
                      </a:endParaRPr>
                    </a:p>
                  </a:txBody>
                  <a:tcPr/>
                </a:tc>
                <a:tc>
                  <a:txBody>
                    <a:bodyPr/>
                    <a:lstStyle/>
                    <a:p>
                      <a:pPr marL="0" indent="0" algn="l" rtl="0" fontAlgn="base">
                        <a:buFont typeface="Arial" panose="020B0604020202020204" pitchFamily="34" charset="0"/>
                        <a:buNone/>
                      </a:pPr>
                      <a:endParaRPr lang="en-US" sz="2000" b="0" i="0" dirty="0">
                        <a:latin typeface="Comic Sans MS" panose="030F0902030302020204" pitchFamily="66" charset="0"/>
                        <a:cs typeface="Arial" panose="020B0604020202020204" pitchFamily="34" charset="0"/>
                      </a:endParaRPr>
                    </a:p>
                    <a:p>
                      <a:pPr marL="342900" indent="-342900">
                        <a:buFont typeface="Arial" panose="020B0604020202020204" pitchFamily="34" charset="0"/>
                        <a:buChar char="•"/>
                      </a:pPr>
                      <a:endParaRPr lang="en-AU" sz="2000" b="0" i="0" dirty="0">
                        <a:latin typeface="Comic Sans MS" panose="030F0902030302020204" pitchFamily="66" charset="0"/>
                        <a:cs typeface="Calibri"/>
                      </a:endParaRPr>
                    </a:p>
                  </a:txBody>
                  <a:tcPr/>
                </a:tc>
                <a:extLst>
                  <a:ext uri="{0D108BD9-81ED-4DB2-BD59-A6C34878D82A}">
                    <a16:rowId xmlns:a16="http://schemas.microsoft.com/office/drawing/2014/main" val="3895489877"/>
                  </a:ext>
                </a:extLst>
              </a:tr>
            </a:tbl>
          </a:graphicData>
        </a:graphic>
      </p:graphicFrame>
    </p:spTree>
    <p:extLst>
      <p:ext uri="{BB962C8B-B14F-4D97-AF65-F5344CB8AC3E}">
        <p14:creationId xmlns:p14="http://schemas.microsoft.com/office/powerpoint/2010/main" val="360219170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6D54AA46-DC91-138F-1D58-407BF38802C1}"/>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32</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DA501F73-483E-59FF-F874-489B3ECC80CA}"/>
              </a:ext>
            </a:extLst>
          </p:cNvPr>
          <p:cNvSpPr txBox="1"/>
          <p:nvPr/>
        </p:nvSpPr>
        <p:spPr>
          <a:xfrm>
            <a:off x="421092" y="397401"/>
            <a:ext cx="11161308" cy="6063198"/>
          </a:xfrm>
          <a:prstGeom prst="rect">
            <a:avLst/>
          </a:prstGeom>
          <a:noFill/>
        </p:spPr>
        <p:txBody>
          <a:bodyPr wrap="square" lIns="91440" tIns="45720" rIns="91440" bIns="45720" rtlCol="0" anchor="t">
            <a:spAutoFit/>
          </a:bodyPr>
          <a:lstStyle/>
          <a:p>
            <a:r>
              <a:rPr lang="en-AU" sz="2400" dirty="0">
                <a:solidFill>
                  <a:srgbClr val="FF0000"/>
                </a:solidFill>
                <a:latin typeface="Comic Sans MS"/>
              </a:rPr>
              <a:t>Reader 2:</a:t>
            </a:r>
            <a:r>
              <a:rPr lang="en-AU" sz="2400" b="1" dirty="0">
                <a:solidFill>
                  <a:srgbClr val="FF0000"/>
                </a:solidFill>
                <a:latin typeface="Comic Sans MS"/>
              </a:rPr>
              <a:t> </a:t>
            </a:r>
            <a:r>
              <a:rPr lang="en-AU" sz="2400" dirty="0">
                <a:latin typeface="Comic Sans MS"/>
              </a:rPr>
              <a:t>Loving Creator</a:t>
            </a:r>
            <a:r>
              <a:rPr lang="en-AU" sz="2400" u="none" strike="noStrike" dirty="0">
                <a:effectLst/>
                <a:latin typeface="Comic Sans MS"/>
              </a:rPr>
              <a:t>, we </a:t>
            </a:r>
            <a:r>
              <a:rPr lang="en-AU" sz="2400" dirty="0">
                <a:latin typeface="Comic Sans MS"/>
              </a:rPr>
              <a:t>entrust to you all animals, especially those who are</a:t>
            </a:r>
            <a:r>
              <a:rPr lang="en-AU" sz="2400" dirty="0">
                <a:latin typeface="Comic Sans MS"/>
                <a:cs typeface="Calibri"/>
              </a:rPr>
              <a:t> </a:t>
            </a:r>
            <a:r>
              <a:rPr lang="en-AU" sz="2400" dirty="0">
                <a:latin typeface="Comic Sans MS"/>
              </a:rPr>
              <a:t>sick, anxious, ageing, lost, at risk, lonely, sad, hungry, in pain, homeless, abused, living in fear, encountering violence of any kind,</a:t>
            </a:r>
            <a:r>
              <a:rPr lang="en-AU" sz="2400" dirty="0">
                <a:latin typeface="Comic Sans MS"/>
                <a:cs typeface="Calibri"/>
              </a:rPr>
              <a:t> </a:t>
            </a:r>
            <a:r>
              <a:rPr lang="en-AU" sz="2400" dirty="0">
                <a:latin typeface="Comic Sans MS"/>
              </a:rPr>
              <a:t>in need of comfort, rehabilitation or transformation.</a:t>
            </a:r>
            <a:endParaRPr lang="en-AU" sz="2400" dirty="0">
              <a:latin typeface="Comic Sans MS"/>
              <a:cs typeface="Calibri"/>
            </a:endParaRPr>
          </a:p>
          <a:p>
            <a:r>
              <a:rPr lang="en-AU" sz="2400" dirty="0">
                <a:latin typeface="Comic Sans MS"/>
              </a:rPr>
              <a:t>We invite your loving compassion for:</a:t>
            </a:r>
            <a:br>
              <a:rPr lang="en-AU" sz="2000" dirty="0">
                <a:latin typeface="Comic Sans MS"/>
              </a:rPr>
            </a:br>
            <a:endParaRPr lang="en-AU" sz="1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pPr>
              <a:lnSpc>
                <a:spcPct val="150000"/>
              </a:lnSpc>
            </a:pPr>
            <a:endParaRPr lang="en-AU" sz="2000" dirty="0">
              <a:latin typeface="Comic Sans MS"/>
            </a:endParaRPr>
          </a:p>
          <a:p>
            <a:r>
              <a:rPr lang="en-AU" sz="2400" dirty="0">
                <a:latin typeface="Comic Sans MS"/>
              </a:rPr>
              <a:t>We name in our hearts, out loud or in the chat, </a:t>
            </a:r>
            <a:endParaRPr lang="en-AU" sz="2400" b="1" dirty="0">
              <a:solidFill>
                <a:srgbClr val="00B050"/>
              </a:solidFill>
              <a:latin typeface="Comic Sans MS"/>
              <a:cs typeface="Times New Roman"/>
            </a:endParaRPr>
          </a:p>
          <a:p>
            <a:r>
              <a:rPr lang="en-AU" sz="2400" dirty="0">
                <a:latin typeface="Comic Sans MS"/>
              </a:rPr>
              <a:t>the animals we bring to the Lord in prayer.</a:t>
            </a:r>
            <a:r>
              <a:rPr lang="en-AU" sz="2400" dirty="0">
                <a:solidFill>
                  <a:srgbClr val="000000"/>
                </a:solidFill>
                <a:latin typeface="Comic Sans MS"/>
              </a:rPr>
              <a:t> </a:t>
            </a:r>
            <a:r>
              <a:rPr lang="en-AU" sz="2400" dirty="0">
                <a:solidFill>
                  <a:srgbClr val="7030A0"/>
                </a:solidFill>
                <a:latin typeface="Comic Sans MS"/>
              </a:rPr>
              <a:t> </a:t>
            </a:r>
            <a:r>
              <a:rPr lang="en-AU" sz="2400" b="1" dirty="0">
                <a:solidFill>
                  <a:srgbClr val="FF0000"/>
                </a:solidFill>
                <a:latin typeface="Comic Sans MS"/>
              </a:rPr>
              <a:t>PAUSE…</a:t>
            </a:r>
            <a:endParaRPr lang="en-AU" sz="2400" b="1" dirty="0">
              <a:solidFill>
                <a:srgbClr val="FF0000"/>
              </a:solidFill>
              <a:latin typeface="Comic Sans MS"/>
              <a:cs typeface="Times New Roman"/>
            </a:endParaRPr>
          </a:p>
        </p:txBody>
      </p:sp>
      <p:pic>
        <p:nvPicPr>
          <p:cNvPr id="7" name="Picture 6" descr="A painting of a person with a group of animals&#10;&#10;AI-generated content may be incorrect.">
            <a:extLst>
              <a:ext uri="{FF2B5EF4-FFF2-40B4-BE49-F238E27FC236}">
                <a16:creationId xmlns:a16="http://schemas.microsoft.com/office/drawing/2014/main" id="{33318BD8-86CA-1428-E1C8-3666950C53B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080027" y="1828283"/>
            <a:ext cx="3706291" cy="3706291"/>
          </a:xfrm>
          <a:prstGeom prst="rect">
            <a:avLst/>
          </a:prstGeom>
        </p:spPr>
      </p:pic>
      <p:sp>
        <p:nvSpPr>
          <p:cNvPr id="3" name="TextBox 2">
            <a:extLst>
              <a:ext uri="{FF2B5EF4-FFF2-40B4-BE49-F238E27FC236}">
                <a16:creationId xmlns:a16="http://schemas.microsoft.com/office/drawing/2014/main" id="{0AC5EA2C-E8B8-31A3-7ED5-FD3AE5CF0C30}"/>
              </a:ext>
            </a:extLst>
          </p:cNvPr>
          <p:cNvSpPr txBox="1"/>
          <p:nvPr/>
        </p:nvSpPr>
        <p:spPr>
          <a:xfrm>
            <a:off x="644900" y="2574554"/>
            <a:ext cx="3390472" cy="2677656"/>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baseline="0" dirty="0">
                <a:latin typeface="Comic Sans MS"/>
                <a:ea typeface="Segoe UI"/>
                <a:cs typeface="Segoe UI"/>
              </a:rPr>
              <a:t>Jasmine,   </a:t>
            </a:r>
            <a:r>
              <a:rPr lang="en-AU" sz="2400" dirty="0">
                <a:latin typeface="Comic Sans MS"/>
                <a:ea typeface="Segoe UI"/>
                <a:cs typeface="Segoe UI"/>
              </a:rPr>
              <a:t>​</a:t>
            </a:r>
          </a:p>
          <a:p>
            <a:pPr rtl="0"/>
            <a:r>
              <a:rPr lang="en-AU" sz="2400" baseline="0" dirty="0">
                <a:latin typeface="Comic Sans MS"/>
                <a:ea typeface="Segoe UI"/>
                <a:cs typeface="Segoe UI"/>
              </a:rPr>
              <a:t>Leese(y),   </a:t>
            </a:r>
            <a:r>
              <a:rPr lang="en-AU" sz="2400" dirty="0">
                <a:latin typeface="Comic Sans MS"/>
                <a:ea typeface="Segoe UI"/>
                <a:cs typeface="Segoe UI"/>
              </a:rPr>
              <a:t>​</a:t>
            </a:r>
          </a:p>
          <a:p>
            <a:pPr rtl="0"/>
            <a:r>
              <a:rPr lang="en-AU" sz="2400" baseline="0" dirty="0">
                <a:latin typeface="Comic Sans MS"/>
                <a:ea typeface="Segoe UI"/>
                <a:cs typeface="Segoe UI"/>
              </a:rPr>
              <a:t>Sid, Toots </a:t>
            </a:r>
            <a:r>
              <a:rPr lang="en-AU" sz="2400" dirty="0">
                <a:latin typeface="Comic Sans MS"/>
                <a:ea typeface="Segoe UI"/>
                <a:cs typeface="Segoe UI"/>
              </a:rPr>
              <a:t>&amp;</a:t>
            </a:r>
            <a:r>
              <a:rPr lang="en-AU" sz="2400" baseline="0" dirty="0">
                <a:latin typeface="Comic Sans MS"/>
                <a:ea typeface="Segoe UI"/>
                <a:cs typeface="Segoe UI"/>
              </a:rPr>
              <a:t> Lulu</a:t>
            </a:r>
            <a:r>
              <a:rPr lang="en-AU" sz="2400" dirty="0">
                <a:latin typeface="Comic Sans MS"/>
                <a:ea typeface="Segoe UI"/>
                <a:cs typeface="Segoe UI"/>
              </a:rPr>
              <a:t>​</a:t>
            </a:r>
          </a:p>
          <a:p>
            <a:pPr rtl="0"/>
            <a:r>
              <a:rPr lang="en-AU" sz="2400" baseline="0" dirty="0">
                <a:latin typeface="Comic Sans MS"/>
                <a:ea typeface="Segoe UI"/>
                <a:cs typeface="Segoe UI"/>
              </a:rPr>
              <a:t>Polly and Suki</a:t>
            </a:r>
            <a:r>
              <a:rPr lang="en-AU" sz="2400" dirty="0">
                <a:latin typeface="Comic Sans MS"/>
                <a:ea typeface="Segoe UI"/>
                <a:cs typeface="Segoe UI"/>
              </a:rPr>
              <a:t>​</a:t>
            </a:r>
          </a:p>
          <a:p>
            <a:pPr rtl="0"/>
            <a:r>
              <a:rPr lang="en-AU" sz="2400" baseline="0" dirty="0">
                <a:latin typeface="Comic Sans MS"/>
                <a:ea typeface="Segoe UI"/>
                <a:cs typeface="Segoe UI"/>
              </a:rPr>
              <a:t>Fred, George </a:t>
            </a:r>
            <a:r>
              <a:rPr lang="en-AU" sz="2400" dirty="0">
                <a:latin typeface="Comic Sans MS"/>
                <a:ea typeface="Segoe UI"/>
                <a:cs typeface="Segoe UI"/>
              </a:rPr>
              <a:t>&amp;</a:t>
            </a:r>
            <a:r>
              <a:rPr lang="en-AU" sz="2400" baseline="0" dirty="0">
                <a:latin typeface="Comic Sans MS"/>
                <a:ea typeface="Segoe UI"/>
                <a:cs typeface="Segoe UI"/>
              </a:rPr>
              <a:t> Percy</a:t>
            </a:r>
            <a:r>
              <a:rPr lang="en-AU" sz="2400" dirty="0">
                <a:latin typeface="Comic Sans MS"/>
                <a:ea typeface="Segoe UI"/>
                <a:cs typeface="Segoe UI"/>
              </a:rPr>
              <a:t>​</a:t>
            </a:r>
          </a:p>
          <a:p>
            <a:pPr rtl="0"/>
            <a:r>
              <a:rPr lang="en-AU" sz="2400" baseline="0" dirty="0" err="1">
                <a:latin typeface="Comic Sans MS"/>
                <a:ea typeface="Segoe UI"/>
                <a:cs typeface="Segoe UI"/>
              </a:rPr>
              <a:t>Koshka</a:t>
            </a:r>
            <a:r>
              <a:rPr lang="en-AU" sz="2400" baseline="0" dirty="0">
                <a:latin typeface="Comic Sans MS"/>
                <a:ea typeface="Segoe UI"/>
                <a:cs typeface="Segoe UI"/>
              </a:rPr>
              <a:t> </a:t>
            </a:r>
            <a:r>
              <a:rPr lang="en-AU" sz="2400" dirty="0">
                <a:latin typeface="Comic Sans MS"/>
                <a:ea typeface="Segoe UI"/>
                <a:cs typeface="Segoe UI"/>
              </a:rPr>
              <a:t>​</a:t>
            </a:r>
          </a:p>
          <a:p>
            <a:r>
              <a:rPr lang="en-AU" sz="2400" dirty="0">
                <a:latin typeface="Comic Sans MS"/>
                <a:ea typeface="Segoe UI"/>
                <a:cs typeface="Segoe UI"/>
              </a:rPr>
              <a:t>Jax</a:t>
            </a:r>
          </a:p>
        </p:txBody>
      </p:sp>
      <p:sp>
        <p:nvSpPr>
          <p:cNvPr id="6" name="TextBox 5">
            <a:extLst>
              <a:ext uri="{FF2B5EF4-FFF2-40B4-BE49-F238E27FC236}">
                <a16:creationId xmlns:a16="http://schemas.microsoft.com/office/drawing/2014/main" id="{E9248A2F-99A7-82AB-91DC-E807E64F5031}"/>
              </a:ext>
            </a:extLst>
          </p:cNvPr>
          <p:cNvSpPr txBox="1"/>
          <p:nvPr/>
        </p:nvSpPr>
        <p:spPr>
          <a:xfrm>
            <a:off x="4259180" y="2574554"/>
            <a:ext cx="3706291" cy="23083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rtl="0"/>
            <a:r>
              <a:rPr lang="en-AU" sz="2400" dirty="0">
                <a:latin typeface="Comic Sans MS"/>
                <a:ea typeface="Segoe UI"/>
                <a:cs typeface="Segoe UI"/>
              </a:rPr>
              <a:t>Lambert ​</a:t>
            </a:r>
            <a:r>
              <a:rPr lang="en-US" sz="2400" dirty="0">
                <a:latin typeface="Comic Sans MS"/>
                <a:ea typeface="Segoe UI"/>
                <a:cs typeface="Segoe UI"/>
              </a:rPr>
              <a:t>​</a:t>
            </a:r>
          </a:p>
          <a:p>
            <a:pPr rtl="0"/>
            <a:r>
              <a:rPr lang="en-AU" sz="2400" dirty="0">
                <a:latin typeface="Comic Sans MS"/>
                <a:ea typeface="Segoe UI"/>
                <a:cs typeface="Segoe UI"/>
              </a:rPr>
              <a:t>Kala, Nigel &amp; Little One ​</a:t>
            </a:r>
            <a:r>
              <a:rPr lang="en-US" sz="2400" dirty="0">
                <a:latin typeface="Comic Sans MS"/>
                <a:ea typeface="Segoe UI"/>
                <a:cs typeface="Segoe UI"/>
              </a:rPr>
              <a:t>​</a:t>
            </a:r>
          </a:p>
          <a:p>
            <a:pPr rtl="0"/>
            <a:r>
              <a:rPr lang="en-AU" sz="2400" dirty="0">
                <a:latin typeface="Comic Sans MS"/>
                <a:ea typeface="Segoe UI"/>
                <a:cs typeface="Segoe UI"/>
              </a:rPr>
              <a:t>Toby​</a:t>
            </a:r>
            <a:r>
              <a:rPr lang="en-US" sz="2400" dirty="0">
                <a:latin typeface="Comic Sans MS"/>
                <a:ea typeface="Segoe UI"/>
                <a:cs typeface="Segoe UI"/>
              </a:rPr>
              <a:t>​</a:t>
            </a:r>
          </a:p>
          <a:p>
            <a:pPr rtl="0"/>
            <a:r>
              <a:rPr lang="en-AU" sz="2400" dirty="0">
                <a:latin typeface="Comic Sans MS"/>
                <a:ea typeface="Segoe UI"/>
                <a:cs typeface="Segoe UI"/>
              </a:rPr>
              <a:t>Taco​</a:t>
            </a:r>
            <a:r>
              <a:rPr lang="en-US" sz="2400" dirty="0">
                <a:latin typeface="Comic Sans MS"/>
                <a:ea typeface="Segoe UI"/>
                <a:cs typeface="Segoe UI"/>
              </a:rPr>
              <a:t>​</a:t>
            </a:r>
          </a:p>
          <a:p>
            <a:pPr rtl="0"/>
            <a:r>
              <a:rPr lang="en-AU" sz="2400" dirty="0">
                <a:latin typeface="Comic Sans MS"/>
                <a:ea typeface="Segoe UI"/>
                <a:cs typeface="Segoe UI"/>
              </a:rPr>
              <a:t>Paddy ​</a:t>
            </a:r>
            <a:r>
              <a:rPr lang="en-US" sz="2400" dirty="0">
                <a:latin typeface="Comic Sans MS"/>
                <a:ea typeface="Segoe UI"/>
                <a:cs typeface="Segoe UI"/>
              </a:rPr>
              <a:t>​</a:t>
            </a:r>
          </a:p>
          <a:p>
            <a:pPr rtl="0"/>
            <a:r>
              <a:rPr lang="en-AU" sz="2400" dirty="0">
                <a:latin typeface="Comic Sans MS"/>
                <a:ea typeface="Segoe UI"/>
                <a:cs typeface="Segoe UI"/>
              </a:rPr>
              <a:t>Rosie​</a:t>
            </a:r>
            <a:endParaRPr lang="en-US" sz="2400" dirty="0">
              <a:latin typeface="Comic Sans MS"/>
              <a:cs typeface="Segoe UI"/>
            </a:endParaRPr>
          </a:p>
        </p:txBody>
      </p:sp>
    </p:spTree>
    <p:extLst>
      <p:ext uri="{BB962C8B-B14F-4D97-AF65-F5344CB8AC3E}">
        <p14:creationId xmlns:p14="http://schemas.microsoft.com/office/powerpoint/2010/main" val="32118617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047DD8C-1FE6-6475-421D-18A11E4E7110}"/>
            </a:ext>
          </a:extLst>
        </p:cNvPr>
        <p:cNvGrpSpPr/>
        <p:nvPr/>
      </p:nvGrpSpPr>
      <p:grpSpPr>
        <a:xfrm>
          <a:off x="0" y="0"/>
          <a:ext cx="0" cy="0"/>
          <a:chOff x="0" y="0"/>
          <a:chExt cx="0" cy="0"/>
        </a:xfrm>
      </p:grpSpPr>
      <p:sp>
        <p:nvSpPr>
          <p:cNvPr id="4" name="Slide Number Placeholder 3">
            <a:extLst>
              <a:ext uri="{FF2B5EF4-FFF2-40B4-BE49-F238E27FC236}">
                <a16:creationId xmlns:a16="http://schemas.microsoft.com/office/drawing/2014/main" id="{3CF6C185-69D8-8059-EBF9-501C6E6613B2}"/>
              </a:ext>
            </a:extLst>
          </p:cNvPr>
          <p:cNvSpPr>
            <a:spLocks noGrp="1"/>
          </p:cNvSpPr>
          <p:nvPr>
            <p:ph type="sldNum" sz="quarter" idx="12"/>
          </p:nvPr>
        </p:nvSpPr>
        <p:spPr/>
        <p:txBody>
          <a:bodyPr/>
          <a:lstStyle/>
          <a:p>
            <a:pPr>
              <a:defRPr/>
            </a:pPr>
            <a:fld id="{504C10D2-9990-43CA-B278-4C892CFCFF17}" type="slidenum">
              <a:rPr lang="en-AU" altLang="en-US" dirty="0" smtClean="0">
                <a:solidFill>
                  <a:prstClr val="black">
                    <a:tint val="75000"/>
                  </a:prstClr>
                </a:solidFill>
              </a:rPr>
              <a:pPr>
                <a:defRPr/>
              </a:pPr>
              <a:t>33</a:t>
            </a:fld>
            <a:endParaRPr lang="en-AU" altLang="en-US">
              <a:solidFill>
                <a:prstClr val="black">
                  <a:tint val="75000"/>
                </a:prstClr>
              </a:solidFill>
            </a:endParaRPr>
          </a:p>
        </p:txBody>
      </p:sp>
      <p:sp>
        <p:nvSpPr>
          <p:cNvPr id="5" name="TextBox 4">
            <a:extLst>
              <a:ext uri="{FF2B5EF4-FFF2-40B4-BE49-F238E27FC236}">
                <a16:creationId xmlns:a16="http://schemas.microsoft.com/office/drawing/2014/main" id="{58D36024-1E44-32DD-74B4-03A0AEBA7E22}"/>
              </a:ext>
            </a:extLst>
          </p:cNvPr>
          <p:cNvSpPr txBox="1"/>
          <p:nvPr/>
        </p:nvSpPr>
        <p:spPr>
          <a:xfrm>
            <a:off x="277592" y="169631"/>
            <a:ext cx="11636816" cy="6370975"/>
          </a:xfrm>
          <a:prstGeom prst="rect">
            <a:avLst/>
          </a:prstGeom>
          <a:noFill/>
        </p:spPr>
        <p:txBody>
          <a:bodyPr wrap="square" lIns="91440" tIns="45720" rIns="91440" bIns="45720" rtlCol="0" anchor="t">
            <a:spAutoFit/>
          </a:bodyPr>
          <a:lstStyle/>
          <a:p>
            <a:r>
              <a:rPr lang="en-AU" sz="2400" dirty="0">
                <a:solidFill>
                  <a:srgbClr val="FF0000"/>
                </a:solidFill>
                <a:latin typeface="Comic Sans MS"/>
              </a:rPr>
              <a:t>Reader 2:</a:t>
            </a:r>
            <a:r>
              <a:rPr lang="en-AU" sz="2400" b="1" dirty="0">
                <a:solidFill>
                  <a:srgbClr val="FF0000"/>
                </a:solidFill>
                <a:latin typeface="Comic Sans MS"/>
              </a:rPr>
              <a:t> </a:t>
            </a:r>
            <a:r>
              <a:rPr lang="en-AU" sz="2400" dirty="0">
                <a:latin typeface="Comic Sans MS"/>
              </a:rPr>
              <a:t>Eternal Trinity of Love</a:t>
            </a:r>
            <a:r>
              <a:rPr lang="en-AU" sz="2400" u="none" strike="noStrike" dirty="0">
                <a:effectLst/>
                <a:latin typeface="Comic Sans MS"/>
              </a:rPr>
              <a:t>, we </a:t>
            </a:r>
            <a:r>
              <a:rPr lang="en-AU" sz="2400" dirty="0">
                <a:latin typeface="Comic Sans MS"/>
              </a:rPr>
              <a:t>uphold to you the people we </a:t>
            </a:r>
            <a:r>
              <a:rPr lang="en-AU" sz="2400" u="none" strike="noStrike" dirty="0">
                <a:effectLst/>
                <a:latin typeface="Comic Sans MS"/>
              </a:rPr>
              <a:t>love and carry cares</a:t>
            </a:r>
            <a:r>
              <a:rPr lang="en-AU" sz="2400" dirty="0">
                <a:latin typeface="Comic Sans MS"/>
              </a:rPr>
              <a:t> for:</a:t>
            </a:r>
            <a:endParaRPr lang="en-AU" sz="2400" dirty="0">
              <a:latin typeface="Comic Sans MS"/>
              <a:ea typeface="Calibri"/>
              <a:cs typeface="Calibri"/>
            </a:endParaRPr>
          </a:p>
          <a:p>
            <a:pPr>
              <a:lnSpc>
                <a:spcPct val="150000"/>
              </a:lnSpc>
            </a:pPr>
            <a:endParaRPr lang="en-AU" sz="2000" dirty="0">
              <a:latin typeface="Comic Sans MS"/>
              <a:ea typeface="Calibri"/>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endParaRPr lang="en-US" sz="2000" dirty="0">
              <a:solidFill>
                <a:srgbClr val="000000"/>
              </a:solidFill>
              <a:latin typeface="Comic Sans MS"/>
              <a:cs typeface="Calibri"/>
            </a:endParaRPr>
          </a:p>
          <a:p>
            <a:pPr>
              <a:lnSpc>
                <a:spcPct val="150000"/>
              </a:lnSpc>
            </a:pPr>
            <a:r>
              <a:rPr lang="en-US" sz="2000" dirty="0">
                <a:solidFill>
                  <a:srgbClr val="000000"/>
                </a:solidFill>
                <a:latin typeface="Comic Sans MS"/>
                <a:cs typeface="Calibri"/>
              </a:rPr>
              <a:t>                                </a:t>
            </a:r>
            <a:r>
              <a:rPr lang="en-AU" sz="2000" dirty="0">
                <a:solidFill>
                  <a:srgbClr val="4D4D4D"/>
                </a:solidFill>
                <a:latin typeface="Comic Sans MS"/>
                <a:cs typeface="Calibri"/>
              </a:rPr>
              <a:t> </a:t>
            </a:r>
            <a:endParaRPr lang="en-AU" sz="2400" dirty="0">
              <a:latin typeface="Comic Sans MS"/>
            </a:endParaRPr>
          </a:p>
          <a:p>
            <a:endParaRPr lang="en-AU" sz="2400" dirty="0">
              <a:latin typeface="Comic Sans MS"/>
            </a:endParaRPr>
          </a:p>
          <a:p>
            <a:r>
              <a:rPr lang="en-AU" sz="2400" dirty="0">
                <a:latin typeface="Comic Sans MS"/>
              </a:rPr>
              <a:t>We name in our hearts, out loud or in the chat, those we bring to the Lord in prayer.</a:t>
            </a:r>
            <a:r>
              <a:rPr lang="en-AU" sz="2400" dirty="0">
                <a:solidFill>
                  <a:srgbClr val="7030A0"/>
                </a:solidFill>
                <a:latin typeface="Comic Sans MS"/>
              </a:rPr>
              <a:t>  </a:t>
            </a:r>
            <a:r>
              <a:rPr lang="en-AU" sz="2400" b="1" dirty="0">
                <a:solidFill>
                  <a:srgbClr val="FF0000"/>
                </a:solidFill>
                <a:latin typeface="Comic Sans MS"/>
              </a:rPr>
              <a:t>PAUSE… </a:t>
            </a:r>
            <a:r>
              <a:rPr lang="en-AU" sz="2400" u="none" strike="noStrike" dirty="0">
                <a:effectLst/>
                <a:latin typeface="Comic Sans MS"/>
              </a:rPr>
              <a:t>We entrust to you those who have died, those who have died peacefully and those who have died tragically, The old and the young. Receive them into your Kingdom.</a:t>
            </a:r>
            <a:r>
              <a:rPr lang="en-AU" sz="2400" u="none" strike="noStrike" dirty="0">
                <a:solidFill>
                  <a:srgbClr val="E68422"/>
                </a:solidFill>
                <a:effectLst/>
                <a:latin typeface="Comic Sans MS"/>
              </a:rPr>
              <a:t> </a:t>
            </a:r>
            <a:r>
              <a:rPr lang="en-AU" sz="2400" dirty="0">
                <a:latin typeface="Comic Sans MS"/>
              </a:rPr>
              <a:t>Lord in your mercy, Hear our prayers.</a:t>
            </a:r>
            <a:r>
              <a:rPr lang="en-AU" sz="2400" dirty="0">
                <a:latin typeface="Times New Roman"/>
                <a:cs typeface="Times New Roman"/>
              </a:rPr>
              <a:t> </a:t>
            </a:r>
            <a:r>
              <a:rPr lang="en-AU" sz="2400" b="1" dirty="0">
                <a:latin typeface="Comic Sans MS"/>
              </a:rPr>
              <a:t>Amen</a:t>
            </a:r>
            <a:r>
              <a:rPr lang="en-AU" sz="2400" b="1" u="none" strike="noStrike" dirty="0">
                <a:effectLst/>
                <a:latin typeface="Comic Sans MS"/>
              </a:rPr>
              <a:t>.</a:t>
            </a:r>
            <a:endParaRPr lang="en-AU" sz="2400" dirty="0">
              <a:cs typeface="Times New Roman"/>
            </a:endParaRPr>
          </a:p>
        </p:txBody>
      </p:sp>
      <p:sp>
        <p:nvSpPr>
          <p:cNvPr id="3" name="Rectangle 1">
            <a:extLst>
              <a:ext uri="{FF2B5EF4-FFF2-40B4-BE49-F238E27FC236}">
                <a16:creationId xmlns:a16="http://schemas.microsoft.com/office/drawing/2014/main" id="{99113AFA-27F4-C105-E1FB-5AC95AA313EC}"/>
              </a:ext>
            </a:extLst>
          </p:cNvPr>
          <p:cNvSpPr>
            <a:spLocks noChangeArrowheads="1"/>
          </p:cNvSpPr>
          <p:nvPr/>
        </p:nvSpPr>
        <p:spPr bwMode="auto">
          <a:xfrm>
            <a:off x="518160" y="4563291"/>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800" b="0" i="0" u="none" strike="noStrike" cap="none" normalizeH="0" baseline="0">
                <a:ln>
                  <a:noFill/>
                </a:ln>
                <a:solidFill>
                  <a:srgbClr val="000000"/>
                </a:solidFill>
                <a:effectLst/>
                <a:latin typeface="-webkit-standard"/>
              </a:rPr>
              <a:t> </a:t>
            </a:r>
            <a:endParaRPr kumimoji="0" lang="en-US" altLang="en-US" sz="1800" b="0" i="0" u="none" strike="noStrike" cap="none" normalizeH="0" baseline="0">
              <a:ln>
                <a:noFill/>
              </a:ln>
              <a:solidFill>
                <a:schemeClr val="tx1"/>
              </a:solidFill>
              <a:effectLst/>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a:ln>
                <a:noFill/>
              </a:ln>
              <a:solidFill>
                <a:schemeClr val="tx1"/>
              </a:solidFill>
              <a:effectLst/>
              <a:latin typeface="Arial" panose="020B0604020202020204" pitchFamily="34" charset="0"/>
            </a:endParaRPr>
          </a:p>
        </p:txBody>
      </p:sp>
      <p:graphicFrame>
        <p:nvGraphicFramePr>
          <p:cNvPr id="2" name="Table 1">
            <a:extLst>
              <a:ext uri="{FF2B5EF4-FFF2-40B4-BE49-F238E27FC236}">
                <a16:creationId xmlns:a16="http://schemas.microsoft.com/office/drawing/2014/main" id="{443D3DEC-30AD-BCF7-C616-F4CC47549593}"/>
              </a:ext>
            </a:extLst>
          </p:cNvPr>
          <p:cNvGraphicFramePr>
            <a:graphicFrameLocks noGrp="1"/>
          </p:cNvGraphicFramePr>
          <p:nvPr>
            <p:extLst>
              <p:ext uri="{D42A27DB-BD31-4B8C-83A1-F6EECF244321}">
                <p14:modId xmlns:p14="http://schemas.microsoft.com/office/powerpoint/2010/main" val="1860036464"/>
              </p:ext>
            </p:extLst>
          </p:nvPr>
        </p:nvGraphicFramePr>
        <p:xfrm>
          <a:off x="518160" y="1066712"/>
          <a:ext cx="11162949" cy="3383280"/>
        </p:xfrm>
        <a:graphic>
          <a:graphicData uri="http://schemas.openxmlformats.org/drawingml/2006/table">
            <a:tbl>
              <a:tblPr>
                <a:tableStyleId>{2D5ABB26-0587-4C30-8999-92F81FD0307C}</a:tableStyleId>
              </a:tblPr>
              <a:tblGrid>
                <a:gridCol w="3877377">
                  <a:extLst>
                    <a:ext uri="{9D8B030D-6E8A-4147-A177-3AD203B41FA5}">
                      <a16:colId xmlns:a16="http://schemas.microsoft.com/office/drawing/2014/main" val="767805349"/>
                    </a:ext>
                  </a:extLst>
                </a:gridCol>
                <a:gridCol w="1620252">
                  <a:extLst>
                    <a:ext uri="{9D8B030D-6E8A-4147-A177-3AD203B41FA5}">
                      <a16:colId xmlns:a16="http://schemas.microsoft.com/office/drawing/2014/main" val="3607724199"/>
                    </a:ext>
                  </a:extLst>
                </a:gridCol>
                <a:gridCol w="2582779">
                  <a:extLst>
                    <a:ext uri="{9D8B030D-6E8A-4147-A177-3AD203B41FA5}">
                      <a16:colId xmlns:a16="http://schemas.microsoft.com/office/drawing/2014/main" val="2846615783"/>
                    </a:ext>
                  </a:extLst>
                </a:gridCol>
                <a:gridCol w="3082541">
                  <a:extLst>
                    <a:ext uri="{9D8B030D-6E8A-4147-A177-3AD203B41FA5}">
                      <a16:colId xmlns:a16="http://schemas.microsoft.com/office/drawing/2014/main" val="4164765199"/>
                    </a:ext>
                  </a:extLst>
                </a:gridCol>
              </a:tblGrid>
              <a:tr h="3253020">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Kerry, Les &amp; Jake</a:t>
                      </a:r>
                    </a:p>
                    <a:p>
                      <a:pPr algn="l" rtl="0" fontAlgn="base">
                        <a:lnSpc>
                          <a:spcPct val="100000"/>
                        </a:lnSpc>
                        <a:spcBef>
                          <a:spcPts val="0"/>
                        </a:spcBef>
                        <a:spcAft>
                          <a:spcPts val="0"/>
                        </a:spcAft>
                      </a:pPr>
                      <a:r>
                        <a:rPr lang="en-AU" sz="2400" b="0" i="0" dirty="0">
                          <a:solidFill>
                            <a:srgbClr val="000000"/>
                          </a:solidFill>
                          <a:effectLst/>
                          <a:latin typeface="Comic Sans MS"/>
                        </a:rPr>
                        <a:t>Julie, Ray, Tracey &amp; Shane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Mark, Desley &amp; Bob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Rachel, Mervyn &amp; Gillian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t>
                      </a:r>
                      <a:r>
                        <a:rPr lang="en-AU" sz="2400" b="0" i="0" dirty="0" err="1">
                          <a:solidFill>
                            <a:srgbClr val="000000"/>
                          </a:solidFill>
                          <a:effectLst/>
                          <a:latin typeface="Comic Sans MS"/>
                        </a:rPr>
                        <a:t>Rev'd</a:t>
                      </a:r>
                      <a:r>
                        <a:rPr lang="en-AU" sz="2400" b="0" i="0" dirty="0">
                          <a:solidFill>
                            <a:srgbClr val="000000"/>
                          </a:solidFill>
                          <a:effectLst/>
                          <a:latin typeface="Comic Sans MS"/>
                        </a:rPr>
                        <a:t> Shane &amp; Janette​​</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Alecia, Martin &amp; Aidan​​</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Steven &amp; Vanessa</a:t>
                      </a:r>
                    </a:p>
                    <a:p>
                      <a:pPr marL="0" marR="0" lvl="0" indent="0" algn="l" defTabSz="914400" rtl="0" eaLnBrk="1" fontAlgn="base" latinLnBrk="0" hangingPunct="1">
                        <a:lnSpc>
                          <a:spcPct val="100000"/>
                        </a:lnSpc>
                        <a:spcBef>
                          <a:spcPts val="0"/>
                        </a:spcBef>
                        <a:spcAft>
                          <a:spcPts val="0"/>
                        </a:spcAft>
                        <a:buClrTx/>
                        <a:buSzTx/>
                        <a:buFontTx/>
                        <a:buNone/>
                        <a:tabLst/>
                        <a:defRPr/>
                      </a:pPr>
                      <a:endParaRPr lang="en-AU" sz="2400" b="0" i="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Barry​​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Dr Julie ​​</a:t>
                      </a:r>
                    </a:p>
                    <a:p>
                      <a:pPr algn="l" rtl="0" fontAlgn="base">
                        <a:lnSpc>
                          <a:spcPct val="100000"/>
                        </a:lnSpc>
                        <a:spcBef>
                          <a:spcPts val="0"/>
                        </a:spcBef>
                        <a:spcAft>
                          <a:spcPts val="0"/>
                        </a:spcAft>
                      </a:pPr>
                      <a:r>
                        <a:rPr lang="en-AU" sz="2400" b="0" i="0" dirty="0">
                          <a:solidFill>
                            <a:srgbClr val="000000"/>
                          </a:solidFill>
                          <a:effectLst/>
                          <a:latin typeface="Comic Sans MS"/>
                        </a:rPr>
                        <a:t>Ruth​​</a:t>
                      </a:r>
                    </a:p>
                    <a:p>
                      <a:pPr algn="l" rtl="0" fontAlgn="base">
                        <a:lnSpc>
                          <a:spcPct val="100000"/>
                        </a:lnSpc>
                        <a:spcBef>
                          <a:spcPts val="0"/>
                        </a:spcBef>
                        <a:spcAft>
                          <a:spcPts val="0"/>
                        </a:spcAft>
                      </a:pPr>
                      <a:r>
                        <a:rPr lang="en-AU" sz="2400" b="0" i="0" dirty="0">
                          <a:solidFill>
                            <a:srgbClr val="000000"/>
                          </a:solidFill>
                          <a:effectLst/>
                          <a:latin typeface="Comic Sans MS"/>
                        </a:rPr>
                        <a:t>Phil​</a:t>
                      </a:r>
                    </a:p>
                    <a:p>
                      <a:pPr algn="l" rtl="0" fontAlgn="base">
                        <a:lnSpc>
                          <a:spcPct val="100000"/>
                        </a:lnSpc>
                        <a:spcBef>
                          <a:spcPts val="0"/>
                        </a:spcBef>
                        <a:spcAft>
                          <a:spcPts val="0"/>
                        </a:spcAft>
                      </a:pPr>
                      <a:r>
                        <a:rPr lang="en-AU" sz="2400" b="0" i="0" dirty="0">
                          <a:solidFill>
                            <a:srgbClr val="000000"/>
                          </a:solidFill>
                          <a:effectLst/>
                          <a:latin typeface="Comic Sans MS"/>
                        </a:rPr>
                        <a:t>May</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Susan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Tanya​</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Craig</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Neva​</a:t>
                      </a: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Bill &amp; Marjorie​​</a:t>
                      </a:r>
                    </a:p>
                    <a:p>
                      <a:pPr algn="l" rtl="0" fontAlgn="base">
                        <a:lnSpc>
                          <a:spcPct val="100000"/>
                        </a:lnSpc>
                        <a:spcBef>
                          <a:spcPts val="0"/>
                        </a:spcBef>
                        <a:spcAft>
                          <a:spcPts val="0"/>
                        </a:spcAft>
                      </a:pPr>
                      <a:r>
                        <a:rPr lang="en-AU" sz="2400" b="0" i="0" dirty="0">
                          <a:solidFill>
                            <a:srgbClr val="000000"/>
                          </a:solidFill>
                          <a:effectLst/>
                          <a:latin typeface="Comic Sans MS"/>
                        </a:rPr>
                        <a:t>Aaron &amp; Andrea</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Dilys &amp; Tony,</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Paul &amp; </a:t>
                      </a:r>
                      <a:r>
                        <a:rPr lang="en-AU" sz="2400" b="0" i="0" dirty="0" err="1">
                          <a:solidFill>
                            <a:srgbClr val="000000"/>
                          </a:solidFill>
                          <a:effectLst/>
                          <a:latin typeface="Comic Sans MS"/>
                        </a:rPr>
                        <a:t>Darhon</a:t>
                      </a:r>
                      <a:endParaRPr lang="en-AU" sz="2400" b="0" i="0" dirty="0">
                        <a:solidFill>
                          <a:srgbClr val="000000"/>
                        </a:solidFill>
                        <a:effectLst/>
                        <a:latin typeface="Comic Sans MS"/>
                      </a:endParaRP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Judy &amp; Mary​​    </a:t>
                      </a:r>
                    </a:p>
                    <a:p>
                      <a:pPr algn="l" rtl="0" fontAlgn="base">
                        <a:lnSpc>
                          <a:spcPct val="100000"/>
                        </a:lnSpc>
                        <a:spcBef>
                          <a:spcPts val="0"/>
                        </a:spcBef>
                        <a:spcAft>
                          <a:spcPts val="0"/>
                        </a:spcAft>
                      </a:pPr>
                      <a:r>
                        <a:rPr lang="en-AU" sz="2400" b="0" i="0" dirty="0">
                          <a:solidFill>
                            <a:srgbClr val="000000"/>
                          </a:solidFill>
                          <a:effectLst/>
                          <a:latin typeface="Comic Sans MS"/>
                        </a:rPr>
                        <a:t>Bob &amp; Di​</a:t>
                      </a:r>
                    </a:p>
                    <a:p>
                      <a:pPr lvl="0" algn="l">
                        <a:lnSpc>
                          <a:spcPct val="100000"/>
                        </a:lnSpc>
                        <a:spcBef>
                          <a:spcPts val="0"/>
                        </a:spcBef>
                        <a:spcAft>
                          <a:spcPts val="0"/>
                        </a:spcAft>
                        <a:buNone/>
                      </a:pPr>
                      <a:r>
                        <a:rPr lang="en-AU" sz="2400" b="0" i="0" u="none" strike="noStrike" noProof="0" dirty="0">
                          <a:solidFill>
                            <a:srgbClr val="000000"/>
                          </a:solidFill>
                          <a:effectLst/>
                          <a:latin typeface="Comic Sans MS"/>
                        </a:rPr>
                        <a:t>Pat &amp; Julie</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Miriam</a:t>
                      </a:r>
                    </a:p>
                    <a:p>
                      <a:pPr lvl="0" algn="l">
                        <a:lnSpc>
                          <a:spcPct val="100000"/>
                        </a:lnSpc>
                        <a:spcBef>
                          <a:spcPts val="0"/>
                        </a:spcBef>
                        <a:spcAft>
                          <a:spcPts val="0"/>
                        </a:spcAft>
                        <a:buNone/>
                      </a:pPr>
                      <a:endParaRPr lang="en-AU" sz="24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algn="l" rtl="0" fontAlgn="base">
                        <a:lnSpc>
                          <a:spcPct val="100000"/>
                        </a:lnSpc>
                        <a:spcBef>
                          <a:spcPts val="0"/>
                        </a:spcBef>
                        <a:spcAft>
                          <a:spcPts val="0"/>
                        </a:spcAft>
                      </a:pPr>
                      <a:r>
                        <a:rPr lang="en-AU" sz="2400" b="0" i="0" dirty="0">
                          <a:solidFill>
                            <a:srgbClr val="000000"/>
                          </a:solidFill>
                          <a:effectLst/>
                          <a:latin typeface="Comic Sans MS"/>
                        </a:rPr>
                        <a:t>Kirsten, Greg, </a:t>
                      </a:r>
                    </a:p>
                    <a:p>
                      <a:pPr algn="l" rtl="0" fontAlgn="base">
                        <a:lnSpc>
                          <a:spcPct val="100000"/>
                        </a:lnSpc>
                        <a:spcBef>
                          <a:spcPts val="0"/>
                        </a:spcBef>
                        <a:spcAft>
                          <a:spcPts val="0"/>
                        </a:spcAft>
                      </a:pPr>
                      <a:r>
                        <a:rPr lang="en-AU" sz="2400" b="0" i="0" dirty="0">
                          <a:solidFill>
                            <a:srgbClr val="000000"/>
                          </a:solidFill>
                          <a:effectLst/>
                          <a:latin typeface="Comic Sans MS"/>
                        </a:rPr>
                        <a:t>Daphne &amp; Beau </a:t>
                      </a:r>
                    </a:p>
                    <a:p>
                      <a:pPr marL="0" marR="0" lvl="0" indent="0" algn="l" defTabSz="914400" rtl="0" eaLnBrk="1" fontAlgn="base"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Alan &amp; Gaylene</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Jess &amp; Leah  ​​</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Bonnie &amp; girls</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dirty="0">
                          <a:solidFill>
                            <a:srgbClr val="000000"/>
                          </a:solidFill>
                          <a:effectLst/>
                          <a:latin typeface="Comic Sans MS"/>
                        </a:rPr>
                        <a:t>Liz’s Godchildren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noProof="0" dirty="0">
                          <a:solidFill>
                            <a:srgbClr val="000000"/>
                          </a:solidFill>
                          <a:effectLst/>
                          <a:latin typeface="Comic Sans MS"/>
                        </a:rPr>
                        <a:t>Barry &amp; Gwen</a:t>
                      </a:r>
                    </a:p>
                    <a:p>
                      <a:pPr marL="0" marR="0" lvl="0" indent="0" algn="l" defTabSz="914400" rtl="0" eaLnBrk="1" fontAlgn="auto" latinLnBrk="0" hangingPunct="1">
                        <a:lnSpc>
                          <a:spcPct val="100000"/>
                        </a:lnSpc>
                        <a:spcBef>
                          <a:spcPts val="0"/>
                        </a:spcBef>
                        <a:spcAft>
                          <a:spcPts val="0"/>
                        </a:spcAft>
                        <a:buClrTx/>
                        <a:buSzTx/>
                        <a:buFontTx/>
                        <a:buNone/>
                        <a:tabLst/>
                        <a:defRPr/>
                      </a:pPr>
                      <a:r>
                        <a:rPr lang="en-AU" sz="2400" b="0" i="0" u="none" strike="noStrike" dirty="0">
                          <a:solidFill>
                            <a:srgbClr val="000000"/>
                          </a:solidFill>
                          <a:effectLst/>
                          <a:latin typeface="Comic Sans MS"/>
                        </a:rPr>
                        <a:t>Matthew &amp; Nicholas</a:t>
                      </a:r>
                      <a:r>
                        <a:rPr lang="en-AU" sz="2400" b="0" i="0" dirty="0">
                          <a:solidFill>
                            <a:srgbClr val="000000"/>
                          </a:solidFill>
                          <a:effectLst/>
                          <a:latin typeface="Comic Sans MS"/>
                        </a:rPr>
                        <a: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AU" sz="2400" b="0" i="0" u="none" strike="noStrike" noProof="0" dirty="0">
                        <a:solidFill>
                          <a:srgbClr val="000000"/>
                        </a:solidFill>
                        <a:effectLst/>
                        <a:latin typeface="Comic Sans MS"/>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77810135"/>
                  </a:ext>
                </a:extLst>
              </a:tr>
            </a:tbl>
          </a:graphicData>
        </a:graphic>
      </p:graphicFrame>
    </p:spTree>
    <p:extLst>
      <p:ext uri="{BB962C8B-B14F-4D97-AF65-F5344CB8AC3E}">
        <p14:creationId xmlns:p14="http://schemas.microsoft.com/office/powerpoint/2010/main" val="150797047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1666404" y="196198"/>
            <a:ext cx="8665460" cy="584775"/>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FF0000"/>
                </a:solidFill>
                <a:latin typeface="Comic Sans MS"/>
              </a:rPr>
              <a:t>Pray Daily Cycle of Prayer</a:t>
            </a:r>
          </a:p>
        </p:txBody>
      </p:sp>
      <p:sp>
        <p:nvSpPr>
          <p:cNvPr id="3" name="TextBox 2">
            <a:extLst>
              <a:ext uri="{FF2B5EF4-FFF2-40B4-BE49-F238E27FC236}">
                <a16:creationId xmlns:a16="http://schemas.microsoft.com/office/drawing/2014/main" id="{D54A8D93-69A3-4D47-B7A9-771714229458}"/>
              </a:ext>
            </a:extLst>
          </p:cNvPr>
          <p:cNvSpPr txBox="1"/>
          <p:nvPr/>
        </p:nvSpPr>
        <p:spPr>
          <a:xfrm>
            <a:off x="859852" y="1003207"/>
            <a:ext cx="10624836" cy="91287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14999"/>
              </a:lnSpc>
              <a:spcAft>
                <a:spcPts val="1000"/>
              </a:spcAft>
            </a:pPr>
            <a:r>
              <a:rPr lang="en-AU" sz="2400" dirty="0">
                <a:solidFill>
                  <a:srgbClr val="FF0000"/>
                </a:solidFill>
                <a:latin typeface="Comic Sans MS"/>
              </a:rPr>
              <a:t>Leader:</a:t>
            </a:r>
            <a:r>
              <a:rPr lang="en-AU" sz="2400" b="1" dirty="0">
                <a:solidFill>
                  <a:srgbClr val="FF0000"/>
                </a:solidFill>
                <a:latin typeface="Comic Sans MS"/>
              </a:rPr>
              <a:t> </a:t>
            </a:r>
            <a:r>
              <a:rPr lang="en-AU" sz="2400" dirty="0">
                <a:solidFill>
                  <a:srgbClr val="000000"/>
                </a:solidFill>
                <a:latin typeface="Comic Sans MS"/>
              </a:rPr>
              <a:t>Loving</a:t>
            </a:r>
            <a:r>
              <a:rPr lang="en-AU" sz="2400" i="0" u="none" strike="noStrike" dirty="0">
                <a:solidFill>
                  <a:srgbClr val="000000"/>
                </a:solidFill>
                <a:effectLst/>
                <a:latin typeface="Comic Sans MS"/>
              </a:rPr>
              <a:t> God, joining with the Church in our cycle of prayer, we ask </a:t>
            </a:r>
            <a:r>
              <a:rPr lang="en-AU" sz="2400" u="none" strike="noStrike" dirty="0">
                <a:solidFill>
                  <a:srgbClr val="000000"/>
                </a:solidFill>
                <a:effectLst/>
                <a:latin typeface="Comic Sans MS"/>
              </a:rPr>
              <a:t>your blessings on: </a:t>
            </a:r>
          </a:p>
        </p:txBody>
      </p:sp>
      <p:sp>
        <p:nvSpPr>
          <p:cNvPr id="2" name="TextBox 1">
            <a:extLst>
              <a:ext uri="{FF2B5EF4-FFF2-40B4-BE49-F238E27FC236}">
                <a16:creationId xmlns:a16="http://schemas.microsoft.com/office/drawing/2014/main" id="{8B5BD5BF-83B9-C5B1-B71D-A09AAD600D84}"/>
              </a:ext>
            </a:extLst>
          </p:cNvPr>
          <p:cNvSpPr txBox="1"/>
          <p:nvPr/>
        </p:nvSpPr>
        <p:spPr>
          <a:xfrm>
            <a:off x="1443789" y="2294021"/>
            <a:ext cx="10040899" cy="3898824"/>
          </a:xfrm>
          <a:prstGeom prst="rect">
            <a:avLst/>
          </a:prstGeom>
          <a:noFill/>
        </p:spPr>
        <p:txBody>
          <a:bodyPr wrap="square" lIns="91440" tIns="45720" rIns="91440" bIns="45720" rtlCol="0" anchor="t">
            <a:spAutoFit/>
          </a:bodyPr>
          <a:lstStyle/>
          <a:p>
            <a:pPr marL="457200" indent="-457200">
              <a:lnSpc>
                <a:spcPct val="150000"/>
              </a:lnSpc>
              <a:buFont typeface="Arial"/>
              <a:buChar char="•"/>
            </a:pPr>
            <a:r>
              <a:rPr lang="en-AU" sz="2800" dirty="0">
                <a:latin typeface="Comic Sans MS"/>
              </a:rPr>
              <a:t>The Anglican Church of Canada</a:t>
            </a:r>
            <a:endParaRPr lang="en-US">
              <a:latin typeface="Comic Sans MS"/>
            </a:endParaRPr>
          </a:p>
          <a:p>
            <a:pPr marL="457200" indent="-457200">
              <a:lnSpc>
                <a:spcPct val="150000"/>
              </a:lnSpc>
              <a:buFont typeface="Arial"/>
              <a:buChar char="•"/>
            </a:pPr>
            <a:r>
              <a:rPr lang="en-AU" sz="2800" dirty="0">
                <a:latin typeface="Comic Sans MS"/>
              </a:rPr>
              <a:t>The Parish of East Redland: Cameron, Shan, Aubrey, Allan, Bill, George, Peter, Bruce, David, Clive, Neville, David, Susan, &amp; Kate</a:t>
            </a:r>
          </a:p>
          <a:p>
            <a:pPr marL="457200" indent="-457200">
              <a:lnSpc>
                <a:spcPct val="150000"/>
              </a:lnSpc>
              <a:buFont typeface="Arial"/>
              <a:buChar char="•"/>
            </a:pPr>
            <a:r>
              <a:rPr lang="en-AU" sz="2800" dirty="0">
                <a:latin typeface="Comic Sans MS"/>
              </a:rPr>
              <a:t>Anglicare SQ Home and Community, North Region  (Townsville)</a:t>
            </a:r>
          </a:p>
        </p:txBody>
      </p:sp>
    </p:spTree>
    <p:extLst>
      <p:ext uri="{BB962C8B-B14F-4D97-AF65-F5344CB8AC3E}">
        <p14:creationId xmlns:p14="http://schemas.microsoft.com/office/powerpoint/2010/main" val="1934760328"/>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BA847410-C1E5-4F45-9C09-66F777F7D72D}"/>
              </a:ext>
            </a:extLst>
          </p:cNvPr>
          <p:cNvSpPr/>
          <p:nvPr/>
        </p:nvSpPr>
        <p:spPr>
          <a:xfrm>
            <a:off x="483880" y="1121605"/>
            <a:ext cx="11419361" cy="2308324"/>
          </a:xfrm>
          <a:prstGeom prst="rect">
            <a:avLst/>
          </a:prstGeom>
        </p:spPr>
        <p:txBody>
          <a:bodyPr wrap="square" lIns="91440" tIns="45720" rIns="91440" bIns="45720" anchor="t">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r>
              <a:rPr lang="en-US" sz="3200" i="1" dirty="0">
                <a:solidFill>
                  <a:srgbClr val="FF0000"/>
                </a:solidFill>
                <a:latin typeface="Comic Sans MS"/>
              </a:rPr>
              <a:t>Commitment prayer for the week:</a:t>
            </a:r>
            <a:r>
              <a:rPr lang="en-US" sz="2800" b="1" dirty="0">
                <a:solidFill>
                  <a:srgbClr val="FF0000"/>
                </a:solidFill>
                <a:latin typeface="Comic Sans MS"/>
              </a:rPr>
              <a:t> </a:t>
            </a:r>
          </a:p>
          <a:p>
            <a:pPr algn="ctr"/>
            <a:endParaRPr lang="en-US" sz="2800" b="1" dirty="0">
              <a:solidFill>
                <a:srgbClr val="FF0000"/>
              </a:solidFill>
              <a:latin typeface="Comic Sans MS"/>
            </a:endParaRPr>
          </a:p>
          <a:p>
            <a:pPr algn="ctr"/>
            <a:endParaRPr lang="en-US" sz="2800" b="1" dirty="0">
              <a:solidFill>
                <a:srgbClr val="FF0000"/>
              </a:solidFill>
              <a:latin typeface="Comic Sans MS"/>
            </a:endParaRPr>
          </a:p>
          <a:p>
            <a:pPr algn="ctr"/>
            <a:endParaRPr lang="en-US" sz="2800" b="1" dirty="0">
              <a:solidFill>
                <a:srgbClr val="FF0000"/>
              </a:solidFill>
              <a:latin typeface="Comic Sans MS"/>
            </a:endParaRPr>
          </a:p>
          <a:p>
            <a:pPr algn="ctr"/>
            <a:r>
              <a:rPr lang="en-AU" sz="2800" dirty="0">
                <a:latin typeface="Comic Sans MS"/>
              </a:rPr>
              <a:t>Prayer during the emergence of AI</a:t>
            </a:r>
            <a:r>
              <a:rPr lang="en-US" sz="2800" dirty="0">
                <a:solidFill>
                  <a:srgbClr val="FF0000"/>
                </a:solidFill>
                <a:latin typeface="Comic Sans MS"/>
              </a:rPr>
              <a:t> </a:t>
            </a:r>
          </a:p>
        </p:txBody>
      </p:sp>
      <p:sp>
        <p:nvSpPr>
          <p:cNvPr id="4" name="TextBox 3">
            <a:extLst>
              <a:ext uri="{FF2B5EF4-FFF2-40B4-BE49-F238E27FC236}">
                <a16:creationId xmlns:a16="http://schemas.microsoft.com/office/drawing/2014/main" id="{7695F956-3403-6245-D6E4-22E6E4B652E3}"/>
              </a:ext>
            </a:extLst>
          </p:cNvPr>
          <p:cNvSpPr txBox="1"/>
          <p:nvPr/>
        </p:nvSpPr>
        <p:spPr>
          <a:xfrm>
            <a:off x="1814701" y="4557090"/>
            <a:ext cx="8742947" cy="307777"/>
          </a:xfrm>
          <a:prstGeom prst="rect">
            <a:avLst/>
          </a:prstGeom>
          <a:noFill/>
        </p:spPr>
        <p:txBody>
          <a:bodyPr wrap="square" lIns="91440" tIns="45720" rIns="91440" bIns="45720" anchor="t">
            <a:spAutoFit/>
          </a:bodyPr>
          <a:lstStyle/>
          <a:p>
            <a:pPr algn="ctr"/>
            <a:r>
              <a:rPr lang="en-GB" sz="1400" u="sng" dirty="0">
                <a:latin typeface="Comic Sans MS"/>
                <a:hlinkClick r:id="rId3"/>
              </a:rPr>
              <a:t>https://youtu.be/uhkBwPKHNXw?si=WwSOZUNb3P8SiEm7</a:t>
            </a:r>
            <a:endParaRPr lang="en-GB" sz="1400" u="sng" dirty="0">
              <a:latin typeface="Comic Sans MS" panose="030F0902030302020204" pitchFamily="66" charset="0"/>
            </a:endParaRPr>
          </a:p>
        </p:txBody>
      </p:sp>
    </p:spTree>
    <p:extLst>
      <p:ext uri="{BB962C8B-B14F-4D97-AF65-F5344CB8AC3E}">
        <p14:creationId xmlns:p14="http://schemas.microsoft.com/office/powerpoint/2010/main" val="152388742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6471" y="238125"/>
            <a:ext cx="10509164" cy="750096"/>
          </a:xfrm>
        </p:spPr>
        <p:txBody>
          <a:bodyPr vert="horz" lIns="91440" tIns="45720" rIns="91440" bIns="45720" rtlCol="0" anchor="t">
            <a:noAutofit/>
          </a:bodyPr>
          <a:lstStyle/>
          <a:p>
            <a:pPr>
              <a:buNone/>
            </a:pPr>
            <a:r>
              <a:rPr lang="en-GB" sz="2400" dirty="0">
                <a:solidFill>
                  <a:srgbClr val="FF0000"/>
                </a:solidFill>
                <a:latin typeface="Comic Sans MS"/>
              </a:rPr>
              <a:t>Leader:</a:t>
            </a:r>
            <a:r>
              <a:rPr lang="en-GB" sz="2400" b="1" dirty="0">
                <a:solidFill>
                  <a:srgbClr val="FF0000"/>
                </a:solidFill>
                <a:latin typeface="Comic Sans MS"/>
              </a:rPr>
              <a:t> </a:t>
            </a:r>
            <a:r>
              <a:rPr lang="en-GB" sz="2400" dirty="0">
                <a:latin typeface="Comic Sans MS"/>
              </a:rPr>
              <a:t>Let us pray together the prayer which Jesus gave us saying:</a:t>
            </a:r>
          </a:p>
          <a:p>
            <a:pPr>
              <a:buNone/>
            </a:pPr>
            <a:endParaRPr lang="en-AU" sz="2400" i="1" dirty="0">
              <a:latin typeface="Comic Sans MS" panose="030F0702030302020204" pitchFamily="66" charset="0"/>
            </a:endParaRPr>
          </a:p>
          <a:p>
            <a:pPr>
              <a:buNone/>
            </a:pPr>
            <a:endParaRPr lang="en-AU" sz="2400" dirty="0">
              <a:solidFill>
                <a:srgbClr val="E3960B"/>
              </a:solidFill>
              <a:latin typeface="Comic Sans MS" panose="030F0702030302020204" pitchFamily="66" charset="0"/>
            </a:endParaRPr>
          </a:p>
        </p:txBody>
      </p:sp>
      <p:sp>
        <p:nvSpPr>
          <p:cNvPr id="4" name="TextBox 1">
            <a:extLst>
              <a:ext uri="{FF2B5EF4-FFF2-40B4-BE49-F238E27FC236}">
                <a16:creationId xmlns:a16="http://schemas.microsoft.com/office/drawing/2014/main" id="{E3AC7C2D-ED3C-F20D-CEEA-33EC135A306F}"/>
              </a:ext>
            </a:extLst>
          </p:cNvPr>
          <p:cNvSpPr txBox="1"/>
          <p:nvPr/>
        </p:nvSpPr>
        <p:spPr>
          <a:xfrm>
            <a:off x="2851139" y="701888"/>
            <a:ext cx="9140105" cy="5753113"/>
          </a:xfrm>
          <a:prstGeom prst="rect">
            <a:avLst/>
          </a:prstGeom>
          <a:noFill/>
        </p:spPr>
        <p:txBody>
          <a:bodyPr rot="0" spcFirstLastPara="0" vert="horz" wrap="square" lIns="91440" tIns="45720" rIns="91440" bIns="45720" numCol="1" spcCol="0" rtlCol="0" fromWordArt="0" anchor="t" anchorCtr="0" forceAA="0" compatLnSpc="1">
            <a:prstTxWarp prst="textNoShape">
              <a:avLst/>
            </a:prstTxWarp>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342900" indent="-342900"/>
            <a:endParaRPr lang="en-AU" sz="1100" dirty="0">
              <a:latin typeface="Comic Sans MS"/>
              <a:cs typeface="Segoe UI"/>
            </a:endParaRPr>
          </a:p>
          <a:p>
            <a:pPr>
              <a:lnSpc>
                <a:spcPct val="114999"/>
              </a:lnSpc>
            </a:pPr>
            <a:r>
              <a:rPr lang="en-US" sz="2200" b="1" dirty="0">
                <a:solidFill>
                  <a:srgbClr val="FF0000"/>
                </a:solidFill>
                <a:latin typeface="Comic Sans MS"/>
                <a:cs typeface="Segoe UI"/>
              </a:rPr>
              <a:t>All: </a:t>
            </a:r>
            <a:r>
              <a:rPr lang="en-GB" sz="2400" b="1" dirty="0">
                <a:latin typeface="Comic Sans MS"/>
                <a:cs typeface="Segoe UI"/>
              </a:rPr>
              <a:t>Our Father in heaven,</a:t>
            </a:r>
            <a:r>
              <a:rPr lang="en-AU" sz="2400" dirty="0">
                <a:latin typeface="Comic Sans MS"/>
                <a:cs typeface="Segoe UI"/>
              </a:rPr>
              <a:t> </a:t>
            </a:r>
          </a:p>
          <a:p>
            <a:pPr>
              <a:lnSpc>
                <a:spcPct val="114999"/>
              </a:lnSpc>
            </a:pPr>
            <a:r>
              <a:rPr lang="en-GB" sz="2400" b="1" dirty="0">
                <a:latin typeface="Comic Sans MS"/>
                <a:cs typeface="Segoe UI"/>
              </a:rPr>
              <a:t>hallowed be your name,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your kingdom come, your will be done,</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on earth as in heaven.</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Give us today our daily bread.</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Forgive us our sins </a:t>
            </a:r>
            <a:endParaRPr lang="en-US" sz="2400" dirty="0">
              <a:latin typeface="Comic Sans MS"/>
              <a:cs typeface="Segoe UI"/>
            </a:endParaRPr>
          </a:p>
          <a:p>
            <a:pPr>
              <a:lnSpc>
                <a:spcPct val="114999"/>
              </a:lnSpc>
            </a:pPr>
            <a:r>
              <a:rPr lang="en-GB" sz="2400" b="1" dirty="0">
                <a:latin typeface="Comic Sans MS"/>
                <a:cs typeface="Segoe UI"/>
              </a:rPr>
              <a:t>as we forgive those who sin against us.</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Save us from the time of trial </a:t>
            </a:r>
            <a:endParaRPr lang="en-US" sz="2400" dirty="0">
              <a:latin typeface="Comic Sans MS"/>
              <a:cs typeface="Segoe UI"/>
            </a:endParaRPr>
          </a:p>
          <a:p>
            <a:pPr>
              <a:lnSpc>
                <a:spcPct val="114999"/>
              </a:lnSpc>
            </a:pPr>
            <a:r>
              <a:rPr lang="en-GB" sz="2400" b="1" dirty="0">
                <a:latin typeface="Comic Sans MS"/>
                <a:cs typeface="Segoe UI"/>
              </a:rPr>
              <a:t>and deliver us from evil.</a:t>
            </a:r>
            <a:r>
              <a:rPr lang="en-AU" sz="2400" dirty="0">
                <a:latin typeface="Comic Sans MS"/>
                <a:cs typeface="Segoe UI"/>
              </a:rPr>
              <a:t> </a:t>
            </a:r>
            <a:endParaRPr lang="en-US" sz="2400" dirty="0">
              <a:latin typeface="Comic Sans MS"/>
              <a:cs typeface="Segoe UI"/>
            </a:endParaRPr>
          </a:p>
          <a:p>
            <a:pPr>
              <a:lnSpc>
                <a:spcPct val="114999"/>
              </a:lnSpc>
            </a:pPr>
            <a:r>
              <a:rPr lang="en-GB" sz="2400" b="1" dirty="0">
                <a:latin typeface="Comic Sans MS"/>
                <a:cs typeface="Segoe UI"/>
              </a:rPr>
              <a:t>For the kingdom, the power, </a:t>
            </a:r>
            <a:endParaRPr lang="en-US" sz="2400" dirty="0">
              <a:latin typeface="Comic Sans MS"/>
              <a:cs typeface="Segoe UI"/>
            </a:endParaRPr>
          </a:p>
          <a:p>
            <a:pPr>
              <a:lnSpc>
                <a:spcPct val="114999"/>
              </a:lnSpc>
            </a:pPr>
            <a:r>
              <a:rPr lang="en-GB" sz="2400" b="1" dirty="0">
                <a:latin typeface="Comic Sans MS"/>
                <a:cs typeface="Segoe UI"/>
              </a:rPr>
              <a:t>and the glory are yours </a:t>
            </a:r>
            <a:endParaRPr lang="en-US" sz="2400" dirty="0">
              <a:latin typeface="Comic Sans MS"/>
              <a:cs typeface="Segoe UI"/>
            </a:endParaRPr>
          </a:p>
          <a:p>
            <a:pPr>
              <a:lnSpc>
                <a:spcPct val="114999"/>
              </a:lnSpc>
            </a:pPr>
            <a:r>
              <a:rPr lang="en-GB" sz="2400" b="1" dirty="0">
                <a:latin typeface="Comic Sans MS"/>
                <a:cs typeface="Segoe UI"/>
              </a:rPr>
              <a:t>now and for ever. </a:t>
            </a:r>
            <a:endParaRPr lang="en-US" sz="2400" dirty="0">
              <a:latin typeface="Comic Sans MS"/>
              <a:cs typeface="Segoe UI"/>
            </a:endParaRPr>
          </a:p>
          <a:p>
            <a:pPr>
              <a:lnSpc>
                <a:spcPct val="114999"/>
              </a:lnSpc>
            </a:pPr>
            <a:r>
              <a:rPr lang="en-GB" sz="2400" b="1" dirty="0">
                <a:latin typeface="Comic Sans MS"/>
                <a:cs typeface="Segoe UI"/>
              </a:rPr>
              <a:t>Amen.</a:t>
            </a:r>
            <a:endParaRPr lang="en-US" dirty="0">
              <a:cs typeface="Times New Roman"/>
            </a:endParaRPr>
          </a:p>
        </p:txBody>
      </p:sp>
    </p:spTree>
    <p:extLst>
      <p:ext uri="{BB962C8B-B14F-4D97-AF65-F5344CB8AC3E}">
        <p14:creationId xmlns:p14="http://schemas.microsoft.com/office/powerpoint/2010/main" val="352396218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2314277" y="3296792"/>
            <a:ext cx="7228642" cy="923330"/>
          </a:xfrm>
          <a:prstGeom prst="rect">
            <a:avLst/>
          </a:prstGeom>
          <a:noFill/>
        </p:spPr>
        <p:txBody>
          <a:bodyPr wrap="square" lIns="91440" tIns="45720" rIns="91440" bIns="45720" rtlCol="0" anchor="t">
            <a:spAutoFit/>
          </a:bodyPr>
          <a:lstStyle/>
          <a:p>
            <a:pPr algn="ctr"/>
            <a:r>
              <a:rPr lang="en-US" sz="5400" i="1" dirty="0">
                <a:solidFill>
                  <a:srgbClr val="FF0000"/>
                </a:solidFill>
                <a:latin typeface="Comic Sans MS"/>
              </a:rPr>
              <a:t>Devotions</a:t>
            </a:r>
          </a:p>
        </p:txBody>
      </p:sp>
    </p:spTree>
    <p:extLst>
      <p:ext uri="{BB962C8B-B14F-4D97-AF65-F5344CB8AC3E}">
        <p14:creationId xmlns:p14="http://schemas.microsoft.com/office/powerpoint/2010/main" val="261024728"/>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bg>
      <p:bgPr>
        <a:solidFill>
          <a:srgbClr val="FFBD2E">
            <a:alpha val="55000"/>
          </a:srgb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38</a:t>
            </a:fld>
            <a:endParaRPr lang="en-AU"/>
          </a:p>
        </p:txBody>
      </p:sp>
      <p:sp>
        <p:nvSpPr>
          <p:cNvPr id="5" name="TextBox 4"/>
          <p:cNvSpPr txBox="1"/>
          <p:nvPr/>
        </p:nvSpPr>
        <p:spPr>
          <a:xfrm>
            <a:off x="136306" y="2593984"/>
            <a:ext cx="5159359" cy="655629"/>
          </a:xfrm>
          <a:prstGeom prst="rect">
            <a:avLst/>
          </a:prstGeom>
          <a:noFill/>
        </p:spPr>
        <p:txBody>
          <a:bodyPr wrap="square" lIns="91440" tIns="45720" rIns="91440" bIns="45720" rtlCol="0" anchor="t">
            <a:spAutoFit/>
          </a:bodyPr>
          <a:lstStyle/>
          <a:p>
            <a:pPr algn="ctr">
              <a:lnSpc>
                <a:spcPct val="125000"/>
              </a:lnSpc>
            </a:pPr>
            <a:r>
              <a:rPr lang="en-US" sz="3200" i="1" dirty="0">
                <a:solidFill>
                  <a:srgbClr val="FF0000"/>
                </a:solidFill>
                <a:latin typeface="Comic Sans MS"/>
              </a:rPr>
              <a:t>Hermit Wisdom</a:t>
            </a:r>
            <a:endParaRPr lang="en-US" sz="3200" i="1" dirty="0">
              <a:solidFill>
                <a:srgbClr val="FF0000"/>
              </a:solidFill>
              <a:cs typeface="Times New Roman"/>
            </a:endParaRPr>
          </a:p>
        </p:txBody>
      </p:sp>
      <p:pic>
        <p:nvPicPr>
          <p:cNvPr id="4" name="Picture 3" descr="A smiling nun in glasses and a black robe&#10;&#10;AI-generated content may be incorrect.">
            <a:extLst>
              <a:ext uri="{FF2B5EF4-FFF2-40B4-BE49-F238E27FC236}">
                <a16:creationId xmlns:a16="http://schemas.microsoft.com/office/drawing/2014/main" id="{5162A21E-284A-D61C-C7F2-2A094752031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26968" y="586752"/>
            <a:ext cx="3274777" cy="4943060"/>
          </a:xfrm>
          <a:prstGeom prst="rect">
            <a:avLst/>
          </a:prstGeom>
        </p:spPr>
      </p:pic>
    </p:spTree>
    <p:extLst>
      <p:ext uri="{BB962C8B-B14F-4D97-AF65-F5344CB8AC3E}">
        <p14:creationId xmlns:p14="http://schemas.microsoft.com/office/powerpoint/2010/main" val="90667764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bg>
      <p:bgPr>
        <a:solidFill>
          <a:srgbClr val="FFBD2E">
            <a:alpha val="55000"/>
          </a:srgbClr>
        </a:solidFill>
        <a:effectLst/>
      </p:bgPr>
    </p:bg>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smtClean="0"/>
              <a:t>39</a:t>
            </a:fld>
            <a:endParaRPr lang="en-AU"/>
          </a:p>
        </p:txBody>
      </p:sp>
      <p:sp>
        <p:nvSpPr>
          <p:cNvPr id="3" name="Rectangle 2"/>
          <p:cNvSpPr/>
          <p:nvPr/>
        </p:nvSpPr>
        <p:spPr>
          <a:xfrm>
            <a:off x="467437" y="651955"/>
            <a:ext cx="11330152" cy="461665"/>
          </a:xfrm>
          <a:prstGeom prst="rect">
            <a:avLst/>
          </a:prstGeom>
        </p:spPr>
        <p:txBody>
          <a:bodyPr wrap="square" lIns="91440" tIns="45720" rIns="91440" bIns="45720" anchor="t">
            <a:spAutoFit/>
          </a:bodyPr>
          <a:lstStyle/>
          <a:p>
            <a:r>
              <a:rPr lang="en-GB" sz="2400" i="1" dirty="0">
                <a:solidFill>
                  <a:srgbClr val="FF0000"/>
                </a:solidFill>
                <a:latin typeface="Comic Sans MS"/>
              </a:rPr>
              <a:t>Leader: </a:t>
            </a:r>
            <a:r>
              <a:rPr lang="en-GB" sz="2400" i="1" dirty="0">
                <a:latin typeface="Comic Sans MS"/>
              </a:rPr>
              <a:t>Teachings from Holy Hermit </a:t>
            </a:r>
            <a:r>
              <a:rPr lang="en-GB" sz="2400" b="1" i="1" dirty="0">
                <a:latin typeface="Comic Sans MS"/>
              </a:rPr>
              <a:t>Sr Wendy Beckett</a:t>
            </a:r>
            <a:r>
              <a:rPr lang="en-GB" sz="2400" b="1" dirty="0">
                <a:latin typeface="Comic Sans MS"/>
              </a:rPr>
              <a:t> </a:t>
            </a:r>
            <a:r>
              <a:rPr lang="en-GB" sz="2400" dirty="0">
                <a:latin typeface="Comic Sans MS"/>
              </a:rPr>
              <a:t> </a:t>
            </a:r>
          </a:p>
        </p:txBody>
      </p:sp>
      <p:sp>
        <p:nvSpPr>
          <p:cNvPr id="4" name="TextBox 3">
            <a:extLst>
              <a:ext uri="{FF2B5EF4-FFF2-40B4-BE49-F238E27FC236}">
                <a16:creationId xmlns:a16="http://schemas.microsoft.com/office/drawing/2014/main" id="{5DB57E1C-3493-5C5F-2928-69452F7C154D}"/>
              </a:ext>
            </a:extLst>
          </p:cNvPr>
          <p:cNvSpPr txBox="1"/>
          <p:nvPr/>
        </p:nvSpPr>
        <p:spPr>
          <a:xfrm>
            <a:off x="1135397" y="1339383"/>
            <a:ext cx="9994231" cy="5017079"/>
          </a:xfrm>
          <a:prstGeom prst="rect">
            <a:avLst/>
          </a:prstGeom>
          <a:noFill/>
        </p:spPr>
        <p:txBody>
          <a:bodyPr wrap="square" rtlCol="0">
            <a:spAutoFit/>
          </a:bodyPr>
          <a:lstStyle/>
          <a:p>
            <a:pPr>
              <a:lnSpc>
                <a:spcPct val="150000"/>
              </a:lnSpc>
            </a:pPr>
            <a:r>
              <a:rPr lang="en-AU" sz="2400" dirty="0">
                <a:latin typeface="Comic Sans MS" panose="030F0902030302020204" pitchFamily="66" charset="0"/>
              </a:rPr>
              <a:t>"God never sends suffering. Never. It is never "God's will" that we should suffer. God would like us not to suffer. But since the world brings suffering, and since God refuses to use His almighty power and treat us as foolish children, He aligns Himself with us, goes into Auschwitz with us, is devastated by 9/11 with us, and draws us with Him through it all into fulfillment. This is a high price to pay for our human freedom, but it is worth it. To be mere automatons for whom God arranges the world to cause us no suffering would mean we never have a self. We could not make choices."</a:t>
            </a:r>
          </a:p>
        </p:txBody>
      </p:sp>
    </p:spTree>
    <p:extLst>
      <p:ext uri="{BB962C8B-B14F-4D97-AF65-F5344CB8AC3E}">
        <p14:creationId xmlns:p14="http://schemas.microsoft.com/office/powerpoint/2010/main" val="361565646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CDF24873-4785-2D0E-DDBA-0CB9A34494C7}"/>
              </a:ext>
            </a:extLst>
          </p:cNvPr>
          <p:cNvSpPr>
            <a:spLocks noGrp="1"/>
          </p:cNvSpPr>
          <p:nvPr>
            <p:ph type="sldNum" sz="quarter" idx="12"/>
          </p:nvPr>
        </p:nvSpPr>
        <p:spPr/>
        <p:txBody>
          <a:bodyPr/>
          <a:lstStyle/>
          <a:p>
            <a:fld id="{D6BAAE04-8869-45BD-9FC4-571BC1F4B92A}" type="slidenum">
              <a:rPr lang="en-AU" smtClean="0"/>
              <a:t>4</a:t>
            </a:fld>
            <a:endParaRPr lang="en-AU"/>
          </a:p>
        </p:txBody>
      </p:sp>
      <p:sp>
        <p:nvSpPr>
          <p:cNvPr id="3" name="TextBox 2">
            <a:extLst>
              <a:ext uri="{FF2B5EF4-FFF2-40B4-BE49-F238E27FC236}">
                <a16:creationId xmlns:a16="http://schemas.microsoft.com/office/drawing/2014/main" id="{CBC8BBD3-BD91-373C-942F-D704DA4BC69B}"/>
              </a:ext>
            </a:extLst>
          </p:cNvPr>
          <p:cNvSpPr txBox="1"/>
          <p:nvPr/>
        </p:nvSpPr>
        <p:spPr>
          <a:xfrm>
            <a:off x="1179795" y="1714199"/>
            <a:ext cx="9731475" cy="4278094"/>
          </a:xfrm>
          <a:prstGeom prst="rect">
            <a:avLst/>
          </a:prstGeom>
          <a:noFill/>
        </p:spPr>
        <p:txBody>
          <a:bodyPr wrap="square" lIns="91440" tIns="45720" rIns="91440" bIns="45720" rtlCol="0" anchor="t">
            <a:spAutoFit/>
          </a:bodyPr>
          <a:lstStyle/>
          <a:p>
            <a:r>
              <a:rPr lang="en-AU" sz="2800" dirty="0">
                <a:solidFill>
                  <a:srgbClr val="FF0000"/>
                </a:solidFill>
                <a:latin typeface="Comic Sans MS"/>
              </a:rPr>
              <a:t>Leader:</a:t>
            </a:r>
            <a:r>
              <a:rPr lang="en-AU" sz="2800" b="1" dirty="0">
                <a:solidFill>
                  <a:srgbClr val="FF0000"/>
                </a:solidFill>
                <a:latin typeface="Comic Sans MS"/>
              </a:rPr>
              <a:t> </a:t>
            </a:r>
            <a:r>
              <a:rPr lang="en-AU" sz="2800" dirty="0">
                <a:latin typeface="Comic Sans MS"/>
              </a:rPr>
              <a:t>As we settle into worship let your breath be soft, your mind be still, and your heart be open to the presence of God.</a:t>
            </a:r>
          </a:p>
          <a:p>
            <a:endParaRPr lang="en-AU" sz="2800" b="1" dirty="0">
              <a:solidFill>
                <a:srgbClr val="E3960B"/>
              </a:solidFill>
              <a:latin typeface="Comic Sans MS"/>
            </a:endParaRPr>
          </a:p>
          <a:p>
            <a:pPr algn="ctr"/>
            <a:r>
              <a:rPr lang="en-AU" sz="2800" dirty="0">
                <a:solidFill>
                  <a:srgbClr val="FF0000"/>
                </a:solidFill>
                <a:latin typeface="Comic Sans MS"/>
              </a:rPr>
              <a:t>Opening Epic Music: </a:t>
            </a:r>
            <a:endParaRPr lang="en-AU" sz="2800" dirty="0">
              <a:solidFill>
                <a:srgbClr val="FF0000"/>
              </a:solidFill>
              <a:latin typeface="Comic Sans MS"/>
              <a:ea typeface="+mn-lt"/>
              <a:cs typeface="+mn-lt"/>
            </a:endParaRPr>
          </a:p>
          <a:p>
            <a:pPr algn="ctr"/>
            <a:r>
              <a:rPr lang="en-AU" sz="2000" dirty="0">
                <a:solidFill>
                  <a:srgbClr val="FF0000"/>
                </a:solidFill>
                <a:ea typeface="+mn-lt"/>
                <a:cs typeface="+mn-lt"/>
                <a:hlinkClick r:id="rId2"/>
              </a:rPr>
              <a:t>https://www.youtube.com/watch?v=SXQvG1nrxtY</a:t>
            </a:r>
            <a:endParaRPr lang="en-AU" dirty="0">
              <a:cs typeface="Times New Roman"/>
            </a:endParaRPr>
          </a:p>
          <a:p>
            <a:endParaRPr lang="en-AU" sz="2800" dirty="0">
              <a:solidFill>
                <a:srgbClr val="FF0000"/>
              </a:solidFill>
              <a:latin typeface="Times New Roman"/>
              <a:cs typeface="Times New Roman"/>
            </a:endParaRPr>
          </a:p>
          <a:p>
            <a:endParaRPr lang="en-AU" sz="2800" dirty="0">
              <a:solidFill>
                <a:srgbClr val="000000"/>
              </a:solidFill>
              <a:effectLst/>
              <a:latin typeface="Comic Sans MS" panose="030F0902030302020204" pitchFamily="66" charset="0"/>
              <a:ea typeface="Aptos" panose="020B0004020202020204" pitchFamily="34" charset="0"/>
              <a:cs typeface="Times New Roman" panose="02020603050405020304" pitchFamily="18" charset="0"/>
            </a:endParaRPr>
          </a:p>
          <a:p>
            <a:endParaRPr lang="en-AU" sz="2800" dirty="0">
              <a:solidFill>
                <a:srgbClr val="000000"/>
              </a:solidFill>
              <a:latin typeface="Comic Sans MS" panose="030F0902030302020204" pitchFamily="66" charset="0"/>
              <a:ea typeface="Aptos" panose="020B0004020202020204" pitchFamily="34" charset="0"/>
              <a:cs typeface="Times New Roman" panose="02020603050405020304" pitchFamily="18" charset="0"/>
            </a:endParaRPr>
          </a:p>
          <a:p>
            <a:endParaRPr lang="en-US" sz="2000" u="sng" dirty="0">
              <a:solidFill>
                <a:srgbClr val="E3960B"/>
              </a:solidFill>
              <a:latin typeface="Comic Sans MS" panose="030F0902030302020204" pitchFamily="66" charset="0"/>
              <a:ea typeface="Aptos" panose="020B0004020202020204" pitchFamily="34" charset="0"/>
              <a:cs typeface="Times New Roman" panose="02020603050405020304" pitchFamily="18" charset="0"/>
              <a:hlinkClick r:id="rId3">
                <a:extLst>
                  <a:ext uri="{A12FA001-AC4F-418D-AE19-62706E023703}">
                    <ahyp:hlinkClr xmlns:ahyp="http://schemas.microsoft.com/office/drawing/2018/hyperlinkcolor" val="tx"/>
                  </a:ext>
                </a:extLst>
              </a:hlinkClick>
            </a:endParaRPr>
          </a:p>
        </p:txBody>
      </p:sp>
      <p:sp>
        <p:nvSpPr>
          <p:cNvPr id="4" name="TextBox 3">
            <a:extLst>
              <a:ext uri="{FF2B5EF4-FFF2-40B4-BE49-F238E27FC236}">
                <a16:creationId xmlns:a16="http://schemas.microsoft.com/office/drawing/2014/main" id="{20A4604A-2188-1C0D-BBEB-EA15C073EEA2}"/>
              </a:ext>
            </a:extLst>
          </p:cNvPr>
          <p:cNvSpPr txBox="1"/>
          <p:nvPr/>
        </p:nvSpPr>
        <p:spPr>
          <a:xfrm>
            <a:off x="4886237" y="465597"/>
            <a:ext cx="2642803" cy="584775"/>
          </a:xfrm>
          <a:prstGeom prst="rect">
            <a:avLst/>
          </a:prstGeom>
          <a:noFill/>
        </p:spPr>
        <p:txBody>
          <a:bodyPr wrap="square" lIns="91440" tIns="45720" rIns="91440" bIns="45720" rtlCol="0" anchor="t">
            <a:spAutoFit/>
          </a:bodyPr>
          <a:lstStyle/>
          <a:p>
            <a:r>
              <a:rPr lang="en-AU" sz="3200" i="1" dirty="0">
                <a:solidFill>
                  <a:srgbClr val="FF0000"/>
                </a:solidFill>
                <a:latin typeface="Comic Sans MS"/>
              </a:rPr>
              <a:t>Invitation</a:t>
            </a:r>
          </a:p>
        </p:txBody>
      </p:sp>
    </p:spTree>
    <p:extLst>
      <p:ext uri="{BB962C8B-B14F-4D97-AF65-F5344CB8AC3E}">
        <p14:creationId xmlns:p14="http://schemas.microsoft.com/office/powerpoint/2010/main" val="2375204597"/>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bg>
      <p:bgPr>
        <a:solidFill>
          <a:srgbClr val="FFBD2E">
            <a:alpha val="55074"/>
          </a:srgbClr>
        </a:solidFill>
        <a:effectLst/>
      </p:bgPr>
    </p:bg>
    <p:spTree>
      <p:nvGrpSpPr>
        <p:cNvPr id="1" name=""/>
        <p:cNvGrpSpPr/>
        <p:nvPr/>
      </p:nvGrpSpPr>
      <p:grpSpPr>
        <a:xfrm>
          <a:off x="0" y="0"/>
          <a:ext cx="0" cy="0"/>
          <a:chOff x="0" y="0"/>
          <a:chExt cx="0" cy="0"/>
        </a:xfrm>
      </p:grpSpPr>
      <p:sp>
        <p:nvSpPr>
          <p:cNvPr id="3" name="Rectangle 2"/>
          <p:cNvSpPr/>
          <p:nvPr/>
        </p:nvSpPr>
        <p:spPr>
          <a:xfrm>
            <a:off x="438327" y="758591"/>
            <a:ext cx="11067143" cy="400110"/>
          </a:xfrm>
          <a:prstGeom prst="rect">
            <a:avLst/>
          </a:prstGeom>
        </p:spPr>
        <p:txBody>
          <a:bodyPr wrap="square" lIns="91440" tIns="45720" rIns="91440" bIns="45720" anchor="t">
            <a:spAutoFit/>
          </a:bodyPr>
          <a:lstStyle/>
          <a:p>
            <a:pPr fontAlgn="base"/>
            <a:r>
              <a:rPr lang="en-AU" sz="2000">
                <a:latin typeface="Comic Sans MS"/>
              </a:rPr>
              <a:t>​</a:t>
            </a:r>
          </a:p>
        </p:txBody>
      </p:sp>
      <p:sp>
        <p:nvSpPr>
          <p:cNvPr id="5" name="TextBox 4">
            <a:extLst>
              <a:ext uri="{FF2B5EF4-FFF2-40B4-BE49-F238E27FC236}">
                <a16:creationId xmlns:a16="http://schemas.microsoft.com/office/drawing/2014/main" id="{FF80D2C2-7AC7-1968-9E07-003A424509B4}"/>
              </a:ext>
            </a:extLst>
          </p:cNvPr>
          <p:cNvSpPr txBox="1"/>
          <p:nvPr/>
        </p:nvSpPr>
        <p:spPr>
          <a:xfrm>
            <a:off x="135797" y="212933"/>
            <a:ext cx="10646923" cy="2062424"/>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sz="2400" dirty="0">
                <a:solidFill>
                  <a:srgbClr val="FF0000"/>
                </a:solidFill>
                <a:latin typeface="Comic Sans MS"/>
                <a:cs typeface="Segoe UI"/>
              </a:rPr>
              <a:t>Leader:</a:t>
            </a:r>
            <a:r>
              <a:rPr lang="en-US" sz="2400" b="1" dirty="0">
                <a:solidFill>
                  <a:srgbClr val="FF0000"/>
                </a:solidFill>
                <a:latin typeface="Comic Sans MS"/>
                <a:cs typeface="Segoe UI"/>
              </a:rPr>
              <a:t> </a:t>
            </a:r>
            <a:r>
              <a:rPr lang="en-US" sz="2400" dirty="0">
                <a:solidFill>
                  <a:srgbClr val="FF0000"/>
                </a:solidFill>
                <a:latin typeface="Comic Sans MS"/>
                <a:cs typeface="Segoe UI"/>
              </a:rPr>
              <a:t>​</a:t>
            </a:r>
            <a:r>
              <a:rPr lang="en-US" sz="2400" dirty="0">
                <a:latin typeface="Comic Sans MS"/>
                <a:cs typeface="Segoe UI"/>
              </a:rPr>
              <a:t>As we enter a few minutes of silence together, you are invited to pray this prayer of adoration and/or spend this time in contemplation. ​</a:t>
            </a:r>
          </a:p>
          <a:p>
            <a:r>
              <a:rPr lang="en-US" sz="2400" dirty="0">
                <a:latin typeface="Comic Sans MS"/>
                <a:cs typeface="Segoe UI"/>
              </a:rPr>
              <a:t>The Spiritual Communion prayer follows </a:t>
            </a:r>
          </a:p>
          <a:p>
            <a:r>
              <a:rPr lang="en-US" sz="2400" dirty="0">
                <a:latin typeface="Comic Sans MS"/>
                <a:cs typeface="Segoe UI"/>
              </a:rPr>
              <a:t>on the next slide. Let us be still.</a:t>
            </a:r>
          </a:p>
          <a:p>
            <a:pPr>
              <a:lnSpc>
                <a:spcPct val="150000"/>
              </a:lnSpc>
            </a:pPr>
            <a:r>
              <a:rPr lang="en-US" sz="2400" dirty="0">
                <a:solidFill>
                  <a:srgbClr val="FF0000"/>
                </a:solidFill>
                <a:latin typeface="Comic Sans MS"/>
                <a:cs typeface="Segoe UI"/>
              </a:rPr>
              <a:t>Leader and Cantor Mute.</a:t>
            </a:r>
          </a:p>
        </p:txBody>
      </p:sp>
      <p:pic>
        <p:nvPicPr>
          <p:cNvPr id="6" name="Picture 5" descr="A statue of a person praying&#10;&#10;AI-generated content may be incorrect.">
            <a:extLst>
              <a:ext uri="{FF2B5EF4-FFF2-40B4-BE49-F238E27FC236}">
                <a16:creationId xmlns:a16="http://schemas.microsoft.com/office/drawing/2014/main" id="{7802C1E6-3499-E3B4-1632-B1E633FC45DE}"/>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05022" y="1198961"/>
            <a:ext cx="4900448" cy="4900448"/>
          </a:xfrm>
          <a:prstGeom prst="rect">
            <a:avLst/>
          </a:prstGeom>
        </p:spPr>
      </p:pic>
      <p:sp>
        <p:nvSpPr>
          <p:cNvPr id="2" name="TextBox 1">
            <a:extLst>
              <a:ext uri="{FF2B5EF4-FFF2-40B4-BE49-F238E27FC236}">
                <a16:creationId xmlns:a16="http://schemas.microsoft.com/office/drawing/2014/main" id="{93F294E1-B4C8-90AC-7D2C-E55FA7ADFC45}"/>
              </a:ext>
            </a:extLst>
          </p:cNvPr>
          <p:cNvSpPr txBox="1"/>
          <p:nvPr/>
        </p:nvSpPr>
        <p:spPr>
          <a:xfrm>
            <a:off x="686530" y="2690336"/>
            <a:ext cx="5409470" cy="3355086"/>
          </a:xfrm>
          <a:prstGeom prst="rect">
            <a:avLst/>
          </a:prstGeom>
          <a:noFill/>
        </p:spPr>
        <p:txBody>
          <a:bodyPr wrap="square" rtlCol="0">
            <a:spAutoFit/>
          </a:bodyPr>
          <a:lstStyle/>
          <a:p>
            <a:pPr>
              <a:lnSpc>
                <a:spcPct val="150000"/>
              </a:lnSpc>
            </a:pPr>
            <a:r>
              <a:rPr lang="en-US" altLang="en-US" sz="2400" dirty="0">
                <a:solidFill>
                  <a:srgbClr val="232323"/>
                </a:solidFill>
                <a:latin typeface="Comic Sans MS" panose="030F0902030302020204" pitchFamily="66" charset="0"/>
              </a:rPr>
              <a:t>Caring God, we pray for all those who are hurting right now. We pray for all those who are crying right now. We ask that you would comfort them and surround them with your love. Amen</a:t>
            </a:r>
            <a:endParaRPr lang="en-AU" sz="2400" dirty="0">
              <a:latin typeface="Comic Sans MS" panose="030F0902030302020204" pitchFamily="66" charset="0"/>
            </a:endParaRPr>
          </a:p>
        </p:txBody>
      </p:sp>
      <p:sp>
        <p:nvSpPr>
          <p:cNvPr id="4" name="Rectangle 1">
            <a:extLst>
              <a:ext uri="{FF2B5EF4-FFF2-40B4-BE49-F238E27FC236}">
                <a16:creationId xmlns:a16="http://schemas.microsoft.com/office/drawing/2014/main" id="{E51B2C2A-111C-84B4-90C9-10C6C9642A56}"/>
              </a:ext>
            </a:extLst>
          </p:cNvPr>
          <p:cNvSpPr>
            <a:spLocks noChangeArrowheads="1"/>
          </p:cNvSpPr>
          <p:nvPr/>
        </p:nvSpPr>
        <p:spPr bwMode="auto">
          <a:xfrm>
            <a:off x="0" y="-138499"/>
            <a:ext cx="2263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32323"/>
                </a:solidFill>
                <a:effectLst/>
                <a:latin typeface="proxima-nova"/>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250500018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2" name="Group 31">
            <a:extLst>
              <a:ext uri="{FF2B5EF4-FFF2-40B4-BE49-F238E27FC236}">
                <a16:creationId xmlns:a16="http://schemas.microsoft.com/office/drawing/2014/main" id="{63737881-458F-40AD-B72B-B57D267DC42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 y="-1"/>
            <a:ext cx="4581527" cy="6858002"/>
            <a:chOff x="-2" y="-1"/>
            <a:chExt cx="4581527" cy="6858002"/>
          </a:xfrm>
          <a:effectLst>
            <a:outerShdw blurRad="381000" dist="50800" algn="ctr" rotWithShape="0">
              <a:srgbClr val="000000">
                <a:alpha val="10000"/>
              </a:srgbClr>
            </a:outerShdw>
          </a:effectLst>
        </p:grpSpPr>
        <p:sp>
          <p:nvSpPr>
            <p:cNvPr id="23" name="Freeform: Shape 22">
              <a:extLst>
                <a:ext uri="{FF2B5EF4-FFF2-40B4-BE49-F238E27FC236}">
                  <a16:creationId xmlns:a16="http://schemas.microsoft.com/office/drawing/2014/main" id="{C2967126-346F-41EA-982D-63D8EBB60D1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 y="-1"/>
              <a:ext cx="4572002" cy="6858002"/>
            </a:xfrm>
            <a:custGeom>
              <a:avLst/>
              <a:gdLst>
                <a:gd name="connsiteX0" fmla="*/ 4214994 w 4572002"/>
                <a:gd name="connsiteY0" fmla="*/ 6564620 h 6858002"/>
                <a:gd name="connsiteX1" fmla="*/ 4214994 w 4572002"/>
                <a:gd name="connsiteY1" fmla="*/ 6564621 h 6858002"/>
                <a:gd name="connsiteX2" fmla="*/ 4237474 w 4572002"/>
                <a:gd name="connsiteY2" fmla="*/ 6588626 h 6858002"/>
                <a:gd name="connsiteX3" fmla="*/ 4254096 w 4572002"/>
                <a:gd name="connsiteY3" fmla="*/ 6625225 h 6858002"/>
                <a:gd name="connsiteX4" fmla="*/ 4247001 w 4572002"/>
                <a:gd name="connsiteY4" fmla="*/ 6662540 h 6858002"/>
                <a:gd name="connsiteX5" fmla="*/ 4247000 w 4572002"/>
                <a:gd name="connsiteY5" fmla="*/ 6662541 h 6858002"/>
                <a:gd name="connsiteX6" fmla="*/ 4246999 w 4572002"/>
                <a:gd name="connsiteY6" fmla="*/ 6662544 h 6858002"/>
                <a:gd name="connsiteX7" fmla="*/ 4235550 w 4572002"/>
                <a:gd name="connsiteY7" fmla="*/ 6683027 h 6858002"/>
                <a:gd name="connsiteX8" fmla="*/ 4232403 w 4572002"/>
                <a:gd name="connsiteY8" fmla="*/ 6702976 h 6858002"/>
                <a:gd name="connsiteX9" fmla="*/ 4232403 w 4572002"/>
                <a:gd name="connsiteY9" fmla="*/ 6702977 h 6858002"/>
                <a:gd name="connsiteX10" fmla="*/ 4246238 w 4572002"/>
                <a:gd name="connsiteY10" fmla="*/ 6742553 h 6858002"/>
                <a:gd name="connsiteX11" fmla="*/ 4246239 w 4572002"/>
                <a:gd name="connsiteY11" fmla="*/ 6742555 h 6858002"/>
                <a:gd name="connsiteX12" fmla="*/ 4265716 w 4572002"/>
                <a:gd name="connsiteY12" fmla="*/ 6812062 h 6858002"/>
                <a:gd name="connsiteX13" fmla="*/ 4265717 w 4572002"/>
                <a:gd name="connsiteY13" fmla="*/ 6812064 h 6858002"/>
                <a:gd name="connsiteX14" fmla="*/ 4265717 w 4572002"/>
                <a:gd name="connsiteY14" fmla="*/ 6812063 h 6858002"/>
                <a:gd name="connsiteX15" fmla="*/ 4265716 w 4572002"/>
                <a:gd name="connsiteY15" fmla="*/ 6812062 h 6858002"/>
                <a:gd name="connsiteX16" fmla="*/ 4260942 w 4572002"/>
                <a:gd name="connsiteY16" fmla="*/ 6776800 h 6858002"/>
                <a:gd name="connsiteX17" fmla="*/ 4246239 w 4572002"/>
                <a:gd name="connsiteY17" fmla="*/ 6742555 h 6858002"/>
                <a:gd name="connsiteX18" fmla="*/ 4246238 w 4572002"/>
                <a:gd name="connsiteY18" fmla="*/ 6742552 h 6858002"/>
                <a:gd name="connsiteX19" fmla="*/ 4232403 w 4572002"/>
                <a:gd name="connsiteY19" fmla="*/ 6702976 h 6858002"/>
                <a:gd name="connsiteX20" fmla="*/ 4246999 w 4572002"/>
                <a:gd name="connsiteY20" fmla="*/ 6662544 h 6858002"/>
                <a:gd name="connsiteX21" fmla="*/ 4247000 w 4572002"/>
                <a:gd name="connsiteY21" fmla="*/ 6662542 h 6858002"/>
                <a:gd name="connsiteX22" fmla="*/ 4247001 w 4572002"/>
                <a:gd name="connsiteY22" fmla="*/ 6662540 h 6858002"/>
                <a:gd name="connsiteX23" fmla="*/ 4254084 w 4572002"/>
                <a:gd name="connsiteY23" fmla="*/ 6645552 h 6858002"/>
                <a:gd name="connsiteX24" fmla="*/ 4254096 w 4572002"/>
                <a:gd name="connsiteY24" fmla="*/ 6625225 h 6858002"/>
                <a:gd name="connsiteX25" fmla="*/ 4254096 w 4572002"/>
                <a:gd name="connsiteY25" fmla="*/ 6625224 h 6858002"/>
                <a:gd name="connsiteX26" fmla="*/ 4237474 w 4572002"/>
                <a:gd name="connsiteY26" fmla="*/ 6588625 h 6858002"/>
                <a:gd name="connsiteX27" fmla="*/ 4295315 w 4572002"/>
                <a:gd name="connsiteY27" fmla="*/ 6438981 h 6858002"/>
                <a:gd name="connsiteX28" fmla="*/ 4275385 w 4572002"/>
                <a:gd name="connsiteY28" fmla="*/ 6463840 h 6858002"/>
                <a:gd name="connsiteX29" fmla="*/ 4275382 w 4572002"/>
                <a:gd name="connsiteY29" fmla="*/ 6463849 h 6858002"/>
                <a:gd name="connsiteX30" fmla="*/ 4261587 w 4572002"/>
                <a:gd name="connsiteY30" fmla="*/ 6513012 h 6858002"/>
                <a:gd name="connsiteX31" fmla="*/ 4242781 w 4572002"/>
                <a:gd name="connsiteY31" fmla="*/ 6546194 h 6858002"/>
                <a:gd name="connsiteX32" fmla="*/ 4242781 w 4572002"/>
                <a:gd name="connsiteY32" fmla="*/ 6546195 h 6858002"/>
                <a:gd name="connsiteX33" fmla="*/ 4259120 w 4572002"/>
                <a:gd name="connsiteY33" fmla="*/ 6521804 h 6858002"/>
                <a:gd name="connsiteX34" fmla="*/ 4261587 w 4572002"/>
                <a:gd name="connsiteY34" fmla="*/ 6513012 h 6858002"/>
                <a:gd name="connsiteX35" fmla="*/ 4264398 w 4572002"/>
                <a:gd name="connsiteY35" fmla="*/ 6508052 h 6858002"/>
                <a:gd name="connsiteX36" fmla="*/ 4275382 w 4572002"/>
                <a:gd name="connsiteY36" fmla="*/ 6463849 h 6858002"/>
                <a:gd name="connsiteX37" fmla="*/ 4275385 w 4572002"/>
                <a:gd name="connsiteY37" fmla="*/ 6463841 h 6858002"/>
                <a:gd name="connsiteX38" fmla="*/ 4295315 w 4572002"/>
                <a:gd name="connsiteY38" fmla="*/ 6438981 h 6858002"/>
                <a:gd name="connsiteX39" fmla="*/ 4381289 w 4572002"/>
                <a:gd name="connsiteY39" fmla="*/ 6365204 h 6858002"/>
                <a:gd name="connsiteX40" fmla="*/ 4380008 w 4572002"/>
                <a:gd name="connsiteY40" fmla="*/ 6387910 h 6858002"/>
                <a:gd name="connsiteX41" fmla="*/ 4378243 w 4572002"/>
                <a:gd name="connsiteY41" fmla="*/ 6391549 h 6858002"/>
                <a:gd name="connsiteX42" fmla="*/ 4370589 w 4572002"/>
                <a:gd name="connsiteY42" fmla="*/ 6407332 h 6858002"/>
                <a:gd name="connsiteX43" fmla="*/ 4370589 w 4572002"/>
                <a:gd name="connsiteY43" fmla="*/ 6407333 h 6858002"/>
                <a:gd name="connsiteX44" fmla="*/ 4378243 w 4572002"/>
                <a:gd name="connsiteY44" fmla="*/ 6391549 h 6858002"/>
                <a:gd name="connsiteX45" fmla="*/ 4380008 w 4572002"/>
                <a:gd name="connsiteY45" fmla="*/ 6387910 h 6858002"/>
                <a:gd name="connsiteX46" fmla="*/ 4142220 w 4572002"/>
                <a:gd name="connsiteY46" fmla="*/ 4221391 h 6858002"/>
                <a:gd name="connsiteX47" fmla="*/ 4142220 w 4572002"/>
                <a:gd name="connsiteY47" fmla="*/ 4221392 h 6858002"/>
                <a:gd name="connsiteX48" fmla="*/ 4147936 w 4572002"/>
                <a:gd name="connsiteY48" fmla="*/ 4253015 h 6858002"/>
                <a:gd name="connsiteX49" fmla="*/ 4187752 w 4572002"/>
                <a:gd name="connsiteY49" fmla="*/ 4324646 h 6858002"/>
                <a:gd name="connsiteX50" fmla="*/ 4196706 w 4572002"/>
                <a:gd name="connsiteY50" fmla="*/ 4363891 h 6858002"/>
                <a:gd name="connsiteX51" fmla="*/ 4195944 w 4572002"/>
                <a:gd name="connsiteY51" fmla="*/ 4482004 h 6858002"/>
                <a:gd name="connsiteX52" fmla="*/ 4135934 w 4572002"/>
                <a:gd name="connsiteY52" fmla="*/ 4659174 h 6858002"/>
                <a:gd name="connsiteX53" fmla="*/ 4127932 w 4572002"/>
                <a:gd name="connsiteY53" fmla="*/ 4677655 h 6858002"/>
                <a:gd name="connsiteX54" fmla="*/ 4118025 w 4572002"/>
                <a:gd name="connsiteY54" fmla="*/ 4767764 h 6858002"/>
                <a:gd name="connsiteX55" fmla="*/ 4116716 w 4572002"/>
                <a:gd name="connsiteY55" fmla="*/ 4800483 h 6858002"/>
                <a:gd name="connsiteX56" fmla="*/ 4116716 w 4572002"/>
                <a:gd name="connsiteY56" fmla="*/ 4800484 h 6858002"/>
                <a:gd name="connsiteX57" fmla="*/ 4131552 w 4572002"/>
                <a:gd name="connsiteY57" fmla="*/ 4828917 h 6858002"/>
                <a:gd name="connsiteX58" fmla="*/ 4153733 w 4572002"/>
                <a:gd name="connsiteY58" fmla="*/ 4863343 h 6858002"/>
                <a:gd name="connsiteX59" fmla="*/ 4161262 w 4572002"/>
                <a:gd name="connsiteY59" fmla="*/ 4889275 h 6858002"/>
                <a:gd name="connsiteX60" fmla="*/ 4159557 w 4572002"/>
                <a:gd name="connsiteY60" fmla="*/ 4912168 h 6858002"/>
                <a:gd name="connsiteX61" fmla="*/ 4158155 w 4572002"/>
                <a:gd name="connsiteY61" fmla="*/ 4933804 h 6858002"/>
                <a:gd name="connsiteX62" fmla="*/ 4158155 w 4572002"/>
                <a:gd name="connsiteY62" fmla="*/ 4933805 h 6858002"/>
                <a:gd name="connsiteX63" fmla="*/ 4162914 w 4572002"/>
                <a:gd name="connsiteY63" fmla="*/ 4952673 h 6858002"/>
                <a:gd name="connsiteX64" fmla="*/ 4165707 w 4572002"/>
                <a:gd name="connsiteY64" fmla="*/ 4957454 h 6858002"/>
                <a:gd name="connsiteX65" fmla="*/ 4166985 w 4572002"/>
                <a:gd name="connsiteY65" fmla="*/ 4961456 h 6858002"/>
                <a:gd name="connsiteX66" fmla="*/ 4182989 w 4572002"/>
                <a:gd name="connsiteY66" fmla="*/ 4987038 h 6858002"/>
                <a:gd name="connsiteX67" fmla="*/ 4209468 w 4572002"/>
                <a:gd name="connsiteY67" fmla="*/ 5041522 h 6858002"/>
                <a:gd name="connsiteX68" fmla="*/ 4216684 w 4572002"/>
                <a:gd name="connsiteY68" fmla="*/ 5072376 h 6858002"/>
                <a:gd name="connsiteX69" fmla="*/ 4222587 w 4572002"/>
                <a:gd name="connsiteY69" fmla="*/ 5087441 h 6858002"/>
                <a:gd name="connsiteX70" fmla="*/ 4235615 w 4572002"/>
                <a:gd name="connsiteY70" fmla="*/ 5133220 h 6858002"/>
                <a:gd name="connsiteX71" fmla="*/ 4235616 w 4572002"/>
                <a:gd name="connsiteY71" fmla="*/ 5133225 h 6858002"/>
                <a:gd name="connsiteX72" fmla="*/ 4228901 w 4572002"/>
                <a:gd name="connsiteY72" fmla="*/ 5166113 h 6858002"/>
                <a:gd name="connsiteX73" fmla="*/ 4228901 w 4572002"/>
                <a:gd name="connsiteY73" fmla="*/ 5166114 h 6858002"/>
                <a:gd name="connsiteX74" fmla="*/ 4229593 w 4572002"/>
                <a:gd name="connsiteY74" fmla="*/ 5172091 h 6858002"/>
                <a:gd name="connsiteX75" fmla="*/ 4232139 w 4572002"/>
                <a:gd name="connsiteY75" fmla="*/ 5179068 h 6858002"/>
                <a:gd name="connsiteX76" fmla="*/ 4231973 w 4572002"/>
                <a:gd name="connsiteY76" fmla="*/ 5229434 h 6858002"/>
                <a:gd name="connsiteX77" fmla="*/ 4225669 w 4572002"/>
                <a:gd name="connsiteY77" fmla="*/ 5241089 h 6858002"/>
                <a:gd name="connsiteX78" fmla="*/ 4208517 w 4572002"/>
                <a:gd name="connsiteY78" fmla="*/ 5272796 h 6858002"/>
                <a:gd name="connsiteX79" fmla="*/ 4184613 w 4572002"/>
                <a:gd name="connsiteY79" fmla="*/ 5312288 h 6858002"/>
                <a:gd name="connsiteX80" fmla="*/ 4183557 w 4572002"/>
                <a:gd name="connsiteY80" fmla="*/ 5321350 h 6858002"/>
                <a:gd name="connsiteX81" fmla="*/ 4181083 w 4572002"/>
                <a:gd name="connsiteY81" fmla="*/ 5326163 h 6858002"/>
                <a:gd name="connsiteX82" fmla="*/ 4179637 w 4572002"/>
                <a:gd name="connsiteY82" fmla="*/ 5355014 h 6858002"/>
                <a:gd name="connsiteX83" fmla="*/ 4179637 w 4572002"/>
                <a:gd name="connsiteY83" fmla="*/ 5355015 h 6858002"/>
                <a:gd name="connsiteX84" fmla="*/ 4184513 w 4572002"/>
                <a:gd name="connsiteY84" fmla="*/ 5385385 h 6858002"/>
                <a:gd name="connsiteX85" fmla="*/ 4192704 w 4572002"/>
                <a:gd name="connsiteY85" fmla="*/ 5425583 h 6858002"/>
                <a:gd name="connsiteX86" fmla="*/ 4204327 w 4572002"/>
                <a:gd name="connsiteY86" fmla="*/ 5480638 h 6858002"/>
                <a:gd name="connsiteX87" fmla="*/ 4208850 w 4572002"/>
                <a:gd name="connsiteY87" fmla="*/ 5507668 h 6858002"/>
                <a:gd name="connsiteX88" fmla="*/ 4198232 w 4572002"/>
                <a:gd name="connsiteY88" fmla="*/ 5531692 h 6858002"/>
                <a:gd name="connsiteX89" fmla="*/ 4198231 w 4572002"/>
                <a:gd name="connsiteY89" fmla="*/ 5531693 h 6858002"/>
                <a:gd name="connsiteX90" fmla="*/ 4188085 w 4572002"/>
                <a:gd name="connsiteY90" fmla="*/ 5547578 h 6858002"/>
                <a:gd name="connsiteX91" fmla="*/ 4188085 w 4572002"/>
                <a:gd name="connsiteY91" fmla="*/ 5547579 h 6858002"/>
                <a:gd name="connsiteX92" fmla="*/ 4197659 w 4572002"/>
                <a:gd name="connsiteY92" fmla="*/ 5562747 h 6858002"/>
                <a:gd name="connsiteX93" fmla="*/ 4268907 w 4572002"/>
                <a:gd name="connsiteY93" fmla="*/ 5704484 h 6858002"/>
                <a:gd name="connsiteX94" fmla="*/ 4274812 w 4572002"/>
                <a:gd name="connsiteY94" fmla="*/ 5740489 h 6858002"/>
                <a:gd name="connsiteX95" fmla="*/ 4283578 w 4572002"/>
                <a:gd name="connsiteY95" fmla="*/ 5760874 h 6858002"/>
                <a:gd name="connsiteX96" fmla="*/ 4371973 w 4572002"/>
                <a:gd name="connsiteY96" fmla="*/ 5883752 h 6858002"/>
                <a:gd name="connsiteX97" fmla="*/ 4371974 w 4572002"/>
                <a:gd name="connsiteY97" fmla="*/ 5883757 h 6858002"/>
                <a:gd name="connsiteX98" fmla="*/ 4389877 w 4572002"/>
                <a:gd name="connsiteY98" fmla="*/ 5935946 h 6858002"/>
                <a:gd name="connsiteX99" fmla="*/ 4389878 w 4572002"/>
                <a:gd name="connsiteY99" fmla="*/ 5935950 h 6858002"/>
                <a:gd name="connsiteX100" fmla="*/ 4386259 w 4572002"/>
                <a:gd name="connsiteY100" fmla="*/ 5993290 h 6858002"/>
                <a:gd name="connsiteX101" fmla="*/ 4386259 w 4572002"/>
                <a:gd name="connsiteY101" fmla="*/ 5993291 h 6858002"/>
                <a:gd name="connsiteX102" fmla="*/ 4379782 w 4572002"/>
                <a:gd name="connsiteY102" fmla="*/ 6026440 h 6858002"/>
                <a:gd name="connsiteX103" fmla="*/ 4323583 w 4572002"/>
                <a:gd name="connsiteY103" fmla="*/ 6108738 h 6858002"/>
                <a:gd name="connsiteX104" fmla="*/ 4309890 w 4572002"/>
                <a:gd name="connsiteY104" fmla="*/ 6133314 h 6858002"/>
                <a:gd name="connsiteX105" fmla="*/ 4309890 w 4572002"/>
                <a:gd name="connsiteY105" fmla="*/ 6133315 h 6858002"/>
                <a:gd name="connsiteX106" fmla="*/ 4313591 w 4572002"/>
                <a:gd name="connsiteY106" fmla="*/ 6143190 h 6858002"/>
                <a:gd name="connsiteX107" fmla="*/ 4325486 w 4572002"/>
                <a:gd name="connsiteY107" fmla="*/ 6155600 h 6858002"/>
                <a:gd name="connsiteX108" fmla="*/ 4325488 w 4572002"/>
                <a:gd name="connsiteY108" fmla="*/ 6155603 h 6858002"/>
                <a:gd name="connsiteX109" fmla="*/ 4364160 w 4572002"/>
                <a:gd name="connsiteY109" fmla="*/ 6228757 h 6858002"/>
                <a:gd name="connsiteX110" fmla="*/ 4381497 w 4572002"/>
                <a:gd name="connsiteY110" fmla="*/ 6361540 h 6858002"/>
                <a:gd name="connsiteX111" fmla="*/ 4381497 w 4572002"/>
                <a:gd name="connsiteY111" fmla="*/ 6361539 h 6858002"/>
                <a:gd name="connsiteX112" fmla="*/ 4364160 w 4572002"/>
                <a:gd name="connsiteY112" fmla="*/ 6228756 h 6858002"/>
                <a:gd name="connsiteX113" fmla="*/ 4325488 w 4572002"/>
                <a:gd name="connsiteY113" fmla="*/ 6155602 h 6858002"/>
                <a:gd name="connsiteX114" fmla="*/ 4325486 w 4572002"/>
                <a:gd name="connsiteY114" fmla="*/ 6155600 h 6858002"/>
                <a:gd name="connsiteX115" fmla="*/ 4309890 w 4572002"/>
                <a:gd name="connsiteY115" fmla="*/ 6133315 h 6858002"/>
                <a:gd name="connsiteX116" fmla="*/ 4323583 w 4572002"/>
                <a:gd name="connsiteY116" fmla="*/ 6108739 h 6858002"/>
                <a:gd name="connsiteX117" fmla="*/ 4379782 w 4572002"/>
                <a:gd name="connsiteY117" fmla="*/ 6026441 h 6858002"/>
                <a:gd name="connsiteX118" fmla="*/ 4386259 w 4572002"/>
                <a:gd name="connsiteY118" fmla="*/ 5993292 h 6858002"/>
                <a:gd name="connsiteX119" fmla="*/ 4386259 w 4572002"/>
                <a:gd name="connsiteY119" fmla="*/ 5993290 h 6858002"/>
                <a:gd name="connsiteX120" fmla="*/ 4389712 w 4572002"/>
                <a:gd name="connsiteY120" fmla="*/ 5964477 h 6858002"/>
                <a:gd name="connsiteX121" fmla="*/ 4389878 w 4572002"/>
                <a:gd name="connsiteY121" fmla="*/ 5935950 h 6858002"/>
                <a:gd name="connsiteX122" fmla="*/ 4389878 w 4572002"/>
                <a:gd name="connsiteY122" fmla="*/ 5935949 h 6858002"/>
                <a:gd name="connsiteX123" fmla="*/ 4389877 w 4572002"/>
                <a:gd name="connsiteY123" fmla="*/ 5935946 h 6858002"/>
                <a:gd name="connsiteX124" fmla="*/ 4382997 w 4572002"/>
                <a:gd name="connsiteY124" fmla="*/ 5909351 h 6858002"/>
                <a:gd name="connsiteX125" fmla="*/ 4371974 w 4572002"/>
                <a:gd name="connsiteY125" fmla="*/ 5883757 h 6858002"/>
                <a:gd name="connsiteX126" fmla="*/ 4371973 w 4572002"/>
                <a:gd name="connsiteY126" fmla="*/ 5883751 h 6858002"/>
                <a:gd name="connsiteX127" fmla="*/ 4283578 w 4572002"/>
                <a:gd name="connsiteY127" fmla="*/ 5760873 h 6858002"/>
                <a:gd name="connsiteX128" fmla="*/ 4274812 w 4572002"/>
                <a:gd name="connsiteY128" fmla="*/ 5740488 h 6858002"/>
                <a:gd name="connsiteX129" fmla="*/ 4268907 w 4572002"/>
                <a:gd name="connsiteY129" fmla="*/ 5704483 h 6858002"/>
                <a:gd name="connsiteX130" fmla="*/ 4197659 w 4572002"/>
                <a:gd name="connsiteY130" fmla="*/ 5562746 h 6858002"/>
                <a:gd name="connsiteX131" fmla="*/ 4188085 w 4572002"/>
                <a:gd name="connsiteY131" fmla="*/ 5547578 h 6858002"/>
                <a:gd name="connsiteX132" fmla="*/ 4198231 w 4572002"/>
                <a:gd name="connsiteY132" fmla="*/ 5531694 h 6858002"/>
                <a:gd name="connsiteX133" fmla="*/ 4198232 w 4572002"/>
                <a:gd name="connsiteY133" fmla="*/ 5531692 h 6858002"/>
                <a:gd name="connsiteX134" fmla="*/ 4206630 w 4572002"/>
                <a:gd name="connsiteY134" fmla="*/ 5520422 h 6858002"/>
                <a:gd name="connsiteX135" fmla="*/ 4208850 w 4572002"/>
                <a:gd name="connsiteY135" fmla="*/ 5507668 h 6858002"/>
                <a:gd name="connsiteX136" fmla="*/ 4208850 w 4572002"/>
                <a:gd name="connsiteY136" fmla="*/ 5507667 h 6858002"/>
                <a:gd name="connsiteX137" fmla="*/ 4204327 w 4572002"/>
                <a:gd name="connsiteY137" fmla="*/ 5480637 h 6858002"/>
                <a:gd name="connsiteX138" fmla="*/ 4192704 w 4572002"/>
                <a:gd name="connsiteY138" fmla="*/ 5425582 h 6858002"/>
                <a:gd name="connsiteX139" fmla="*/ 4184513 w 4572002"/>
                <a:gd name="connsiteY139" fmla="*/ 5385384 h 6858002"/>
                <a:gd name="connsiteX140" fmla="*/ 4179637 w 4572002"/>
                <a:gd name="connsiteY140" fmla="*/ 5355014 h 6858002"/>
                <a:gd name="connsiteX141" fmla="*/ 4183557 w 4572002"/>
                <a:gd name="connsiteY141" fmla="*/ 5321350 h 6858002"/>
                <a:gd name="connsiteX142" fmla="*/ 4208517 w 4572002"/>
                <a:gd name="connsiteY142" fmla="*/ 5272797 h 6858002"/>
                <a:gd name="connsiteX143" fmla="*/ 4225669 w 4572002"/>
                <a:gd name="connsiteY143" fmla="*/ 5241089 h 6858002"/>
                <a:gd name="connsiteX144" fmla="*/ 4231973 w 4572002"/>
                <a:gd name="connsiteY144" fmla="*/ 5229433 h 6858002"/>
                <a:gd name="connsiteX145" fmla="*/ 4232139 w 4572002"/>
                <a:gd name="connsiteY145" fmla="*/ 5179068 h 6858002"/>
                <a:gd name="connsiteX146" fmla="*/ 4232139 w 4572002"/>
                <a:gd name="connsiteY146" fmla="*/ 5179067 h 6858002"/>
                <a:gd name="connsiteX147" fmla="*/ 4229593 w 4572002"/>
                <a:gd name="connsiteY147" fmla="*/ 5172090 h 6858002"/>
                <a:gd name="connsiteX148" fmla="*/ 4228901 w 4572002"/>
                <a:gd name="connsiteY148" fmla="*/ 5166114 h 6858002"/>
                <a:gd name="connsiteX149" fmla="*/ 4235616 w 4572002"/>
                <a:gd name="connsiteY149" fmla="*/ 5133225 h 6858002"/>
                <a:gd name="connsiteX150" fmla="*/ 4235616 w 4572002"/>
                <a:gd name="connsiteY150" fmla="*/ 5133224 h 6858002"/>
                <a:gd name="connsiteX151" fmla="*/ 4235615 w 4572002"/>
                <a:gd name="connsiteY151" fmla="*/ 5133220 h 6858002"/>
                <a:gd name="connsiteX152" fmla="*/ 4228473 w 4572002"/>
                <a:gd name="connsiteY152" fmla="*/ 5102461 h 6858002"/>
                <a:gd name="connsiteX153" fmla="*/ 4222587 w 4572002"/>
                <a:gd name="connsiteY153" fmla="*/ 5087441 h 6858002"/>
                <a:gd name="connsiteX154" fmla="*/ 4222582 w 4572002"/>
                <a:gd name="connsiteY154" fmla="*/ 5087423 h 6858002"/>
                <a:gd name="connsiteX155" fmla="*/ 4209468 w 4572002"/>
                <a:gd name="connsiteY155" fmla="*/ 5041521 h 6858002"/>
                <a:gd name="connsiteX156" fmla="*/ 4182989 w 4572002"/>
                <a:gd name="connsiteY156" fmla="*/ 4987037 h 6858002"/>
                <a:gd name="connsiteX157" fmla="*/ 4165707 w 4572002"/>
                <a:gd name="connsiteY157" fmla="*/ 4957454 h 6858002"/>
                <a:gd name="connsiteX158" fmla="*/ 4158155 w 4572002"/>
                <a:gd name="connsiteY158" fmla="*/ 4933805 h 6858002"/>
                <a:gd name="connsiteX159" fmla="*/ 4159557 w 4572002"/>
                <a:gd name="connsiteY159" fmla="*/ 4912169 h 6858002"/>
                <a:gd name="connsiteX160" fmla="*/ 4161262 w 4572002"/>
                <a:gd name="connsiteY160" fmla="*/ 4889276 h 6858002"/>
                <a:gd name="connsiteX161" fmla="*/ 4161262 w 4572002"/>
                <a:gd name="connsiteY161" fmla="*/ 4889275 h 6858002"/>
                <a:gd name="connsiteX162" fmla="*/ 4156484 w 4572002"/>
                <a:gd name="connsiteY162" fmla="*/ 4867614 h 6858002"/>
                <a:gd name="connsiteX163" fmla="*/ 4153733 w 4572002"/>
                <a:gd name="connsiteY163" fmla="*/ 4863343 h 6858002"/>
                <a:gd name="connsiteX164" fmla="*/ 4151983 w 4572002"/>
                <a:gd name="connsiteY164" fmla="*/ 4857317 h 6858002"/>
                <a:gd name="connsiteX165" fmla="*/ 4131552 w 4572002"/>
                <a:gd name="connsiteY165" fmla="*/ 4828916 h 6858002"/>
                <a:gd name="connsiteX166" fmla="*/ 4116716 w 4572002"/>
                <a:gd name="connsiteY166" fmla="*/ 4800483 h 6858002"/>
                <a:gd name="connsiteX167" fmla="*/ 4118025 w 4572002"/>
                <a:gd name="connsiteY167" fmla="*/ 4767765 h 6858002"/>
                <a:gd name="connsiteX168" fmla="*/ 4127932 w 4572002"/>
                <a:gd name="connsiteY168" fmla="*/ 4677656 h 6858002"/>
                <a:gd name="connsiteX169" fmla="*/ 4135934 w 4572002"/>
                <a:gd name="connsiteY169" fmla="*/ 4659175 h 6858002"/>
                <a:gd name="connsiteX170" fmla="*/ 4195944 w 4572002"/>
                <a:gd name="connsiteY170" fmla="*/ 4482005 h 6858002"/>
                <a:gd name="connsiteX171" fmla="*/ 4196706 w 4572002"/>
                <a:gd name="connsiteY171" fmla="*/ 4363891 h 6858002"/>
                <a:gd name="connsiteX172" fmla="*/ 4196706 w 4572002"/>
                <a:gd name="connsiteY172" fmla="*/ 4363890 h 6858002"/>
                <a:gd name="connsiteX173" fmla="*/ 4187752 w 4572002"/>
                <a:gd name="connsiteY173" fmla="*/ 4324645 h 6858002"/>
                <a:gd name="connsiteX174" fmla="*/ 4147936 w 4572002"/>
                <a:gd name="connsiteY174" fmla="*/ 4253014 h 6858002"/>
                <a:gd name="connsiteX175" fmla="*/ 4211111 w 4572002"/>
                <a:gd name="connsiteY175" fmla="*/ 2836172 h 6858002"/>
                <a:gd name="connsiteX176" fmla="*/ 4202421 w 4572002"/>
                <a:gd name="connsiteY176" fmla="*/ 2848793 h 6858002"/>
                <a:gd name="connsiteX177" fmla="*/ 4186816 w 4572002"/>
                <a:gd name="connsiteY177" fmla="*/ 2897785 h 6858002"/>
                <a:gd name="connsiteX178" fmla="*/ 4185787 w 4572002"/>
                <a:gd name="connsiteY178" fmla="*/ 2903551 h 6858002"/>
                <a:gd name="connsiteX179" fmla="*/ 4182513 w 4572002"/>
                <a:gd name="connsiteY179" fmla="*/ 2914328 h 6858002"/>
                <a:gd name="connsiteX180" fmla="*/ 4177882 w 4572002"/>
                <a:gd name="connsiteY180" fmla="*/ 2947858 h 6858002"/>
                <a:gd name="connsiteX181" fmla="*/ 4177881 w 4572002"/>
                <a:gd name="connsiteY181" fmla="*/ 2947862 h 6858002"/>
                <a:gd name="connsiteX182" fmla="*/ 4177881 w 4572002"/>
                <a:gd name="connsiteY182" fmla="*/ 2947863 h 6858002"/>
                <a:gd name="connsiteX183" fmla="*/ 4181465 w 4572002"/>
                <a:gd name="connsiteY183" fmla="*/ 2982149 h 6858002"/>
                <a:gd name="connsiteX184" fmla="*/ 4193158 w 4572002"/>
                <a:gd name="connsiteY184" fmla="*/ 3077402 h 6858002"/>
                <a:gd name="connsiteX185" fmla="*/ 4180703 w 4572002"/>
                <a:gd name="connsiteY185" fmla="*/ 3172654 h 6858002"/>
                <a:gd name="connsiteX186" fmla="*/ 4133076 w 4572002"/>
                <a:gd name="connsiteY186" fmla="*/ 3489467 h 6858002"/>
                <a:gd name="connsiteX187" fmla="*/ 4110977 w 4572002"/>
                <a:gd name="connsiteY187" fmla="*/ 3544713 h 6858002"/>
                <a:gd name="connsiteX188" fmla="*/ 4093355 w 4572002"/>
                <a:gd name="connsiteY188" fmla="*/ 3574408 h 6858002"/>
                <a:gd name="connsiteX189" fmla="*/ 4093355 w 4572002"/>
                <a:gd name="connsiteY189" fmla="*/ 3574409 h 6858002"/>
                <a:gd name="connsiteX190" fmla="*/ 4105453 w 4572002"/>
                <a:gd name="connsiteY190" fmla="*/ 3606818 h 6858002"/>
                <a:gd name="connsiteX191" fmla="*/ 4118979 w 4572002"/>
                <a:gd name="connsiteY191" fmla="*/ 3630633 h 6858002"/>
                <a:gd name="connsiteX192" fmla="*/ 4136708 w 4572002"/>
                <a:gd name="connsiteY192" fmla="*/ 3654416 h 6858002"/>
                <a:gd name="connsiteX193" fmla="*/ 4140382 w 4572002"/>
                <a:gd name="connsiteY193" fmla="*/ 3668940 h 6858002"/>
                <a:gd name="connsiteX194" fmla="*/ 4143220 w 4572002"/>
                <a:gd name="connsiteY194" fmla="*/ 3680164 h 6858002"/>
                <a:gd name="connsiteX195" fmla="*/ 4139172 w 4572002"/>
                <a:gd name="connsiteY195" fmla="*/ 3734837 h 6858002"/>
                <a:gd name="connsiteX196" fmla="*/ 4139172 w 4572002"/>
                <a:gd name="connsiteY196" fmla="*/ 3734838 h 6858002"/>
                <a:gd name="connsiteX197" fmla="*/ 4139554 w 4572002"/>
                <a:gd name="connsiteY197" fmla="*/ 3754653 h 6858002"/>
                <a:gd name="connsiteX198" fmla="*/ 4145911 w 4572002"/>
                <a:gd name="connsiteY198" fmla="*/ 3789776 h 6858002"/>
                <a:gd name="connsiteX199" fmla="*/ 4130980 w 4572002"/>
                <a:gd name="connsiteY199" fmla="*/ 3822472 h 6858002"/>
                <a:gd name="connsiteX200" fmla="*/ 4116645 w 4572002"/>
                <a:gd name="connsiteY200" fmla="*/ 3852619 h 6858002"/>
                <a:gd name="connsiteX201" fmla="*/ 4116645 w 4572002"/>
                <a:gd name="connsiteY201" fmla="*/ 3852620 h 6858002"/>
                <a:gd name="connsiteX202" fmla="*/ 4117425 w 4572002"/>
                <a:gd name="connsiteY202" fmla="*/ 3868764 h 6858002"/>
                <a:gd name="connsiteX203" fmla="*/ 4126028 w 4572002"/>
                <a:gd name="connsiteY203" fmla="*/ 3885337 h 6858002"/>
                <a:gd name="connsiteX204" fmla="*/ 4126028 w 4572002"/>
                <a:gd name="connsiteY204" fmla="*/ 3885339 h 6858002"/>
                <a:gd name="connsiteX205" fmla="*/ 4148409 w 4572002"/>
                <a:gd name="connsiteY205" fmla="*/ 3923125 h 6858002"/>
                <a:gd name="connsiteX206" fmla="*/ 4157913 w 4572002"/>
                <a:gd name="connsiteY206" fmla="*/ 3962160 h 6858002"/>
                <a:gd name="connsiteX207" fmla="*/ 4142221 w 4572002"/>
                <a:gd name="connsiteY207" fmla="*/ 4043838 h 6858002"/>
                <a:gd name="connsiteX208" fmla="*/ 4142220 w 4572002"/>
                <a:gd name="connsiteY208" fmla="*/ 4043839 h 6858002"/>
                <a:gd name="connsiteX209" fmla="*/ 4127099 w 4572002"/>
                <a:gd name="connsiteY209" fmla="*/ 4103825 h 6858002"/>
                <a:gd name="connsiteX210" fmla="*/ 4127099 w 4572002"/>
                <a:gd name="connsiteY210" fmla="*/ 4103826 h 6858002"/>
                <a:gd name="connsiteX211" fmla="*/ 4129066 w 4572002"/>
                <a:gd name="connsiteY211" fmla="*/ 4134256 h 6858002"/>
                <a:gd name="connsiteX212" fmla="*/ 4138410 w 4572002"/>
                <a:gd name="connsiteY212" fmla="*/ 4165382 h 6858002"/>
                <a:gd name="connsiteX213" fmla="*/ 4138410 w 4572002"/>
                <a:gd name="connsiteY213" fmla="*/ 4165384 h 6858002"/>
                <a:gd name="connsiteX214" fmla="*/ 4142315 w 4572002"/>
                <a:gd name="connsiteY214" fmla="*/ 4192388 h 6858002"/>
                <a:gd name="connsiteX215" fmla="*/ 4142315 w 4572002"/>
                <a:gd name="connsiteY215" fmla="*/ 4192387 h 6858002"/>
                <a:gd name="connsiteX216" fmla="*/ 4138410 w 4572002"/>
                <a:gd name="connsiteY216" fmla="*/ 4165383 h 6858002"/>
                <a:gd name="connsiteX217" fmla="*/ 4138410 w 4572002"/>
                <a:gd name="connsiteY217" fmla="*/ 4165382 h 6858002"/>
                <a:gd name="connsiteX218" fmla="*/ 4127099 w 4572002"/>
                <a:gd name="connsiteY218" fmla="*/ 4103826 h 6858002"/>
                <a:gd name="connsiteX219" fmla="*/ 4142220 w 4572002"/>
                <a:gd name="connsiteY219" fmla="*/ 4043840 h 6858002"/>
                <a:gd name="connsiteX220" fmla="*/ 4142221 w 4572002"/>
                <a:gd name="connsiteY220" fmla="*/ 4043838 h 6858002"/>
                <a:gd name="connsiteX221" fmla="*/ 4155523 w 4572002"/>
                <a:gd name="connsiteY221" fmla="*/ 4002410 h 6858002"/>
                <a:gd name="connsiteX222" fmla="*/ 4157913 w 4572002"/>
                <a:gd name="connsiteY222" fmla="*/ 3962160 h 6858002"/>
                <a:gd name="connsiteX223" fmla="*/ 4157913 w 4572002"/>
                <a:gd name="connsiteY223" fmla="*/ 3962159 h 6858002"/>
                <a:gd name="connsiteX224" fmla="*/ 4126028 w 4572002"/>
                <a:gd name="connsiteY224" fmla="*/ 3885338 h 6858002"/>
                <a:gd name="connsiteX225" fmla="*/ 4126028 w 4572002"/>
                <a:gd name="connsiteY225" fmla="*/ 3885337 h 6858002"/>
                <a:gd name="connsiteX226" fmla="*/ 4116645 w 4572002"/>
                <a:gd name="connsiteY226" fmla="*/ 3852620 h 6858002"/>
                <a:gd name="connsiteX227" fmla="*/ 4130980 w 4572002"/>
                <a:gd name="connsiteY227" fmla="*/ 3822473 h 6858002"/>
                <a:gd name="connsiteX228" fmla="*/ 4145911 w 4572002"/>
                <a:gd name="connsiteY228" fmla="*/ 3789777 h 6858002"/>
                <a:gd name="connsiteX229" fmla="*/ 4145911 w 4572002"/>
                <a:gd name="connsiteY229" fmla="*/ 3789776 h 6858002"/>
                <a:gd name="connsiteX230" fmla="*/ 4139554 w 4572002"/>
                <a:gd name="connsiteY230" fmla="*/ 3754652 h 6858002"/>
                <a:gd name="connsiteX231" fmla="*/ 4139172 w 4572002"/>
                <a:gd name="connsiteY231" fmla="*/ 3734838 h 6858002"/>
                <a:gd name="connsiteX232" fmla="*/ 4143220 w 4572002"/>
                <a:gd name="connsiteY232" fmla="*/ 3680164 h 6858002"/>
                <a:gd name="connsiteX233" fmla="*/ 4143220 w 4572002"/>
                <a:gd name="connsiteY233" fmla="*/ 3680163 h 6858002"/>
                <a:gd name="connsiteX234" fmla="*/ 4140382 w 4572002"/>
                <a:gd name="connsiteY234" fmla="*/ 3668940 h 6858002"/>
                <a:gd name="connsiteX235" fmla="*/ 4136708 w 4572002"/>
                <a:gd name="connsiteY235" fmla="*/ 3654416 h 6858002"/>
                <a:gd name="connsiteX236" fmla="*/ 4136708 w 4572002"/>
                <a:gd name="connsiteY236" fmla="*/ 3654416 h 6858002"/>
                <a:gd name="connsiteX237" fmla="*/ 4136708 w 4572002"/>
                <a:gd name="connsiteY237" fmla="*/ 3654415 h 6858002"/>
                <a:gd name="connsiteX238" fmla="*/ 4118979 w 4572002"/>
                <a:gd name="connsiteY238" fmla="*/ 3630632 h 6858002"/>
                <a:gd name="connsiteX239" fmla="*/ 4105453 w 4572002"/>
                <a:gd name="connsiteY239" fmla="*/ 3606817 h 6858002"/>
                <a:gd name="connsiteX240" fmla="*/ 4095707 w 4572002"/>
                <a:gd name="connsiteY240" fmla="*/ 3587174 h 6858002"/>
                <a:gd name="connsiteX241" fmla="*/ 4093355 w 4572002"/>
                <a:gd name="connsiteY241" fmla="*/ 3574408 h 6858002"/>
                <a:gd name="connsiteX242" fmla="*/ 4098434 w 4572002"/>
                <a:gd name="connsiteY242" fmla="*/ 3562321 h 6858002"/>
                <a:gd name="connsiteX243" fmla="*/ 4110977 w 4572002"/>
                <a:gd name="connsiteY243" fmla="*/ 3544714 h 6858002"/>
                <a:gd name="connsiteX244" fmla="*/ 4133076 w 4572002"/>
                <a:gd name="connsiteY244" fmla="*/ 3489468 h 6858002"/>
                <a:gd name="connsiteX245" fmla="*/ 4180703 w 4572002"/>
                <a:gd name="connsiteY245" fmla="*/ 3172655 h 6858002"/>
                <a:gd name="connsiteX246" fmla="*/ 4193158 w 4572002"/>
                <a:gd name="connsiteY246" fmla="*/ 3077402 h 6858002"/>
                <a:gd name="connsiteX247" fmla="*/ 4193158 w 4572002"/>
                <a:gd name="connsiteY247" fmla="*/ 3077401 h 6858002"/>
                <a:gd name="connsiteX248" fmla="*/ 4181465 w 4572002"/>
                <a:gd name="connsiteY248" fmla="*/ 2982148 h 6858002"/>
                <a:gd name="connsiteX249" fmla="*/ 4177881 w 4572002"/>
                <a:gd name="connsiteY249" fmla="*/ 2947863 h 6858002"/>
                <a:gd name="connsiteX250" fmla="*/ 4177882 w 4572002"/>
                <a:gd name="connsiteY250" fmla="*/ 2947858 h 6858002"/>
                <a:gd name="connsiteX251" fmla="*/ 4185787 w 4572002"/>
                <a:gd name="connsiteY251" fmla="*/ 2903551 h 6858002"/>
                <a:gd name="connsiteX252" fmla="*/ 4202421 w 4572002"/>
                <a:gd name="connsiteY252" fmla="*/ 2848794 h 6858002"/>
                <a:gd name="connsiteX253" fmla="*/ 4211111 w 4572002"/>
                <a:gd name="connsiteY253" fmla="*/ 2836173 h 6858002"/>
                <a:gd name="connsiteX254" fmla="*/ 3726625 w 4572002"/>
                <a:gd name="connsiteY254" fmla="*/ 1508458 h 6858002"/>
                <a:gd name="connsiteX255" fmla="*/ 3698531 w 4572002"/>
                <a:gd name="connsiteY255" fmla="*/ 1596214 h 6858002"/>
                <a:gd name="connsiteX256" fmla="*/ 3700436 w 4572002"/>
                <a:gd name="connsiteY256" fmla="*/ 1624981 h 6858002"/>
                <a:gd name="connsiteX257" fmla="*/ 3757017 w 4572002"/>
                <a:gd name="connsiteY257" fmla="*/ 1697754 h 6858002"/>
                <a:gd name="connsiteX258" fmla="*/ 3779686 w 4572002"/>
                <a:gd name="connsiteY258" fmla="*/ 1733189 h 6858002"/>
                <a:gd name="connsiteX259" fmla="*/ 3821407 w 4572002"/>
                <a:gd name="connsiteY259" fmla="*/ 1833776 h 6858002"/>
                <a:gd name="connsiteX260" fmla="*/ 3829028 w 4572002"/>
                <a:gd name="connsiteY260" fmla="*/ 1842159 h 6858002"/>
                <a:gd name="connsiteX261" fmla="*/ 3919519 w 4572002"/>
                <a:gd name="connsiteY261" fmla="*/ 1916455 h 6858002"/>
                <a:gd name="connsiteX262" fmla="*/ 3934949 w 4572002"/>
                <a:gd name="connsiteY262" fmla="*/ 1933220 h 6858002"/>
                <a:gd name="connsiteX263" fmla="*/ 3958954 w 4572002"/>
                <a:gd name="connsiteY263" fmla="*/ 1953414 h 6858002"/>
                <a:gd name="connsiteX264" fmla="*/ 4005437 w 4572002"/>
                <a:gd name="connsiteY264" fmla="*/ 2016470 h 6858002"/>
                <a:gd name="connsiteX265" fmla="*/ 4020296 w 4572002"/>
                <a:gd name="connsiteY265" fmla="*/ 2094579 h 6858002"/>
                <a:gd name="connsiteX266" fmla="*/ 4042967 w 4572002"/>
                <a:gd name="connsiteY266" fmla="*/ 2188880 h 6858002"/>
                <a:gd name="connsiteX267" fmla="*/ 4058207 w 4572002"/>
                <a:gd name="connsiteY267" fmla="*/ 2228315 h 6858002"/>
                <a:gd name="connsiteX268" fmla="*/ 4087164 w 4572002"/>
                <a:gd name="connsiteY268" fmla="*/ 2334045 h 6858002"/>
                <a:gd name="connsiteX269" fmla="*/ 4111549 w 4572002"/>
                <a:gd name="connsiteY269" fmla="*/ 2409486 h 6858002"/>
                <a:gd name="connsiteX270" fmla="*/ 4128650 w 4572002"/>
                <a:gd name="connsiteY270" fmla="*/ 2435913 h 6858002"/>
                <a:gd name="connsiteX271" fmla="*/ 4134481 w 4572002"/>
                <a:gd name="connsiteY271" fmla="*/ 2463018 h 6858002"/>
                <a:gd name="connsiteX272" fmla="*/ 4125839 w 4572002"/>
                <a:gd name="connsiteY272" fmla="*/ 2518262 h 6858002"/>
                <a:gd name="connsiteX273" fmla="*/ 4125838 w 4572002"/>
                <a:gd name="connsiteY273" fmla="*/ 2518264 h 6858002"/>
                <a:gd name="connsiteX274" fmla="*/ 4122194 w 4572002"/>
                <a:gd name="connsiteY274" fmla="*/ 2545006 h 6858002"/>
                <a:gd name="connsiteX275" fmla="*/ 4122194 w 4572002"/>
                <a:gd name="connsiteY275" fmla="*/ 2545007 h 6858002"/>
                <a:gd name="connsiteX276" fmla="*/ 4126408 w 4572002"/>
                <a:gd name="connsiteY276" fmla="*/ 2571035 h 6858002"/>
                <a:gd name="connsiteX277" fmla="*/ 4199563 w 4572002"/>
                <a:gd name="connsiteY277" fmla="*/ 2668002 h 6858002"/>
                <a:gd name="connsiteX278" fmla="*/ 4247953 w 4572002"/>
                <a:gd name="connsiteY278" fmla="*/ 2745349 h 6858002"/>
                <a:gd name="connsiteX279" fmla="*/ 4247954 w 4572002"/>
                <a:gd name="connsiteY279" fmla="*/ 2745352 h 6858002"/>
                <a:gd name="connsiteX280" fmla="*/ 4253873 w 4572002"/>
                <a:gd name="connsiteY280" fmla="*/ 2778006 h 6858002"/>
                <a:gd name="connsiteX281" fmla="*/ 4253453 w 4572002"/>
                <a:gd name="connsiteY281" fmla="*/ 2785440 h 6858002"/>
                <a:gd name="connsiteX282" fmla="*/ 4243374 w 4572002"/>
                <a:gd name="connsiteY282" fmla="*/ 2811780 h 6858002"/>
                <a:gd name="connsiteX283" fmla="*/ 4243371 w 4572002"/>
                <a:gd name="connsiteY283" fmla="*/ 2811787 h 6858002"/>
                <a:gd name="connsiteX284" fmla="*/ 4243372 w 4572002"/>
                <a:gd name="connsiteY284" fmla="*/ 2811787 h 6858002"/>
                <a:gd name="connsiteX285" fmla="*/ 4243374 w 4572002"/>
                <a:gd name="connsiteY285" fmla="*/ 2811780 h 6858002"/>
                <a:gd name="connsiteX286" fmla="*/ 4253025 w 4572002"/>
                <a:gd name="connsiteY286" fmla="*/ 2793023 h 6858002"/>
                <a:gd name="connsiteX287" fmla="*/ 4253453 w 4572002"/>
                <a:gd name="connsiteY287" fmla="*/ 2785440 h 6858002"/>
                <a:gd name="connsiteX288" fmla="*/ 4254654 w 4572002"/>
                <a:gd name="connsiteY288" fmla="*/ 2782305 h 6858002"/>
                <a:gd name="connsiteX289" fmla="*/ 4253873 w 4572002"/>
                <a:gd name="connsiteY289" fmla="*/ 2778006 h 6858002"/>
                <a:gd name="connsiteX290" fmla="*/ 4254284 w 4572002"/>
                <a:gd name="connsiteY290" fmla="*/ 2770758 h 6858002"/>
                <a:gd name="connsiteX291" fmla="*/ 4247954 w 4572002"/>
                <a:gd name="connsiteY291" fmla="*/ 2745352 h 6858002"/>
                <a:gd name="connsiteX292" fmla="*/ 4247953 w 4572002"/>
                <a:gd name="connsiteY292" fmla="*/ 2745348 h 6858002"/>
                <a:gd name="connsiteX293" fmla="*/ 4199563 w 4572002"/>
                <a:gd name="connsiteY293" fmla="*/ 2668001 h 6858002"/>
                <a:gd name="connsiteX294" fmla="*/ 4126408 w 4572002"/>
                <a:gd name="connsiteY294" fmla="*/ 2571034 h 6858002"/>
                <a:gd name="connsiteX295" fmla="*/ 4122194 w 4572002"/>
                <a:gd name="connsiteY295" fmla="*/ 2545007 h 6858002"/>
                <a:gd name="connsiteX296" fmla="*/ 4125838 w 4572002"/>
                <a:gd name="connsiteY296" fmla="*/ 2518265 h 6858002"/>
                <a:gd name="connsiteX297" fmla="*/ 4125839 w 4572002"/>
                <a:gd name="connsiteY297" fmla="*/ 2518262 h 6858002"/>
                <a:gd name="connsiteX298" fmla="*/ 4132419 w 4572002"/>
                <a:gd name="connsiteY298" fmla="*/ 2490551 h 6858002"/>
                <a:gd name="connsiteX299" fmla="*/ 4134481 w 4572002"/>
                <a:gd name="connsiteY299" fmla="*/ 2463018 h 6858002"/>
                <a:gd name="connsiteX300" fmla="*/ 4134481 w 4572002"/>
                <a:gd name="connsiteY300" fmla="*/ 2463017 h 6858002"/>
                <a:gd name="connsiteX301" fmla="*/ 4111549 w 4572002"/>
                <a:gd name="connsiteY301" fmla="*/ 2409485 h 6858002"/>
                <a:gd name="connsiteX302" fmla="*/ 4087164 w 4572002"/>
                <a:gd name="connsiteY302" fmla="*/ 2334044 h 6858002"/>
                <a:gd name="connsiteX303" fmla="*/ 4058207 w 4572002"/>
                <a:gd name="connsiteY303" fmla="*/ 2228314 h 6858002"/>
                <a:gd name="connsiteX304" fmla="*/ 4042967 w 4572002"/>
                <a:gd name="connsiteY304" fmla="*/ 2188879 h 6858002"/>
                <a:gd name="connsiteX305" fmla="*/ 4020296 w 4572002"/>
                <a:gd name="connsiteY305" fmla="*/ 2094578 h 6858002"/>
                <a:gd name="connsiteX306" fmla="*/ 4005437 w 4572002"/>
                <a:gd name="connsiteY306" fmla="*/ 2016469 h 6858002"/>
                <a:gd name="connsiteX307" fmla="*/ 3958954 w 4572002"/>
                <a:gd name="connsiteY307" fmla="*/ 1953413 h 6858002"/>
                <a:gd name="connsiteX308" fmla="*/ 3934949 w 4572002"/>
                <a:gd name="connsiteY308" fmla="*/ 1933219 h 6858002"/>
                <a:gd name="connsiteX309" fmla="*/ 3919519 w 4572002"/>
                <a:gd name="connsiteY309" fmla="*/ 1916454 h 6858002"/>
                <a:gd name="connsiteX310" fmla="*/ 3829028 w 4572002"/>
                <a:gd name="connsiteY310" fmla="*/ 1842158 h 6858002"/>
                <a:gd name="connsiteX311" fmla="*/ 3821407 w 4572002"/>
                <a:gd name="connsiteY311" fmla="*/ 1833775 h 6858002"/>
                <a:gd name="connsiteX312" fmla="*/ 3779686 w 4572002"/>
                <a:gd name="connsiteY312" fmla="*/ 1733188 h 6858002"/>
                <a:gd name="connsiteX313" fmla="*/ 3757018 w 4572002"/>
                <a:gd name="connsiteY313" fmla="*/ 1697753 h 6858002"/>
                <a:gd name="connsiteX314" fmla="*/ 3700436 w 4572002"/>
                <a:gd name="connsiteY314" fmla="*/ 1624980 h 6858002"/>
                <a:gd name="connsiteX315" fmla="*/ 3698532 w 4572002"/>
                <a:gd name="connsiteY315" fmla="*/ 1596213 h 6858002"/>
                <a:gd name="connsiteX316" fmla="*/ 3745230 w 4572002"/>
                <a:gd name="connsiteY316" fmla="*/ 1459073 h 6858002"/>
                <a:gd name="connsiteX317" fmla="*/ 3745229 w 4572002"/>
                <a:gd name="connsiteY317" fmla="*/ 1459074 h 6858002"/>
                <a:gd name="connsiteX318" fmla="*/ 3736012 w 4572002"/>
                <a:gd name="connsiteY318" fmla="*/ 1481572 h 6858002"/>
                <a:gd name="connsiteX319" fmla="*/ 3764423 w 4572002"/>
                <a:gd name="connsiteY319" fmla="*/ 1268758 h 6858002"/>
                <a:gd name="connsiteX320" fmla="*/ 3769590 w 4572002"/>
                <a:gd name="connsiteY320" fmla="*/ 1286070 h 6858002"/>
                <a:gd name="connsiteX321" fmla="*/ 3791927 w 4572002"/>
                <a:gd name="connsiteY321" fmla="*/ 1350628 h 6858002"/>
                <a:gd name="connsiteX322" fmla="*/ 3786333 w 4572002"/>
                <a:gd name="connsiteY322" fmla="*/ 1413840 h 6858002"/>
                <a:gd name="connsiteX323" fmla="*/ 3791928 w 4572002"/>
                <a:gd name="connsiteY323" fmla="*/ 1350627 h 6858002"/>
                <a:gd name="connsiteX324" fmla="*/ 3769590 w 4572002"/>
                <a:gd name="connsiteY324" fmla="*/ 1286069 h 6858002"/>
                <a:gd name="connsiteX325" fmla="*/ 3706152 w 4572002"/>
                <a:gd name="connsiteY325" fmla="*/ 773035 h 6858002"/>
                <a:gd name="connsiteX326" fmla="*/ 3706152 w 4572002"/>
                <a:gd name="connsiteY326" fmla="*/ 773036 h 6858002"/>
                <a:gd name="connsiteX327" fmla="*/ 3714152 w 4572002"/>
                <a:gd name="connsiteY327" fmla="*/ 854380 h 6858002"/>
                <a:gd name="connsiteX328" fmla="*/ 3745205 w 4572002"/>
                <a:gd name="connsiteY328" fmla="*/ 915344 h 6858002"/>
                <a:gd name="connsiteX329" fmla="*/ 3755683 w 4572002"/>
                <a:gd name="connsiteY329" fmla="*/ 927156 h 6858002"/>
                <a:gd name="connsiteX330" fmla="*/ 3752063 w 4572002"/>
                <a:gd name="connsiteY330" fmla="*/ 1097088 h 6858002"/>
                <a:gd name="connsiteX331" fmla="*/ 3747681 w 4572002"/>
                <a:gd name="connsiteY331" fmla="*/ 1123186 h 6858002"/>
                <a:gd name="connsiteX332" fmla="*/ 3772400 w 4572002"/>
                <a:gd name="connsiteY332" fmla="*/ 1184029 h 6858002"/>
                <a:gd name="connsiteX333" fmla="*/ 3747682 w 4572002"/>
                <a:gd name="connsiteY333" fmla="*/ 1123185 h 6858002"/>
                <a:gd name="connsiteX334" fmla="*/ 3752064 w 4572002"/>
                <a:gd name="connsiteY334" fmla="*/ 1097087 h 6858002"/>
                <a:gd name="connsiteX335" fmla="*/ 3755684 w 4572002"/>
                <a:gd name="connsiteY335" fmla="*/ 927155 h 6858002"/>
                <a:gd name="connsiteX336" fmla="*/ 3745206 w 4572002"/>
                <a:gd name="connsiteY336" fmla="*/ 915343 h 6858002"/>
                <a:gd name="connsiteX337" fmla="*/ 3714152 w 4572002"/>
                <a:gd name="connsiteY337" fmla="*/ 854379 h 6858002"/>
                <a:gd name="connsiteX338" fmla="*/ 3761553 w 4572002"/>
                <a:gd name="connsiteY338" fmla="*/ 517851 h 6858002"/>
                <a:gd name="connsiteX339" fmla="*/ 3752635 w 4572002"/>
                <a:gd name="connsiteY339" fmla="*/ 556048 h 6858002"/>
                <a:gd name="connsiteX340" fmla="*/ 3746157 w 4572002"/>
                <a:gd name="connsiteY340" fmla="*/ 580051 h 6858002"/>
                <a:gd name="connsiteX341" fmla="*/ 3742776 w 4572002"/>
                <a:gd name="connsiteY341" fmla="*/ 642538 h 6858002"/>
                <a:gd name="connsiteX342" fmla="*/ 3730253 w 4572002"/>
                <a:gd name="connsiteY342" fmla="*/ 694928 h 6858002"/>
                <a:gd name="connsiteX343" fmla="*/ 3742777 w 4572002"/>
                <a:gd name="connsiteY343" fmla="*/ 642537 h 6858002"/>
                <a:gd name="connsiteX344" fmla="*/ 3746158 w 4572002"/>
                <a:gd name="connsiteY344" fmla="*/ 580050 h 6858002"/>
                <a:gd name="connsiteX345" fmla="*/ 3752636 w 4572002"/>
                <a:gd name="connsiteY345" fmla="*/ 556047 h 6858002"/>
                <a:gd name="connsiteX346" fmla="*/ 3774848 w 4572002"/>
                <a:gd name="connsiteY346" fmla="*/ 298169 h 6858002"/>
                <a:gd name="connsiteX347" fmla="*/ 3760065 w 4572002"/>
                <a:gd name="connsiteY347" fmla="*/ 313534 h 6858002"/>
                <a:gd name="connsiteX348" fmla="*/ 3759493 w 4572002"/>
                <a:gd name="connsiteY348" fmla="*/ 338871 h 6858002"/>
                <a:gd name="connsiteX349" fmla="*/ 3759500 w 4572002"/>
                <a:gd name="connsiteY349" fmla="*/ 338900 h 6858002"/>
                <a:gd name="connsiteX350" fmla="*/ 3769400 w 4572002"/>
                <a:gd name="connsiteY350" fmla="*/ 395640 h 6858002"/>
                <a:gd name="connsiteX351" fmla="*/ 3765590 w 4572002"/>
                <a:gd name="connsiteY351" fmla="*/ 367328 h 6858002"/>
                <a:gd name="connsiteX352" fmla="*/ 3759500 w 4572002"/>
                <a:gd name="connsiteY352" fmla="*/ 338900 h 6858002"/>
                <a:gd name="connsiteX353" fmla="*/ 3759494 w 4572002"/>
                <a:gd name="connsiteY353" fmla="*/ 338870 h 6858002"/>
                <a:gd name="connsiteX354" fmla="*/ 3760066 w 4572002"/>
                <a:gd name="connsiteY354" fmla="*/ 313533 h 6858002"/>
                <a:gd name="connsiteX355" fmla="*/ 3782393 w 4572002"/>
                <a:gd name="connsiteY355" fmla="*/ 281568 h 6858002"/>
                <a:gd name="connsiteX356" fmla="*/ 3777498 w 4572002"/>
                <a:gd name="connsiteY356" fmla="*/ 295415 h 6858002"/>
                <a:gd name="connsiteX357" fmla="*/ 3777499 w 4572002"/>
                <a:gd name="connsiteY357" fmla="*/ 295415 h 6858002"/>
                <a:gd name="connsiteX358" fmla="*/ 3769073 w 4572002"/>
                <a:gd name="connsiteY358" fmla="*/ 24486 h 6858002"/>
                <a:gd name="connsiteX359" fmla="*/ 3766810 w 4572002"/>
                <a:gd name="connsiteY359" fmla="*/ 74129 h 6858002"/>
                <a:gd name="connsiteX360" fmla="*/ 3772734 w 4572002"/>
                <a:gd name="connsiteY360" fmla="*/ 125861 h 6858002"/>
                <a:gd name="connsiteX361" fmla="*/ 3777129 w 4572002"/>
                <a:gd name="connsiteY361" fmla="*/ 153387 h 6858002"/>
                <a:gd name="connsiteX362" fmla="*/ 3785402 w 4572002"/>
                <a:gd name="connsiteY362" fmla="*/ 228944 h 6858002"/>
                <a:gd name="connsiteX363" fmla="*/ 3780943 w 4572002"/>
                <a:gd name="connsiteY363" fmla="*/ 177271 h 6858002"/>
                <a:gd name="connsiteX364" fmla="*/ 3777129 w 4572002"/>
                <a:gd name="connsiteY364" fmla="*/ 153387 h 6858002"/>
                <a:gd name="connsiteX365" fmla="*/ 3776930 w 4572002"/>
                <a:gd name="connsiteY365" fmla="*/ 151569 h 6858002"/>
                <a:gd name="connsiteX366" fmla="*/ 3766811 w 4572002"/>
                <a:gd name="connsiteY366" fmla="*/ 74129 h 6858002"/>
                <a:gd name="connsiteX367" fmla="*/ 3766492 w 4572002"/>
                <a:gd name="connsiteY367" fmla="*/ 0 h 6858002"/>
                <a:gd name="connsiteX368" fmla="*/ 4230600 w 4572002"/>
                <a:gd name="connsiteY368" fmla="*/ 0 h 6858002"/>
                <a:gd name="connsiteX369" fmla="*/ 4229473 w 4572002"/>
                <a:gd name="connsiteY369" fmla="*/ 2817 h 6858002"/>
                <a:gd name="connsiteX370" fmla="*/ 4215375 w 4572002"/>
                <a:gd name="connsiteY370" fmla="*/ 63587 h 6858002"/>
                <a:gd name="connsiteX371" fmla="*/ 4201468 w 4572002"/>
                <a:gd name="connsiteY371" fmla="*/ 176939 h 6858002"/>
                <a:gd name="connsiteX372" fmla="*/ 4193466 w 4572002"/>
                <a:gd name="connsiteY372" fmla="*/ 200182 h 6858002"/>
                <a:gd name="connsiteX373" fmla="*/ 4155554 w 4572002"/>
                <a:gd name="connsiteY373" fmla="*/ 340774 h 6858002"/>
                <a:gd name="connsiteX374" fmla="*/ 4156319 w 4572002"/>
                <a:gd name="connsiteY374" fmla="*/ 453364 h 6858002"/>
                <a:gd name="connsiteX375" fmla="*/ 4158033 w 4572002"/>
                <a:gd name="connsiteY375" fmla="*/ 462126 h 6858002"/>
                <a:gd name="connsiteX376" fmla="*/ 4170605 w 4572002"/>
                <a:gd name="connsiteY376" fmla="*/ 505182 h 6858002"/>
                <a:gd name="connsiteX377" fmla="*/ 4167177 w 4572002"/>
                <a:gd name="connsiteY377" fmla="*/ 571860 h 6858002"/>
                <a:gd name="connsiteX378" fmla="*/ 4149840 w 4572002"/>
                <a:gd name="connsiteY378" fmla="*/ 617772 h 6858002"/>
                <a:gd name="connsiteX379" fmla="*/ 4149078 w 4572002"/>
                <a:gd name="connsiteY379" fmla="*/ 674923 h 6858002"/>
                <a:gd name="connsiteX380" fmla="*/ 4159937 w 4572002"/>
                <a:gd name="connsiteY380" fmla="*/ 740268 h 6858002"/>
                <a:gd name="connsiteX381" fmla="*/ 4162223 w 4572002"/>
                <a:gd name="connsiteY381" fmla="*/ 769605 h 6858002"/>
                <a:gd name="connsiteX382" fmla="*/ 4184703 w 4572002"/>
                <a:gd name="connsiteY382" fmla="*/ 850189 h 6858002"/>
                <a:gd name="connsiteX383" fmla="*/ 4179179 w 4572002"/>
                <a:gd name="connsiteY383" fmla="*/ 898198 h 6858002"/>
                <a:gd name="connsiteX384" fmla="*/ 4164319 w 4572002"/>
                <a:gd name="connsiteY384" fmla="*/ 945444 h 6858002"/>
                <a:gd name="connsiteX385" fmla="*/ 4150030 w 4572002"/>
                <a:gd name="connsiteY385" fmla="*/ 975733 h 6858002"/>
                <a:gd name="connsiteX386" fmla="*/ 4139934 w 4572002"/>
                <a:gd name="connsiteY386" fmla="*/ 1036887 h 6858002"/>
                <a:gd name="connsiteX387" fmla="*/ 4141458 w 4572002"/>
                <a:gd name="connsiteY387" fmla="*/ 1048125 h 6858002"/>
                <a:gd name="connsiteX388" fmla="*/ 4154032 w 4572002"/>
                <a:gd name="connsiteY388" fmla="*/ 1230633 h 6858002"/>
                <a:gd name="connsiteX389" fmla="*/ 4174225 w 4572002"/>
                <a:gd name="connsiteY389" fmla="*/ 1303024 h 6858002"/>
                <a:gd name="connsiteX390" fmla="*/ 4176701 w 4572002"/>
                <a:gd name="connsiteY390" fmla="*/ 1318456 h 6858002"/>
                <a:gd name="connsiteX391" fmla="*/ 4199372 w 4572002"/>
                <a:gd name="connsiteY391" fmla="*/ 1472575 h 6858002"/>
                <a:gd name="connsiteX392" fmla="*/ 4200325 w 4572002"/>
                <a:gd name="connsiteY392" fmla="*/ 1489720 h 6858002"/>
                <a:gd name="connsiteX393" fmla="*/ 4196324 w 4572002"/>
                <a:gd name="connsiteY393" fmla="*/ 1537537 h 6858002"/>
                <a:gd name="connsiteX394" fmla="*/ 4237474 w 4572002"/>
                <a:gd name="connsiteY394" fmla="*/ 1650317 h 6858002"/>
                <a:gd name="connsiteX395" fmla="*/ 4251572 w 4572002"/>
                <a:gd name="connsiteY395" fmla="*/ 1763287 h 6858002"/>
                <a:gd name="connsiteX396" fmla="*/ 4251380 w 4572002"/>
                <a:gd name="connsiteY396" fmla="*/ 1825393 h 6858002"/>
                <a:gd name="connsiteX397" fmla="*/ 4261478 w 4572002"/>
                <a:gd name="connsiteY397" fmla="*/ 1869780 h 6858002"/>
                <a:gd name="connsiteX398" fmla="*/ 4292149 w 4572002"/>
                <a:gd name="connsiteY398" fmla="*/ 1978940 h 6858002"/>
                <a:gd name="connsiteX399" fmla="*/ 4296911 w 4572002"/>
                <a:gd name="connsiteY399" fmla="*/ 2030378 h 6858002"/>
                <a:gd name="connsiteX400" fmla="*/ 4307201 w 4572002"/>
                <a:gd name="connsiteY400" fmla="*/ 2085054 h 6858002"/>
                <a:gd name="connsiteX401" fmla="*/ 4353302 w 4572002"/>
                <a:gd name="connsiteY401" fmla="*/ 2220312 h 6858002"/>
                <a:gd name="connsiteX402" fmla="*/ 4350636 w 4572002"/>
                <a:gd name="connsiteY402" fmla="*/ 2330806 h 6858002"/>
                <a:gd name="connsiteX403" fmla="*/ 4351206 w 4572002"/>
                <a:gd name="connsiteY403" fmla="*/ 2401292 h 6858002"/>
                <a:gd name="connsiteX404" fmla="*/ 4366446 w 4572002"/>
                <a:gd name="connsiteY404" fmla="*/ 2485307 h 6858002"/>
                <a:gd name="connsiteX405" fmla="*/ 4388736 w 4572002"/>
                <a:gd name="connsiteY405" fmla="*/ 2554079 h 6858002"/>
                <a:gd name="connsiteX406" fmla="*/ 4406453 w 4572002"/>
                <a:gd name="connsiteY406" fmla="*/ 2649143 h 6858002"/>
                <a:gd name="connsiteX407" fmla="*/ 4440554 w 4572002"/>
                <a:gd name="connsiteY407" fmla="*/ 2743826 h 6858002"/>
                <a:gd name="connsiteX408" fmla="*/ 4466653 w 4572002"/>
                <a:gd name="connsiteY408" fmla="*/ 2809930 h 6858002"/>
                <a:gd name="connsiteX409" fmla="*/ 4489705 w 4572002"/>
                <a:gd name="connsiteY409" fmla="*/ 2901943 h 6858002"/>
                <a:gd name="connsiteX410" fmla="*/ 4505897 w 4572002"/>
                <a:gd name="connsiteY410" fmla="*/ 3042728 h 6858002"/>
                <a:gd name="connsiteX411" fmla="*/ 4507613 w 4572002"/>
                <a:gd name="connsiteY411" fmla="*/ 3107500 h 6858002"/>
                <a:gd name="connsiteX412" fmla="*/ 4545521 w 4572002"/>
                <a:gd name="connsiteY412" fmla="*/ 3209993 h 6858002"/>
                <a:gd name="connsiteX413" fmla="*/ 4563811 w 4572002"/>
                <a:gd name="connsiteY413" fmla="*/ 3253809 h 6858002"/>
                <a:gd name="connsiteX414" fmla="*/ 4548570 w 4572002"/>
                <a:gd name="connsiteY414" fmla="*/ 3293244 h 6858002"/>
                <a:gd name="connsiteX415" fmla="*/ 4531043 w 4572002"/>
                <a:gd name="connsiteY415" fmla="*/ 3318771 h 6858002"/>
                <a:gd name="connsiteX416" fmla="*/ 4545904 w 4572002"/>
                <a:gd name="connsiteY416" fmla="*/ 3399546 h 6858002"/>
                <a:gd name="connsiteX417" fmla="*/ 4561524 w 4572002"/>
                <a:gd name="connsiteY417" fmla="*/ 3485275 h 6858002"/>
                <a:gd name="connsiteX418" fmla="*/ 4572002 w 4572002"/>
                <a:gd name="connsiteY418" fmla="*/ 3546617 h 6858002"/>
                <a:gd name="connsiteX419" fmla="*/ 4563620 w 4572002"/>
                <a:gd name="connsiteY419" fmla="*/ 3623201 h 6858002"/>
                <a:gd name="connsiteX420" fmla="*/ 4560192 w 4572002"/>
                <a:gd name="connsiteY420" fmla="*/ 3683591 h 6858002"/>
                <a:gd name="connsiteX421" fmla="*/ 4550476 w 4572002"/>
                <a:gd name="connsiteY421" fmla="*/ 3732361 h 6858002"/>
                <a:gd name="connsiteX422" fmla="*/ 4544759 w 4572002"/>
                <a:gd name="connsiteY422" fmla="*/ 3749506 h 6858002"/>
                <a:gd name="connsiteX423" fmla="*/ 4500182 w 4572002"/>
                <a:gd name="connsiteY423" fmla="*/ 3885338 h 6858002"/>
                <a:gd name="connsiteX424" fmla="*/ 4464557 w 4572002"/>
                <a:gd name="connsiteY424" fmla="*/ 4030503 h 6858002"/>
                <a:gd name="connsiteX425" fmla="*/ 4487039 w 4572002"/>
                <a:gd name="connsiteY425" fmla="*/ 4124614 h 6858002"/>
                <a:gd name="connsiteX426" fmla="*/ 4486656 w 4572002"/>
                <a:gd name="connsiteY426" fmla="*/ 4159667 h 6858002"/>
                <a:gd name="connsiteX427" fmla="*/ 4491801 w 4572002"/>
                <a:gd name="connsiteY427" fmla="*/ 4320837 h 6858002"/>
                <a:gd name="connsiteX428" fmla="*/ 4497325 w 4572002"/>
                <a:gd name="connsiteY428" fmla="*/ 4349222 h 6858002"/>
                <a:gd name="connsiteX429" fmla="*/ 4474653 w 4572002"/>
                <a:gd name="connsiteY429" fmla="*/ 4502579 h 6858002"/>
                <a:gd name="connsiteX430" fmla="*/ 4470844 w 4572002"/>
                <a:gd name="connsiteY430" fmla="*/ 4558207 h 6858002"/>
                <a:gd name="connsiteX431" fmla="*/ 4464557 w 4572002"/>
                <a:gd name="connsiteY431" fmla="*/ 4609452 h 6858002"/>
                <a:gd name="connsiteX432" fmla="*/ 4463033 w 4572002"/>
                <a:gd name="connsiteY432" fmla="*/ 4681083 h 6858002"/>
                <a:gd name="connsiteX433" fmla="*/ 4465891 w 4572002"/>
                <a:gd name="connsiteY433" fmla="*/ 4755381 h 6858002"/>
                <a:gd name="connsiteX434" fmla="*/ 4465319 w 4572002"/>
                <a:gd name="connsiteY434" fmla="*/ 4838250 h 6858002"/>
                <a:gd name="connsiteX435" fmla="*/ 4460367 w 4572002"/>
                <a:gd name="connsiteY435" fmla="*/ 4871019 h 6858002"/>
                <a:gd name="connsiteX436" fmla="*/ 4463795 w 4572002"/>
                <a:gd name="connsiteY436" fmla="*/ 4959602 h 6858002"/>
                <a:gd name="connsiteX437" fmla="*/ 4458082 w 4572002"/>
                <a:gd name="connsiteY437" fmla="*/ 5006086 h 6858002"/>
                <a:gd name="connsiteX438" fmla="*/ 4456937 w 4572002"/>
                <a:gd name="connsiteY438" fmla="*/ 5082670 h 6858002"/>
                <a:gd name="connsiteX439" fmla="*/ 4455603 w 4572002"/>
                <a:gd name="connsiteY439" fmla="*/ 5107627 h 6858002"/>
                <a:gd name="connsiteX440" fmla="*/ 4454840 w 4572002"/>
                <a:gd name="connsiteY440" fmla="*/ 5129916 h 6858002"/>
                <a:gd name="connsiteX441" fmla="*/ 4470464 w 4572002"/>
                <a:gd name="connsiteY441" fmla="*/ 5206308 h 6858002"/>
                <a:gd name="connsiteX442" fmla="*/ 4471415 w 4572002"/>
                <a:gd name="connsiteY442" fmla="*/ 5274129 h 6858002"/>
                <a:gd name="connsiteX443" fmla="*/ 4483990 w 4572002"/>
                <a:gd name="connsiteY443" fmla="*/ 5393005 h 6858002"/>
                <a:gd name="connsiteX444" fmla="*/ 4479607 w 4572002"/>
                <a:gd name="connsiteY444" fmla="*/ 5419295 h 6858002"/>
                <a:gd name="connsiteX445" fmla="*/ 4477894 w 4572002"/>
                <a:gd name="connsiteY445" fmla="*/ 5501594 h 6858002"/>
                <a:gd name="connsiteX446" fmla="*/ 4476560 w 4572002"/>
                <a:gd name="connsiteY446" fmla="*/ 5548460 h 6858002"/>
                <a:gd name="connsiteX447" fmla="*/ 4485703 w 4572002"/>
                <a:gd name="connsiteY447" fmla="*/ 5606372 h 6858002"/>
                <a:gd name="connsiteX448" fmla="*/ 4505134 w 4572002"/>
                <a:gd name="connsiteY448" fmla="*/ 5706959 h 6858002"/>
                <a:gd name="connsiteX449" fmla="*/ 4508183 w 4572002"/>
                <a:gd name="connsiteY449" fmla="*/ 5733440 h 6858002"/>
                <a:gd name="connsiteX450" fmla="*/ 4517519 w 4572002"/>
                <a:gd name="connsiteY450" fmla="*/ 5781830 h 6858002"/>
                <a:gd name="connsiteX451" fmla="*/ 4519234 w 4572002"/>
                <a:gd name="connsiteY451" fmla="*/ 5790592 h 6858002"/>
                <a:gd name="connsiteX452" fmla="*/ 4542855 w 4572002"/>
                <a:gd name="connsiteY452" fmla="*/ 5864318 h 6858002"/>
                <a:gd name="connsiteX453" fmla="*/ 4544759 w 4572002"/>
                <a:gd name="connsiteY453" fmla="*/ 5902610 h 6858002"/>
                <a:gd name="connsiteX454" fmla="*/ 4544951 w 4572002"/>
                <a:gd name="connsiteY454" fmla="*/ 6012723 h 6858002"/>
                <a:gd name="connsiteX455" fmla="*/ 4541332 w 4572002"/>
                <a:gd name="connsiteY455" fmla="*/ 6059397 h 6858002"/>
                <a:gd name="connsiteX456" fmla="*/ 4527426 w 4572002"/>
                <a:gd name="connsiteY456" fmla="*/ 6171605 h 6858002"/>
                <a:gd name="connsiteX457" fmla="*/ 4520568 w 4572002"/>
                <a:gd name="connsiteY457" fmla="*/ 6242093 h 6858002"/>
                <a:gd name="connsiteX458" fmla="*/ 4509706 w 4572002"/>
                <a:gd name="connsiteY458" fmla="*/ 6323058 h 6858002"/>
                <a:gd name="connsiteX459" fmla="*/ 4502848 w 4572002"/>
                <a:gd name="connsiteY459" fmla="*/ 6415833 h 6858002"/>
                <a:gd name="connsiteX460" fmla="*/ 4482084 w 4572002"/>
                <a:gd name="connsiteY460" fmla="*/ 6584812 h 6858002"/>
                <a:gd name="connsiteX461" fmla="*/ 4460557 w 4572002"/>
                <a:gd name="connsiteY461" fmla="*/ 6748458 h 6858002"/>
                <a:gd name="connsiteX462" fmla="*/ 4441507 w 4572002"/>
                <a:gd name="connsiteY462" fmla="*/ 6815516 h 6858002"/>
                <a:gd name="connsiteX463" fmla="*/ 4431806 w 4572002"/>
                <a:gd name="connsiteY463" fmla="*/ 6858001 h 6858002"/>
                <a:gd name="connsiteX464" fmla="*/ 4259554 w 4572002"/>
                <a:gd name="connsiteY464" fmla="*/ 6858001 h 6858002"/>
                <a:gd name="connsiteX465" fmla="*/ 4259554 w 4572002"/>
                <a:gd name="connsiteY465" fmla="*/ 6858002 h 6858002"/>
                <a:gd name="connsiteX466" fmla="*/ 0 w 4572002"/>
                <a:gd name="connsiteY466" fmla="*/ 6858002 h 6858002"/>
                <a:gd name="connsiteX467" fmla="*/ 0 w 4572002"/>
                <a:gd name="connsiteY467" fmla="*/ 2 h 6858002"/>
                <a:gd name="connsiteX468" fmla="*/ 3766492 w 4572002"/>
                <a:gd name="connsiteY468" fmla="*/ 1 h 6858002"/>
                <a:gd name="connsiteX469" fmla="*/ 3769210 w 4572002"/>
                <a:gd name="connsiteY469" fmla="*/ 21486 h 68580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Lst>
              <a:rect l="l" t="t" r="r" b="b"/>
              <a:pathLst>
                <a:path w="4572002" h="6858002">
                  <a:moveTo>
                    <a:pt x="4214994" y="6564620"/>
                  </a:moveTo>
                  <a:lnTo>
                    <a:pt x="4214994" y="6564621"/>
                  </a:lnTo>
                  <a:cubicBezTo>
                    <a:pt x="4225281" y="6575479"/>
                    <a:pt x="4231378" y="6582147"/>
                    <a:pt x="4237474" y="6588626"/>
                  </a:cubicBezTo>
                  <a:lnTo>
                    <a:pt x="4254096" y="6625225"/>
                  </a:lnTo>
                  <a:lnTo>
                    <a:pt x="4247001" y="6662540"/>
                  </a:lnTo>
                  <a:lnTo>
                    <a:pt x="4247000" y="6662541"/>
                  </a:lnTo>
                  <a:lnTo>
                    <a:pt x="4246999" y="6662544"/>
                  </a:lnTo>
                  <a:lnTo>
                    <a:pt x="4235550" y="6683027"/>
                  </a:lnTo>
                  <a:lnTo>
                    <a:pt x="4232403" y="6702976"/>
                  </a:lnTo>
                  <a:lnTo>
                    <a:pt x="4232403" y="6702977"/>
                  </a:lnTo>
                  <a:cubicBezTo>
                    <a:pt x="4232808" y="6716169"/>
                    <a:pt x="4237951" y="6729219"/>
                    <a:pt x="4246238" y="6742553"/>
                  </a:cubicBezTo>
                  <a:lnTo>
                    <a:pt x="4246239" y="6742555"/>
                  </a:lnTo>
                  <a:lnTo>
                    <a:pt x="4265716" y="6812062"/>
                  </a:lnTo>
                  <a:lnTo>
                    <a:pt x="4265717" y="6812064"/>
                  </a:lnTo>
                  <a:lnTo>
                    <a:pt x="4265717" y="6812063"/>
                  </a:lnTo>
                  <a:lnTo>
                    <a:pt x="4265716" y="6812062"/>
                  </a:lnTo>
                  <a:lnTo>
                    <a:pt x="4260942" y="6776800"/>
                  </a:lnTo>
                  <a:lnTo>
                    <a:pt x="4246239" y="6742555"/>
                  </a:lnTo>
                  <a:lnTo>
                    <a:pt x="4246238" y="6742552"/>
                  </a:lnTo>
                  <a:lnTo>
                    <a:pt x="4232403" y="6702976"/>
                  </a:lnTo>
                  <a:lnTo>
                    <a:pt x="4246999" y="6662544"/>
                  </a:lnTo>
                  <a:lnTo>
                    <a:pt x="4247000" y="6662542"/>
                  </a:lnTo>
                  <a:lnTo>
                    <a:pt x="4247001" y="6662540"/>
                  </a:lnTo>
                  <a:lnTo>
                    <a:pt x="4254084" y="6645552"/>
                  </a:lnTo>
                  <a:lnTo>
                    <a:pt x="4254096" y="6625225"/>
                  </a:lnTo>
                  <a:lnTo>
                    <a:pt x="4254096" y="6625224"/>
                  </a:lnTo>
                  <a:cubicBezTo>
                    <a:pt x="4252000" y="6611341"/>
                    <a:pt x="4245951" y="6597578"/>
                    <a:pt x="4237474" y="6588625"/>
                  </a:cubicBezTo>
                  <a:close/>
                  <a:moveTo>
                    <a:pt x="4295315" y="6438981"/>
                  </a:moveTo>
                  <a:lnTo>
                    <a:pt x="4275385" y="6463840"/>
                  </a:lnTo>
                  <a:lnTo>
                    <a:pt x="4275382" y="6463849"/>
                  </a:lnTo>
                  <a:lnTo>
                    <a:pt x="4261587" y="6513012"/>
                  </a:lnTo>
                  <a:lnTo>
                    <a:pt x="4242781" y="6546194"/>
                  </a:lnTo>
                  <a:lnTo>
                    <a:pt x="4242781" y="6546195"/>
                  </a:lnTo>
                  <a:lnTo>
                    <a:pt x="4259120" y="6521804"/>
                  </a:lnTo>
                  <a:lnTo>
                    <a:pt x="4261587" y="6513012"/>
                  </a:lnTo>
                  <a:lnTo>
                    <a:pt x="4264398" y="6508052"/>
                  </a:lnTo>
                  <a:lnTo>
                    <a:pt x="4275382" y="6463849"/>
                  </a:lnTo>
                  <a:lnTo>
                    <a:pt x="4275385" y="6463841"/>
                  </a:lnTo>
                  <a:cubicBezTo>
                    <a:pt x="4278336" y="6451650"/>
                    <a:pt x="4285813" y="6444077"/>
                    <a:pt x="4295315" y="6438981"/>
                  </a:cubicBezTo>
                  <a:close/>
                  <a:moveTo>
                    <a:pt x="4381289" y="6365204"/>
                  </a:moveTo>
                  <a:lnTo>
                    <a:pt x="4380008" y="6387910"/>
                  </a:lnTo>
                  <a:lnTo>
                    <a:pt x="4378243" y="6391549"/>
                  </a:lnTo>
                  <a:lnTo>
                    <a:pt x="4370589" y="6407332"/>
                  </a:lnTo>
                  <a:lnTo>
                    <a:pt x="4370589" y="6407333"/>
                  </a:lnTo>
                  <a:lnTo>
                    <a:pt x="4378243" y="6391549"/>
                  </a:lnTo>
                  <a:lnTo>
                    <a:pt x="4380008" y="6387910"/>
                  </a:lnTo>
                  <a:close/>
                  <a:moveTo>
                    <a:pt x="4142220" y="4221391"/>
                  </a:moveTo>
                  <a:lnTo>
                    <a:pt x="4142220" y="4221392"/>
                  </a:lnTo>
                  <a:cubicBezTo>
                    <a:pt x="4142982" y="4232061"/>
                    <a:pt x="4143172" y="4243873"/>
                    <a:pt x="4147936" y="4253015"/>
                  </a:cubicBezTo>
                  <a:cubicBezTo>
                    <a:pt x="4160129" y="4277402"/>
                    <a:pt x="4175749" y="4300071"/>
                    <a:pt x="4187752" y="4324646"/>
                  </a:cubicBezTo>
                  <a:lnTo>
                    <a:pt x="4196706" y="4363891"/>
                  </a:lnTo>
                  <a:lnTo>
                    <a:pt x="4195944" y="4482004"/>
                  </a:lnTo>
                  <a:cubicBezTo>
                    <a:pt x="4193276" y="4546776"/>
                    <a:pt x="4192704" y="4612500"/>
                    <a:pt x="4135934" y="4659174"/>
                  </a:cubicBezTo>
                  <a:cubicBezTo>
                    <a:pt x="4131362" y="4662986"/>
                    <a:pt x="4128694" y="4671176"/>
                    <a:pt x="4127932" y="4677655"/>
                  </a:cubicBezTo>
                  <a:cubicBezTo>
                    <a:pt x="4124313" y="4707564"/>
                    <a:pt x="4123931" y="4738235"/>
                    <a:pt x="4118025" y="4767764"/>
                  </a:cubicBezTo>
                  <a:cubicBezTo>
                    <a:pt x="4115644" y="4779575"/>
                    <a:pt x="4114835" y="4790387"/>
                    <a:pt x="4116716" y="4800483"/>
                  </a:cubicBezTo>
                  <a:lnTo>
                    <a:pt x="4116716" y="4800484"/>
                  </a:lnTo>
                  <a:cubicBezTo>
                    <a:pt x="4118597" y="4810581"/>
                    <a:pt x="4123170" y="4819964"/>
                    <a:pt x="4131552" y="4828917"/>
                  </a:cubicBezTo>
                  <a:lnTo>
                    <a:pt x="4153733" y="4863343"/>
                  </a:lnTo>
                  <a:lnTo>
                    <a:pt x="4161262" y="4889275"/>
                  </a:lnTo>
                  <a:lnTo>
                    <a:pt x="4159557" y="4912168"/>
                  </a:lnTo>
                  <a:cubicBezTo>
                    <a:pt x="4157842" y="4919978"/>
                    <a:pt x="4157485" y="4927122"/>
                    <a:pt x="4158155" y="4933804"/>
                  </a:cubicBezTo>
                  <a:lnTo>
                    <a:pt x="4158155" y="4933805"/>
                  </a:lnTo>
                  <a:lnTo>
                    <a:pt x="4162914" y="4952673"/>
                  </a:lnTo>
                  <a:lnTo>
                    <a:pt x="4165707" y="4957454"/>
                  </a:lnTo>
                  <a:lnTo>
                    <a:pt x="4166985" y="4961456"/>
                  </a:lnTo>
                  <a:cubicBezTo>
                    <a:pt x="4171496" y="4970097"/>
                    <a:pt x="4177202" y="4978394"/>
                    <a:pt x="4182989" y="4987038"/>
                  </a:cubicBezTo>
                  <a:cubicBezTo>
                    <a:pt x="4194228" y="5003802"/>
                    <a:pt x="4208326" y="5022853"/>
                    <a:pt x="4209468" y="5041522"/>
                  </a:cubicBezTo>
                  <a:cubicBezTo>
                    <a:pt x="4210087" y="5052096"/>
                    <a:pt x="4213005" y="5062300"/>
                    <a:pt x="4216684" y="5072376"/>
                  </a:cubicBezTo>
                  <a:lnTo>
                    <a:pt x="4222587" y="5087441"/>
                  </a:lnTo>
                  <a:lnTo>
                    <a:pt x="4235615" y="5133220"/>
                  </a:lnTo>
                  <a:lnTo>
                    <a:pt x="4235616" y="5133225"/>
                  </a:lnTo>
                  <a:lnTo>
                    <a:pt x="4228901" y="5166113"/>
                  </a:lnTo>
                  <a:lnTo>
                    <a:pt x="4228901" y="5166114"/>
                  </a:lnTo>
                  <a:cubicBezTo>
                    <a:pt x="4228139" y="5167638"/>
                    <a:pt x="4228712" y="5169781"/>
                    <a:pt x="4229593" y="5172091"/>
                  </a:cubicBezTo>
                  <a:lnTo>
                    <a:pt x="4232139" y="5179068"/>
                  </a:lnTo>
                  <a:cubicBezTo>
                    <a:pt x="4235759" y="5196595"/>
                    <a:pt x="4235807" y="5213598"/>
                    <a:pt x="4231973" y="5229434"/>
                  </a:cubicBezTo>
                  <a:lnTo>
                    <a:pt x="4225669" y="5241089"/>
                  </a:lnTo>
                  <a:lnTo>
                    <a:pt x="4208517" y="5272796"/>
                  </a:lnTo>
                  <a:cubicBezTo>
                    <a:pt x="4196871" y="5285441"/>
                    <a:pt x="4189165" y="5298595"/>
                    <a:pt x="4184613" y="5312288"/>
                  </a:cubicBezTo>
                  <a:lnTo>
                    <a:pt x="4183557" y="5321350"/>
                  </a:lnTo>
                  <a:lnTo>
                    <a:pt x="4181083" y="5326163"/>
                  </a:lnTo>
                  <a:lnTo>
                    <a:pt x="4179637" y="5355014"/>
                  </a:lnTo>
                  <a:lnTo>
                    <a:pt x="4179637" y="5355015"/>
                  </a:lnTo>
                  <a:cubicBezTo>
                    <a:pt x="4180286" y="5364883"/>
                    <a:pt x="4181989" y="5375003"/>
                    <a:pt x="4184513" y="5385385"/>
                  </a:cubicBezTo>
                  <a:cubicBezTo>
                    <a:pt x="4187752" y="5398722"/>
                    <a:pt x="4190038" y="5412058"/>
                    <a:pt x="4192704" y="5425583"/>
                  </a:cubicBezTo>
                  <a:cubicBezTo>
                    <a:pt x="4196514" y="5443871"/>
                    <a:pt x="4200516" y="5462352"/>
                    <a:pt x="4204327" y="5480638"/>
                  </a:cubicBezTo>
                  <a:lnTo>
                    <a:pt x="4208850" y="5507668"/>
                  </a:lnTo>
                  <a:lnTo>
                    <a:pt x="4198232" y="5531692"/>
                  </a:lnTo>
                  <a:lnTo>
                    <a:pt x="4198231" y="5531693"/>
                  </a:lnTo>
                  <a:cubicBezTo>
                    <a:pt x="4191181" y="5537600"/>
                    <a:pt x="4187989" y="5542649"/>
                    <a:pt x="4188085" y="5547578"/>
                  </a:cubicBezTo>
                  <a:lnTo>
                    <a:pt x="4188085" y="5547579"/>
                  </a:lnTo>
                  <a:cubicBezTo>
                    <a:pt x="4188180" y="5552508"/>
                    <a:pt x="4191562" y="5557318"/>
                    <a:pt x="4197659" y="5562747"/>
                  </a:cubicBezTo>
                  <a:cubicBezTo>
                    <a:pt x="4240332" y="5600468"/>
                    <a:pt x="4267003" y="5646190"/>
                    <a:pt x="4268907" y="5704484"/>
                  </a:cubicBezTo>
                  <a:cubicBezTo>
                    <a:pt x="4269289" y="5716486"/>
                    <a:pt x="4271954" y="5728679"/>
                    <a:pt x="4274812" y="5740489"/>
                  </a:cubicBezTo>
                  <a:cubicBezTo>
                    <a:pt x="4276527" y="5747729"/>
                    <a:pt x="4278433" y="5756494"/>
                    <a:pt x="4283578" y="5760874"/>
                  </a:cubicBezTo>
                  <a:cubicBezTo>
                    <a:pt x="4322821" y="5794975"/>
                    <a:pt x="4350063" y="5837458"/>
                    <a:pt x="4371973" y="5883752"/>
                  </a:cubicBezTo>
                  <a:lnTo>
                    <a:pt x="4371974" y="5883757"/>
                  </a:lnTo>
                  <a:lnTo>
                    <a:pt x="4389877" y="5935946"/>
                  </a:lnTo>
                  <a:lnTo>
                    <a:pt x="4389878" y="5935950"/>
                  </a:lnTo>
                  <a:lnTo>
                    <a:pt x="4386259" y="5993290"/>
                  </a:lnTo>
                  <a:lnTo>
                    <a:pt x="4386259" y="5993291"/>
                  </a:lnTo>
                  <a:cubicBezTo>
                    <a:pt x="4385116" y="6004531"/>
                    <a:pt x="4385306" y="6017485"/>
                    <a:pt x="4379782" y="6026440"/>
                  </a:cubicBezTo>
                  <a:cubicBezTo>
                    <a:pt x="4362445" y="6054825"/>
                    <a:pt x="4343778" y="6082258"/>
                    <a:pt x="4323583" y="6108738"/>
                  </a:cubicBezTo>
                  <a:cubicBezTo>
                    <a:pt x="4314914" y="6120074"/>
                    <a:pt x="4309961" y="6126884"/>
                    <a:pt x="4309890" y="6133314"/>
                  </a:cubicBezTo>
                  <a:lnTo>
                    <a:pt x="4309890" y="6133315"/>
                  </a:lnTo>
                  <a:lnTo>
                    <a:pt x="4313591" y="6143190"/>
                  </a:lnTo>
                  <a:lnTo>
                    <a:pt x="4325486" y="6155600"/>
                  </a:lnTo>
                  <a:lnTo>
                    <a:pt x="4325488" y="6155603"/>
                  </a:lnTo>
                  <a:cubicBezTo>
                    <a:pt x="4347778" y="6175798"/>
                    <a:pt x="4359398" y="6200945"/>
                    <a:pt x="4364160" y="6228757"/>
                  </a:cubicBezTo>
                  <a:lnTo>
                    <a:pt x="4381497" y="6361540"/>
                  </a:lnTo>
                  <a:lnTo>
                    <a:pt x="4381497" y="6361539"/>
                  </a:lnTo>
                  <a:cubicBezTo>
                    <a:pt x="4377877" y="6317151"/>
                    <a:pt x="4371590" y="6272764"/>
                    <a:pt x="4364160" y="6228756"/>
                  </a:cubicBezTo>
                  <a:cubicBezTo>
                    <a:pt x="4359398" y="6200944"/>
                    <a:pt x="4347778" y="6175797"/>
                    <a:pt x="4325488" y="6155602"/>
                  </a:cubicBezTo>
                  <a:lnTo>
                    <a:pt x="4325486" y="6155600"/>
                  </a:lnTo>
                  <a:lnTo>
                    <a:pt x="4309890" y="6133315"/>
                  </a:lnTo>
                  <a:lnTo>
                    <a:pt x="4323583" y="6108739"/>
                  </a:lnTo>
                  <a:cubicBezTo>
                    <a:pt x="4343778" y="6082259"/>
                    <a:pt x="4362445" y="6054826"/>
                    <a:pt x="4379782" y="6026441"/>
                  </a:cubicBezTo>
                  <a:cubicBezTo>
                    <a:pt x="4385306" y="6017486"/>
                    <a:pt x="4385116" y="6004532"/>
                    <a:pt x="4386259" y="5993292"/>
                  </a:cubicBezTo>
                  <a:lnTo>
                    <a:pt x="4386259" y="5993290"/>
                  </a:lnTo>
                  <a:lnTo>
                    <a:pt x="4389712" y="5964477"/>
                  </a:lnTo>
                  <a:lnTo>
                    <a:pt x="4389878" y="5935950"/>
                  </a:lnTo>
                  <a:lnTo>
                    <a:pt x="4389878" y="5935949"/>
                  </a:lnTo>
                  <a:lnTo>
                    <a:pt x="4389877" y="5935946"/>
                  </a:lnTo>
                  <a:lnTo>
                    <a:pt x="4382997" y="5909351"/>
                  </a:lnTo>
                  <a:lnTo>
                    <a:pt x="4371974" y="5883757"/>
                  </a:lnTo>
                  <a:lnTo>
                    <a:pt x="4371973" y="5883751"/>
                  </a:lnTo>
                  <a:cubicBezTo>
                    <a:pt x="4350063" y="5837457"/>
                    <a:pt x="4322821" y="5794974"/>
                    <a:pt x="4283578" y="5760873"/>
                  </a:cubicBezTo>
                  <a:cubicBezTo>
                    <a:pt x="4278433" y="5756493"/>
                    <a:pt x="4276527" y="5747728"/>
                    <a:pt x="4274812" y="5740488"/>
                  </a:cubicBezTo>
                  <a:cubicBezTo>
                    <a:pt x="4271954" y="5728678"/>
                    <a:pt x="4269289" y="5716485"/>
                    <a:pt x="4268907" y="5704483"/>
                  </a:cubicBezTo>
                  <a:cubicBezTo>
                    <a:pt x="4267003" y="5646189"/>
                    <a:pt x="4240332" y="5600467"/>
                    <a:pt x="4197659" y="5562746"/>
                  </a:cubicBezTo>
                  <a:lnTo>
                    <a:pt x="4188085" y="5547578"/>
                  </a:lnTo>
                  <a:lnTo>
                    <a:pt x="4198231" y="5531694"/>
                  </a:lnTo>
                  <a:lnTo>
                    <a:pt x="4198232" y="5531692"/>
                  </a:lnTo>
                  <a:lnTo>
                    <a:pt x="4206630" y="5520422"/>
                  </a:lnTo>
                  <a:lnTo>
                    <a:pt x="4208850" y="5507668"/>
                  </a:lnTo>
                  <a:lnTo>
                    <a:pt x="4208850" y="5507667"/>
                  </a:lnTo>
                  <a:cubicBezTo>
                    <a:pt x="4208803" y="5498832"/>
                    <a:pt x="4206231" y="5489497"/>
                    <a:pt x="4204327" y="5480637"/>
                  </a:cubicBezTo>
                  <a:cubicBezTo>
                    <a:pt x="4200516" y="5462351"/>
                    <a:pt x="4196514" y="5443870"/>
                    <a:pt x="4192704" y="5425582"/>
                  </a:cubicBezTo>
                  <a:cubicBezTo>
                    <a:pt x="4190038" y="5412057"/>
                    <a:pt x="4187752" y="5398721"/>
                    <a:pt x="4184513" y="5385384"/>
                  </a:cubicBezTo>
                  <a:lnTo>
                    <a:pt x="4179637" y="5355014"/>
                  </a:lnTo>
                  <a:lnTo>
                    <a:pt x="4183557" y="5321350"/>
                  </a:lnTo>
                  <a:lnTo>
                    <a:pt x="4208517" y="5272797"/>
                  </a:lnTo>
                  <a:lnTo>
                    <a:pt x="4225669" y="5241089"/>
                  </a:lnTo>
                  <a:lnTo>
                    <a:pt x="4231973" y="5229433"/>
                  </a:lnTo>
                  <a:lnTo>
                    <a:pt x="4232139" y="5179068"/>
                  </a:lnTo>
                  <a:lnTo>
                    <a:pt x="4232139" y="5179067"/>
                  </a:lnTo>
                  <a:cubicBezTo>
                    <a:pt x="4231663" y="5176876"/>
                    <a:pt x="4230473" y="5174400"/>
                    <a:pt x="4229593" y="5172090"/>
                  </a:cubicBezTo>
                  <a:lnTo>
                    <a:pt x="4228901" y="5166114"/>
                  </a:lnTo>
                  <a:lnTo>
                    <a:pt x="4235616" y="5133225"/>
                  </a:lnTo>
                  <a:lnTo>
                    <a:pt x="4235616" y="5133224"/>
                  </a:lnTo>
                  <a:lnTo>
                    <a:pt x="4235615" y="5133220"/>
                  </a:lnTo>
                  <a:lnTo>
                    <a:pt x="4228473" y="5102461"/>
                  </a:lnTo>
                  <a:lnTo>
                    <a:pt x="4222587" y="5087441"/>
                  </a:lnTo>
                  <a:lnTo>
                    <a:pt x="4222582" y="5087423"/>
                  </a:lnTo>
                  <a:cubicBezTo>
                    <a:pt x="4216496" y="5072411"/>
                    <a:pt x="4210397" y="5057381"/>
                    <a:pt x="4209468" y="5041521"/>
                  </a:cubicBezTo>
                  <a:cubicBezTo>
                    <a:pt x="4208326" y="5022852"/>
                    <a:pt x="4194228" y="5003801"/>
                    <a:pt x="4182989" y="4987037"/>
                  </a:cubicBezTo>
                  <a:lnTo>
                    <a:pt x="4165707" y="4957454"/>
                  </a:lnTo>
                  <a:lnTo>
                    <a:pt x="4158155" y="4933805"/>
                  </a:lnTo>
                  <a:lnTo>
                    <a:pt x="4159557" y="4912169"/>
                  </a:lnTo>
                  <a:cubicBezTo>
                    <a:pt x="4161319" y="4904358"/>
                    <a:pt x="4161831" y="4896714"/>
                    <a:pt x="4161262" y="4889276"/>
                  </a:cubicBezTo>
                  <a:lnTo>
                    <a:pt x="4161262" y="4889275"/>
                  </a:lnTo>
                  <a:lnTo>
                    <a:pt x="4156484" y="4867614"/>
                  </a:lnTo>
                  <a:lnTo>
                    <a:pt x="4153733" y="4863343"/>
                  </a:lnTo>
                  <a:lnTo>
                    <a:pt x="4151983" y="4857317"/>
                  </a:lnTo>
                  <a:cubicBezTo>
                    <a:pt x="4146840" y="4847214"/>
                    <a:pt x="4139839" y="4837703"/>
                    <a:pt x="4131552" y="4828916"/>
                  </a:cubicBezTo>
                  <a:lnTo>
                    <a:pt x="4116716" y="4800483"/>
                  </a:lnTo>
                  <a:lnTo>
                    <a:pt x="4118025" y="4767765"/>
                  </a:lnTo>
                  <a:cubicBezTo>
                    <a:pt x="4123931" y="4738236"/>
                    <a:pt x="4124313" y="4707565"/>
                    <a:pt x="4127932" y="4677656"/>
                  </a:cubicBezTo>
                  <a:cubicBezTo>
                    <a:pt x="4128694" y="4671177"/>
                    <a:pt x="4131362" y="4662987"/>
                    <a:pt x="4135934" y="4659175"/>
                  </a:cubicBezTo>
                  <a:cubicBezTo>
                    <a:pt x="4192704" y="4612501"/>
                    <a:pt x="4193276" y="4546777"/>
                    <a:pt x="4195944" y="4482005"/>
                  </a:cubicBezTo>
                  <a:cubicBezTo>
                    <a:pt x="4197659" y="4442762"/>
                    <a:pt x="4197659" y="4403326"/>
                    <a:pt x="4196706" y="4363891"/>
                  </a:cubicBezTo>
                  <a:lnTo>
                    <a:pt x="4196706" y="4363890"/>
                  </a:lnTo>
                  <a:cubicBezTo>
                    <a:pt x="4196514" y="4350554"/>
                    <a:pt x="4193466" y="4336457"/>
                    <a:pt x="4187752" y="4324645"/>
                  </a:cubicBezTo>
                  <a:cubicBezTo>
                    <a:pt x="4175749" y="4300070"/>
                    <a:pt x="4160129" y="4277401"/>
                    <a:pt x="4147936" y="4253014"/>
                  </a:cubicBezTo>
                  <a:close/>
                  <a:moveTo>
                    <a:pt x="4211111" y="2836172"/>
                  </a:moveTo>
                  <a:lnTo>
                    <a:pt x="4202421" y="2848793"/>
                  </a:lnTo>
                  <a:cubicBezTo>
                    <a:pt x="4197421" y="2865010"/>
                    <a:pt x="4191562" y="2881307"/>
                    <a:pt x="4186816" y="2897785"/>
                  </a:cubicBezTo>
                  <a:lnTo>
                    <a:pt x="4185787" y="2903551"/>
                  </a:lnTo>
                  <a:lnTo>
                    <a:pt x="4182513" y="2914328"/>
                  </a:lnTo>
                  <a:lnTo>
                    <a:pt x="4177882" y="2947858"/>
                  </a:lnTo>
                  <a:lnTo>
                    <a:pt x="4177881" y="2947862"/>
                  </a:lnTo>
                  <a:lnTo>
                    <a:pt x="4177881" y="2947863"/>
                  </a:lnTo>
                  <a:cubicBezTo>
                    <a:pt x="4177512" y="2959157"/>
                    <a:pt x="4178512" y="2970576"/>
                    <a:pt x="4181465" y="2982149"/>
                  </a:cubicBezTo>
                  <a:lnTo>
                    <a:pt x="4193158" y="3077402"/>
                  </a:lnTo>
                  <a:lnTo>
                    <a:pt x="4180703" y="3172654"/>
                  </a:lnTo>
                  <a:cubicBezTo>
                    <a:pt x="4154794" y="3276480"/>
                    <a:pt x="4127362" y="3380305"/>
                    <a:pt x="4133076" y="3489467"/>
                  </a:cubicBezTo>
                  <a:cubicBezTo>
                    <a:pt x="4134028" y="3507563"/>
                    <a:pt x="4122407" y="3529090"/>
                    <a:pt x="4110977" y="3544713"/>
                  </a:cubicBezTo>
                  <a:cubicBezTo>
                    <a:pt x="4100119" y="3559668"/>
                    <a:pt x="4094260" y="3566812"/>
                    <a:pt x="4093355" y="3574408"/>
                  </a:cubicBezTo>
                  <a:lnTo>
                    <a:pt x="4093355" y="3574409"/>
                  </a:lnTo>
                  <a:cubicBezTo>
                    <a:pt x="4092450" y="3582005"/>
                    <a:pt x="4096499" y="3590054"/>
                    <a:pt x="4105453" y="3606818"/>
                  </a:cubicBezTo>
                  <a:cubicBezTo>
                    <a:pt x="4109835" y="3614820"/>
                    <a:pt x="4112501" y="3624726"/>
                    <a:pt x="4118979" y="3630633"/>
                  </a:cubicBezTo>
                  <a:lnTo>
                    <a:pt x="4136708" y="3654416"/>
                  </a:lnTo>
                  <a:lnTo>
                    <a:pt x="4140382" y="3668940"/>
                  </a:lnTo>
                  <a:lnTo>
                    <a:pt x="4143220" y="3680164"/>
                  </a:lnTo>
                  <a:lnTo>
                    <a:pt x="4139172" y="3734837"/>
                  </a:lnTo>
                  <a:lnTo>
                    <a:pt x="4139172" y="3734838"/>
                  </a:lnTo>
                  <a:cubicBezTo>
                    <a:pt x="4138220" y="3741316"/>
                    <a:pt x="4136886" y="3749126"/>
                    <a:pt x="4139554" y="3754653"/>
                  </a:cubicBezTo>
                  <a:lnTo>
                    <a:pt x="4145911" y="3789776"/>
                  </a:lnTo>
                  <a:lnTo>
                    <a:pt x="4130980" y="3822472"/>
                  </a:lnTo>
                  <a:cubicBezTo>
                    <a:pt x="4123932" y="3831902"/>
                    <a:pt x="4118312" y="3842046"/>
                    <a:pt x="4116645" y="3852619"/>
                  </a:cubicBezTo>
                  <a:lnTo>
                    <a:pt x="4116645" y="3852620"/>
                  </a:lnTo>
                  <a:lnTo>
                    <a:pt x="4117425" y="3868764"/>
                  </a:lnTo>
                  <a:lnTo>
                    <a:pt x="4126028" y="3885337"/>
                  </a:lnTo>
                  <a:lnTo>
                    <a:pt x="4126028" y="3885339"/>
                  </a:lnTo>
                  <a:cubicBezTo>
                    <a:pt x="4135744" y="3897722"/>
                    <a:pt x="4143150" y="3910319"/>
                    <a:pt x="4148409" y="3923125"/>
                  </a:cubicBezTo>
                  <a:lnTo>
                    <a:pt x="4157913" y="3962160"/>
                  </a:lnTo>
                  <a:lnTo>
                    <a:pt x="4142221" y="4043838"/>
                  </a:lnTo>
                  <a:lnTo>
                    <a:pt x="4142220" y="4043839"/>
                  </a:lnTo>
                  <a:cubicBezTo>
                    <a:pt x="4133457" y="4063842"/>
                    <a:pt x="4128075" y="4083702"/>
                    <a:pt x="4127099" y="4103825"/>
                  </a:cubicBezTo>
                  <a:lnTo>
                    <a:pt x="4127099" y="4103826"/>
                  </a:lnTo>
                  <a:lnTo>
                    <a:pt x="4129066" y="4134256"/>
                  </a:lnTo>
                  <a:lnTo>
                    <a:pt x="4138410" y="4165382"/>
                  </a:lnTo>
                  <a:lnTo>
                    <a:pt x="4138410" y="4165384"/>
                  </a:lnTo>
                  <a:lnTo>
                    <a:pt x="4142315" y="4192388"/>
                  </a:lnTo>
                  <a:lnTo>
                    <a:pt x="4142315" y="4192387"/>
                  </a:lnTo>
                  <a:cubicBezTo>
                    <a:pt x="4142411" y="4182767"/>
                    <a:pt x="4141839" y="4173480"/>
                    <a:pt x="4138410" y="4165383"/>
                  </a:cubicBezTo>
                  <a:lnTo>
                    <a:pt x="4138410" y="4165382"/>
                  </a:lnTo>
                  <a:lnTo>
                    <a:pt x="4127099" y="4103826"/>
                  </a:lnTo>
                  <a:lnTo>
                    <a:pt x="4142220" y="4043840"/>
                  </a:lnTo>
                  <a:lnTo>
                    <a:pt x="4142221" y="4043838"/>
                  </a:lnTo>
                  <a:lnTo>
                    <a:pt x="4155523" y="4002410"/>
                  </a:lnTo>
                  <a:lnTo>
                    <a:pt x="4157913" y="3962160"/>
                  </a:lnTo>
                  <a:lnTo>
                    <a:pt x="4157913" y="3962159"/>
                  </a:lnTo>
                  <a:cubicBezTo>
                    <a:pt x="4155651" y="3935727"/>
                    <a:pt x="4145460" y="3910104"/>
                    <a:pt x="4126028" y="3885338"/>
                  </a:cubicBezTo>
                  <a:lnTo>
                    <a:pt x="4126028" y="3885337"/>
                  </a:lnTo>
                  <a:lnTo>
                    <a:pt x="4116645" y="3852620"/>
                  </a:lnTo>
                  <a:lnTo>
                    <a:pt x="4130980" y="3822473"/>
                  </a:lnTo>
                  <a:cubicBezTo>
                    <a:pt x="4139172" y="3811614"/>
                    <a:pt x="4144316" y="3800897"/>
                    <a:pt x="4145911" y="3789777"/>
                  </a:cubicBezTo>
                  <a:lnTo>
                    <a:pt x="4145911" y="3789776"/>
                  </a:lnTo>
                  <a:cubicBezTo>
                    <a:pt x="4147507" y="3778655"/>
                    <a:pt x="4145554" y="3767130"/>
                    <a:pt x="4139554" y="3754652"/>
                  </a:cubicBezTo>
                  <a:lnTo>
                    <a:pt x="4139172" y="3734838"/>
                  </a:lnTo>
                  <a:lnTo>
                    <a:pt x="4143220" y="3680164"/>
                  </a:lnTo>
                  <a:lnTo>
                    <a:pt x="4143220" y="3680163"/>
                  </a:lnTo>
                  <a:lnTo>
                    <a:pt x="4140382" y="3668940"/>
                  </a:lnTo>
                  <a:lnTo>
                    <a:pt x="4136708" y="3654416"/>
                  </a:lnTo>
                  <a:lnTo>
                    <a:pt x="4136708" y="3654416"/>
                  </a:lnTo>
                  <a:lnTo>
                    <a:pt x="4136708" y="3654415"/>
                  </a:lnTo>
                  <a:cubicBezTo>
                    <a:pt x="4132898" y="3646123"/>
                    <a:pt x="4127219" y="3638157"/>
                    <a:pt x="4118979" y="3630632"/>
                  </a:cubicBezTo>
                  <a:cubicBezTo>
                    <a:pt x="4112501" y="3624725"/>
                    <a:pt x="4109835" y="3614819"/>
                    <a:pt x="4105453" y="3606817"/>
                  </a:cubicBezTo>
                  <a:cubicBezTo>
                    <a:pt x="4100976" y="3598435"/>
                    <a:pt x="4097725" y="3592232"/>
                    <a:pt x="4095707" y="3587174"/>
                  </a:cubicBezTo>
                  <a:lnTo>
                    <a:pt x="4093355" y="3574408"/>
                  </a:lnTo>
                  <a:lnTo>
                    <a:pt x="4098434" y="3562321"/>
                  </a:lnTo>
                  <a:cubicBezTo>
                    <a:pt x="4101369" y="3557716"/>
                    <a:pt x="4105548" y="3552191"/>
                    <a:pt x="4110977" y="3544714"/>
                  </a:cubicBezTo>
                  <a:cubicBezTo>
                    <a:pt x="4122407" y="3529091"/>
                    <a:pt x="4134028" y="3507564"/>
                    <a:pt x="4133076" y="3489468"/>
                  </a:cubicBezTo>
                  <a:cubicBezTo>
                    <a:pt x="4127362" y="3380306"/>
                    <a:pt x="4154794" y="3276481"/>
                    <a:pt x="4180703" y="3172655"/>
                  </a:cubicBezTo>
                  <a:cubicBezTo>
                    <a:pt x="4188705" y="3140650"/>
                    <a:pt x="4192943" y="3109026"/>
                    <a:pt x="4193158" y="3077402"/>
                  </a:cubicBezTo>
                  <a:lnTo>
                    <a:pt x="4193158" y="3077401"/>
                  </a:lnTo>
                  <a:cubicBezTo>
                    <a:pt x="4193372" y="3045777"/>
                    <a:pt x="4189562" y="3014153"/>
                    <a:pt x="4181465" y="2982148"/>
                  </a:cubicBezTo>
                  <a:lnTo>
                    <a:pt x="4177881" y="2947863"/>
                  </a:lnTo>
                  <a:lnTo>
                    <a:pt x="4177882" y="2947858"/>
                  </a:lnTo>
                  <a:lnTo>
                    <a:pt x="4185787" y="2903551"/>
                  </a:lnTo>
                  <a:lnTo>
                    <a:pt x="4202421" y="2848794"/>
                  </a:lnTo>
                  <a:cubicBezTo>
                    <a:pt x="4203754" y="2844317"/>
                    <a:pt x="4207040" y="2839983"/>
                    <a:pt x="4211111" y="2836173"/>
                  </a:cubicBezTo>
                  <a:close/>
                  <a:moveTo>
                    <a:pt x="3726625" y="1508458"/>
                  </a:moveTo>
                  <a:lnTo>
                    <a:pt x="3698531" y="1596214"/>
                  </a:lnTo>
                  <a:cubicBezTo>
                    <a:pt x="3696054" y="1604979"/>
                    <a:pt x="3697579" y="1615837"/>
                    <a:pt x="3700436" y="1624981"/>
                  </a:cubicBezTo>
                  <a:cubicBezTo>
                    <a:pt x="3710152" y="1656224"/>
                    <a:pt x="3734537" y="1676037"/>
                    <a:pt x="3757017" y="1697754"/>
                  </a:cubicBezTo>
                  <a:cubicBezTo>
                    <a:pt x="3766924" y="1707280"/>
                    <a:pt x="3773972" y="1720424"/>
                    <a:pt x="3779686" y="1733189"/>
                  </a:cubicBezTo>
                  <a:cubicBezTo>
                    <a:pt x="3794357" y="1766336"/>
                    <a:pt x="3807501" y="1800247"/>
                    <a:pt x="3821407" y="1833776"/>
                  </a:cubicBezTo>
                  <a:cubicBezTo>
                    <a:pt x="3822741" y="1837014"/>
                    <a:pt x="3826170" y="1839680"/>
                    <a:pt x="3829028" y="1842159"/>
                  </a:cubicBezTo>
                  <a:cubicBezTo>
                    <a:pt x="3859129" y="1866923"/>
                    <a:pt x="3889418" y="1891498"/>
                    <a:pt x="3919519" y="1916455"/>
                  </a:cubicBezTo>
                  <a:cubicBezTo>
                    <a:pt x="3925233" y="1921217"/>
                    <a:pt x="3929425" y="1928077"/>
                    <a:pt x="3934949" y="1933220"/>
                  </a:cubicBezTo>
                  <a:cubicBezTo>
                    <a:pt x="3942569" y="1940460"/>
                    <a:pt x="3949810" y="1949604"/>
                    <a:pt x="3958954" y="1953414"/>
                  </a:cubicBezTo>
                  <a:cubicBezTo>
                    <a:pt x="3987719" y="1965225"/>
                    <a:pt x="4000103" y="1987895"/>
                    <a:pt x="4005437" y="2016470"/>
                  </a:cubicBezTo>
                  <a:cubicBezTo>
                    <a:pt x="4010390" y="2042571"/>
                    <a:pt x="4014582" y="2068670"/>
                    <a:pt x="4020296" y="2094579"/>
                  </a:cubicBezTo>
                  <a:cubicBezTo>
                    <a:pt x="4027154" y="2126202"/>
                    <a:pt x="4034584" y="2157637"/>
                    <a:pt x="4042967" y="2188880"/>
                  </a:cubicBezTo>
                  <a:cubicBezTo>
                    <a:pt x="4046587" y="2202405"/>
                    <a:pt x="4050777" y="2216693"/>
                    <a:pt x="4058207" y="2228315"/>
                  </a:cubicBezTo>
                  <a:cubicBezTo>
                    <a:pt x="4078782" y="2260891"/>
                    <a:pt x="4092688" y="2295754"/>
                    <a:pt x="4087164" y="2334045"/>
                  </a:cubicBezTo>
                  <a:cubicBezTo>
                    <a:pt x="4082782" y="2364716"/>
                    <a:pt x="4094022" y="2390435"/>
                    <a:pt x="4111549" y="2409486"/>
                  </a:cubicBezTo>
                  <a:cubicBezTo>
                    <a:pt x="4119503" y="2418155"/>
                    <a:pt x="4125016" y="2426977"/>
                    <a:pt x="4128650" y="2435913"/>
                  </a:cubicBezTo>
                  <a:lnTo>
                    <a:pt x="4134481" y="2463018"/>
                  </a:lnTo>
                  <a:lnTo>
                    <a:pt x="4125839" y="2518262"/>
                  </a:lnTo>
                  <a:lnTo>
                    <a:pt x="4125838" y="2518264"/>
                  </a:lnTo>
                  <a:cubicBezTo>
                    <a:pt x="4123171" y="2527790"/>
                    <a:pt x="4122027" y="2536457"/>
                    <a:pt x="4122194" y="2545006"/>
                  </a:cubicBezTo>
                  <a:lnTo>
                    <a:pt x="4122194" y="2545007"/>
                  </a:lnTo>
                  <a:cubicBezTo>
                    <a:pt x="4122360" y="2553556"/>
                    <a:pt x="4123837" y="2561986"/>
                    <a:pt x="4126408" y="2571035"/>
                  </a:cubicBezTo>
                  <a:cubicBezTo>
                    <a:pt x="4138410" y="2612946"/>
                    <a:pt x="4170987" y="2640951"/>
                    <a:pt x="4199563" y="2668002"/>
                  </a:cubicBezTo>
                  <a:cubicBezTo>
                    <a:pt x="4223947" y="2691055"/>
                    <a:pt x="4237663" y="2716964"/>
                    <a:pt x="4247953" y="2745349"/>
                  </a:cubicBezTo>
                  <a:lnTo>
                    <a:pt x="4247954" y="2745352"/>
                  </a:lnTo>
                  <a:lnTo>
                    <a:pt x="4253873" y="2778006"/>
                  </a:lnTo>
                  <a:lnTo>
                    <a:pt x="4253453" y="2785440"/>
                  </a:lnTo>
                  <a:lnTo>
                    <a:pt x="4243374" y="2811780"/>
                  </a:lnTo>
                  <a:lnTo>
                    <a:pt x="4243371" y="2811787"/>
                  </a:lnTo>
                  <a:lnTo>
                    <a:pt x="4243372" y="2811787"/>
                  </a:lnTo>
                  <a:lnTo>
                    <a:pt x="4243374" y="2811780"/>
                  </a:lnTo>
                  <a:lnTo>
                    <a:pt x="4253025" y="2793023"/>
                  </a:lnTo>
                  <a:lnTo>
                    <a:pt x="4253453" y="2785440"/>
                  </a:lnTo>
                  <a:lnTo>
                    <a:pt x="4254654" y="2782305"/>
                  </a:lnTo>
                  <a:lnTo>
                    <a:pt x="4253873" y="2778006"/>
                  </a:lnTo>
                  <a:lnTo>
                    <a:pt x="4254284" y="2770758"/>
                  </a:lnTo>
                  <a:lnTo>
                    <a:pt x="4247954" y="2745352"/>
                  </a:lnTo>
                  <a:lnTo>
                    <a:pt x="4247953" y="2745348"/>
                  </a:lnTo>
                  <a:cubicBezTo>
                    <a:pt x="4237663" y="2716963"/>
                    <a:pt x="4223947" y="2691054"/>
                    <a:pt x="4199563" y="2668001"/>
                  </a:cubicBezTo>
                  <a:cubicBezTo>
                    <a:pt x="4170987" y="2640950"/>
                    <a:pt x="4138410" y="2612945"/>
                    <a:pt x="4126408" y="2571034"/>
                  </a:cubicBezTo>
                  <a:lnTo>
                    <a:pt x="4122194" y="2545007"/>
                  </a:lnTo>
                  <a:lnTo>
                    <a:pt x="4125838" y="2518265"/>
                  </a:lnTo>
                  <a:lnTo>
                    <a:pt x="4125839" y="2518262"/>
                  </a:lnTo>
                  <a:lnTo>
                    <a:pt x="4132419" y="2490551"/>
                  </a:lnTo>
                  <a:lnTo>
                    <a:pt x="4134481" y="2463018"/>
                  </a:lnTo>
                  <a:lnTo>
                    <a:pt x="4134481" y="2463017"/>
                  </a:lnTo>
                  <a:cubicBezTo>
                    <a:pt x="4133600" y="2444777"/>
                    <a:pt x="4127457" y="2426822"/>
                    <a:pt x="4111549" y="2409485"/>
                  </a:cubicBezTo>
                  <a:cubicBezTo>
                    <a:pt x="4094022" y="2390434"/>
                    <a:pt x="4082782" y="2364715"/>
                    <a:pt x="4087164" y="2334044"/>
                  </a:cubicBezTo>
                  <a:cubicBezTo>
                    <a:pt x="4092688" y="2295753"/>
                    <a:pt x="4078782" y="2260890"/>
                    <a:pt x="4058207" y="2228314"/>
                  </a:cubicBezTo>
                  <a:cubicBezTo>
                    <a:pt x="4050777" y="2216692"/>
                    <a:pt x="4046587" y="2202404"/>
                    <a:pt x="4042967" y="2188879"/>
                  </a:cubicBezTo>
                  <a:cubicBezTo>
                    <a:pt x="4034584" y="2157636"/>
                    <a:pt x="4027154" y="2126201"/>
                    <a:pt x="4020296" y="2094578"/>
                  </a:cubicBezTo>
                  <a:cubicBezTo>
                    <a:pt x="4014582" y="2068669"/>
                    <a:pt x="4010390" y="2042570"/>
                    <a:pt x="4005437" y="2016469"/>
                  </a:cubicBezTo>
                  <a:cubicBezTo>
                    <a:pt x="4000103" y="1987894"/>
                    <a:pt x="3987719" y="1965224"/>
                    <a:pt x="3958954" y="1953413"/>
                  </a:cubicBezTo>
                  <a:cubicBezTo>
                    <a:pt x="3949810" y="1949603"/>
                    <a:pt x="3942569" y="1940459"/>
                    <a:pt x="3934949" y="1933219"/>
                  </a:cubicBezTo>
                  <a:cubicBezTo>
                    <a:pt x="3929425" y="1928076"/>
                    <a:pt x="3925233" y="1921216"/>
                    <a:pt x="3919519" y="1916454"/>
                  </a:cubicBezTo>
                  <a:cubicBezTo>
                    <a:pt x="3889418" y="1891497"/>
                    <a:pt x="3859129" y="1866922"/>
                    <a:pt x="3829028" y="1842158"/>
                  </a:cubicBezTo>
                  <a:cubicBezTo>
                    <a:pt x="3826170" y="1839679"/>
                    <a:pt x="3822741" y="1837013"/>
                    <a:pt x="3821407" y="1833775"/>
                  </a:cubicBezTo>
                  <a:cubicBezTo>
                    <a:pt x="3807501" y="1800246"/>
                    <a:pt x="3794358" y="1766335"/>
                    <a:pt x="3779686" y="1733188"/>
                  </a:cubicBezTo>
                  <a:cubicBezTo>
                    <a:pt x="3773972" y="1720423"/>
                    <a:pt x="3766924" y="1707279"/>
                    <a:pt x="3757018" y="1697753"/>
                  </a:cubicBezTo>
                  <a:cubicBezTo>
                    <a:pt x="3734538" y="1676036"/>
                    <a:pt x="3710152" y="1656223"/>
                    <a:pt x="3700436" y="1624980"/>
                  </a:cubicBezTo>
                  <a:cubicBezTo>
                    <a:pt x="3697580" y="1615836"/>
                    <a:pt x="3696055" y="1604978"/>
                    <a:pt x="3698532" y="1596213"/>
                  </a:cubicBezTo>
                  <a:close/>
                  <a:moveTo>
                    <a:pt x="3745230" y="1459073"/>
                  </a:moveTo>
                  <a:lnTo>
                    <a:pt x="3745229" y="1459074"/>
                  </a:lnTo>
                  <a:lnTo>
                    <a:pt x="3736012" y="1481572"/>
                  </a:lnTo>
                  <a:close/>
                  <a:moveTo>
                    <a:pt x="3764423" y="1268758"/>
                  </a:moveTo>
                  <a:cubicBezTo>
                    <a:pt x="3764875" y="1275402"/>
                    <a:pt x="3766447" y="1281689"/>
                    <a:pt x="3769590" y="1286070"/>
                  </a:cubicBezTo>
                  <a:cubicBezTo>
                    <a:pt x="3784163" y="1306930"/>
                    <a:pt x="3790403" y="1328553"/>
                    <a:pt x="3791927" y="1350628"/>
                  </a:cubicBezTo>
                  <a:lnTo>
                    <a:pt x="3786333" y="1413840"/>
                  </a:lnTo>
                  <a:lnTo>
                    <a:pt x="3791928" y="1350627"/>
                  </a:lnTo>
                  <a:cubicBezTo>
                    <a:pt x="3790403" y="1328552"/>
                    <a:pt x="3784164" y="1306930"/>
                    <a:pt x="3769590" y="1286069"/>
                  </a:cubicBezTo>
                  <a:close/>
                  <a:moveTo>
                    <a:pt x="3706152" y="773035"/>
                  </a:moveTo>
                  <a:lnTo>
                    <a:pt x="3706152" y="773036"/>
                  </a:lnTo>
                  <a:cubicBezTo>
                    <a:pt x="3708438" y="800277"/>
                    <a:pt x="3711676" y="827330"/>
                    <a:pt x="3714152" y="854380"/>
                  </a:cubicBezTo>
                  <a:cubicBezTo>
                    <a:pt x="3716438" y="878957"/>
                    <a:pt x="3717200" y="903723"/>
                    <a:pt x="3745205" y="915344"/>
                  </a:cubicBezTo>
                  <a:cubicBezTo>
                    <a:pt x="3749587" y="917060"/>
                    <a:pt x="3752825" y="922774"/>
                    <a:pt x="3755683" y="927156"/>
                  </a:cubicBezTo>
                  <a:cubicBezTo>
                    <a:pt x="3799691" y="994786"/>
                    <a:pt x="3798547" y="1030981"/>
                    <a:pt x="3752063" y="1097088"/>
                  </a:cubicBezTo>
                  <a:cubicBezTo>
                    <a:pt x="3747301" y="1103946"/>
                    <a:pt x="3743871" y="1118614"/>
                    <a:pt x="3747681" y="1123186"/>
                  </a:cubicBezTo>
                  <a:cubicBezTo>
                    <a:pt x="3763493" y="1142618"/>
                    <a:pt x="3770542" y="1162954"/>
                    <a:pt x="3772400" y="1184029"/>
                  </a:cubicBezTo>
                  <a:cubicBezTo>
                    <a:pt x="3770542" y="1162954"/>
                    <a:pt x="3763494" y="1142617"/>
                    <a:pt x="3747682" y="1123185"/>
                  </a:cubicBezTo>
                  <a:cubicBezTo>
                    <a:pt x="3743872" y="1118613"/>
                    <a:pt x="3747302" y="1103945"/>
                    <a:pt x="3752064" y="1097087"/>
                  </a:cubicBezTo>
                  <a:cubicBezTo>
                    <a:pt x="3798548" y="1030980"/>
                    <a:pt x="3799692" y="994785"/>
                    <a:pt x="3755684" y="927155"/>
                  </a:cubicBezTo>
                  <a:cubicBezTo>
                    <a:pt x="3752826" y="922773"/>
                    <a:pt x="3749588" y="917059"/>
                    <a:pt x="3745206" y="915343"/>
                  </a:cubicBezTo>
                  <a:cubicBezTo>
                    <a:pt x="3717200" y="903722"/>
                    <a:pt x="3716438" y="878956"/>
                    <a:pt x="3714152" y="854379"/>
                  </a:cubicBezTo>
                  <a:close/>
                  <a:moveTo>
                    <a:pt x="3761553" y="517851"/>
                  </a:moveTo>
                  <a:lnTo>
                    <a:pt x="3752635" y="556048"/>
                  </a:lnTo>
                  <a:cubicBezTo>
                    <a:pt x="3750539" y="564049"/>
                    <a:pt x="3745015" y="572623"/>
                    <a:pt x="3746157" y="580051"/>
                  </a:cubicBezTo>
                  <a:cubicBezTo>
                    <a:pt x="3749491" y="601579"/>
                    <a:pt x="3747062" y="622201"/>
                    <a:pt x="3742776" y="642538"/>
                  </a:cubicBezTo>
                  <a:lnTo>
                    <a:pt x="3730253" y="694928"/>
                  </a:lnTo>
                  <a:lnTo>
                    <a:pt x="3742777" y="642537"/>
                  </a:lnTo>
                  <a:cubicBezTo>
                    <a:pt x="3747063" y="622201"/>
                    <a:pt x="3749492" y="601578"/>
                    <a:pt x="3746158" y="580050"/>
                  </a:cubicBezTo>
                  <a:cubicBezTo>
                    <a:pt x="3745016" y="572622"/>
                    <a:pt x="3750540" y="564048"/>
                    <a:pt x="3752636" y="556047"/>
                  </a:cubicBezTo>
                  <a:close/>
                  <a:moveTo>
                    <a:pt x="3774848" y="298169"/>
                  </a:moveTo>
                  <a:lnTo>
                    <a:pt x="3760065" y="313534"/>
                  </a:lnTo>
                  <a:cubicBezTo>
                    <a:pt x="3755873" y="316390"/>
                    <a:pt x="3758159" y="330299"/>
                    <a:pt x="3759493" y="338871"/>
                  </a:cubicBezTo>
                  <a:lnTo>
                    <a:pt x="3759500" y="338900"/>
                  </a:lnTo>
                  <a:lnTo>
                    <a:pt x="3769400" y="395640"/>
                  </a:lnTo>
                  <a:lnTo>
                    <a:pt x="3765590" y="367328"/>
                  </a:lnTo>
                  <a:lnTo>
                    <a:pt x="3759500" y="338900"/>
                  </a:lnTo>
                  <a:lnTo>
                    <a:pt x="3759494" y="338870"/>
                  </a:lnTo>
                  <a:cubicBezTo>
                    <a:pt x="3758160" y="330298"/>
                    <a:pt x="3755874" y="316389"/>
                    <a:pt x="3760066" y="313533"/>
                  </a:cubicBezTo>
                  <a:close/>
                  <a:moveTo>
                    <a:pt x="3782393" y="281568"/>
                  </a:moveTo>
                  <a:lnTo>
                    <a:pt x="3777498" y="295415"/>
                  </a:lnTo>
                  <a:lnTo>
                    <a:pt x="3777499" y="295415"/>
                  </a:lnTo>
                  <a:close/>
                  <a:moveTo>
                    <a:pt x="3769073" y="24486"/>
                  </a:moveTo>
                  <a:lnTo>
                    <a:pt x="3766810" y="74129"/>
                  </a:lnTo>
                  <a:cubicBezTo>
                    <a:pt x="3767733" y="91492"/>
                    <a:pt x="3770043" y="108703"/>
                    <a:pt x="3772734" y="125861"/>
                  </a:cubicBezTo>
                  <a:lnTo>
                    <a:pt x="3777129" y="153387"/>
                  </a:lnTo>
                  <a:lnTo>
                    <a:pt x="3785402" y="228944"/>
                  </a:lnTo>
                  <a:lnTo>
                    <a:pt x="3780943" y="177271"/>
                  </a:lnTo>
                  <a:lnTo>
                    <a:pt x="3777129" y="153387"/>
                  </a:lnTo>
                  <a:lnTo>
                    <a:pt x="3776930" y="151569"/>
                  </a:lnTo>
                  <a:cubicBezTo>
                    <a:pt x="3772700" y="125876"/>
                    <a:pt x="3768195" y="100174"/>
                    <a:pt x="3766811" y="74129"/>
                  </a:cubicBezTo>
                  <a:close/>
                  <a:moveTo>
                    <a:pt x="3766492" y="0"/>
                  </a:moveTo>
                  <a:lnTo>
                    <a:pt x="4230600" y="0"/>
                  </a:lnTo>
                  <a:lnTo>
                    <a:pt x="4229473" y="2817"/>
                  </a:lnTo>
                  <a:cubicBezTo>
                    <a:pt x="4221092" y="21486"/>
                    <a:pt x="4218423" y="43012"/>
                    <a:pt x="4215375" y="63587"/>
                  </a:cubicBezTo>
                  <a:cubicBezTo>
                    <a:pt x="4209851" y="101308"/>
                    <a:pt x="4206421" y="139219"/>
                    <a:pt x="4201468" y="176939"/>
                  </a:cubicBezTo>
                  <a:cubicBezTo>
                    <a:pt x="4200325" y="184941"/>
                    <a:pt x="4198231" y="194085"/>
                    <a:pt x="4193466" y="200182"/>
                  </a:cubicBezTo>
                  <a:cubicBezTo>
                    <a:pt x="4161461" y="241901"/>
                    <a:pt x="4152508" y="292579"/>
                    <a:pt x="4155554" y="340774"/>
                  </a:cubicBezTo>
                  <a:cubicBezTo>
                    <a:pt x="4157843" y="378686"/>
                    <a:pt x="4159557" y="415835"/>
                    <a:pt x="4156319" y="453364"/>
                  </a:cubicBezTo>
                  <a:cubicBezTo>
                    <a:pt x="4156127" y="456222"/>
                    <a:pt x="4156509" y="460032"/>
                    <a:pt x="4158033" y="462126"/>
                  </a:cubicBezTo>
                  <a:cubicBezTo>
                    <a:pt x="4168129" y="475081"/>
                    <a:pt x="4168891" y="488607"/>
                    <a:pt x="4170605" y="505182"/>
                  </a:cubicBezTo>
                  <a:cubicBezTo>
                    <a:pt x="4173083" y="528615"/>
                    <a:pt x="4171367" y="550141"/>
                    <a:pt x="4167177" y="571860"/>
                  </a:cubicBezTo>
                  <a:cubicBezTo>
                    <a:pt x="4164129" y="587672"/>
                    <a:pt x="4157843" y="603673"/>
                    <a:pt x="4149840" y="617772"/>
                  </a:cubicBezTo>
                  <a:cubicBezTo>
                    <a:pt x="4138600" y="637392"/>
                    <a:pt x="4134220" y="656255"/>
                    <a:pt x="4149078" y="674923"/>
                  </a:cubicBezTo>
                  <a:cubicBezTo>
                    <a:pt x="4164891" y="695116"/>
                    <a:pt x="4159367" y="717977"/>
                    <a:pt x="4159937" y="740268"/>
                  </a:cubicBezTo>
                  <a:cubicBezTo>
                    <a:pt x="4160129" y="749982"/>
                    <a:pt x="4159747" y="760270"/>
                    <a:pt x="4162223" y="769605"/>
                  </a:cubicBezTo>
                  <a:cubicBezTo>
                    <a:pt x="4169273" y="796655"/>
                    <a:pt x="4179941" y="822756"/>
                    <a:pt x="4184703" y="850189"/>
                  </a:cubicBezTo>
                  <a:cubicBezTo>
                    <a:pt x="4187370" y="865430"/>
                    <a:pt x="4182607" y="882384"/>
                    <a:pt x="4179179" y="898198"/>
                  </a:cubicBezTo>
                  <a:cubicBezTo>
                    <a:pt x="4175559" y="914200"/>
                    <a:pt x="4170035" y="930011"/>
                    <a:pt x="4164319" y="945444"/>
                  </a:cubicBezTo>
                  <a:cubicBezTo>
                    <a:pt x="4160509" y="955920"/>
                    <a:pt x="4156889" y="967350"/>
                    <a:pt x="4150030" y="975733"/>
                  </a:cubicBezTo>
                  <a:cubicBezTo>
                    <a:pt x="4134410" y="994785"/>
                    <a:pt x="4131742" y="1014406"/>
                    <a:pt x="4139934" y="1036887"/>
                  </a:cubicBezTo>
                  <a:cubicBezTo>
                    <a:pt x="4141268" y="1040315"/>
                    <a:pt x="4141268" y="1044315"/>
                    <a:pt x="4141458" y="1048125"/>
                  </a:cubicBezTo>
                  <a:cubicBezTo>
                    <a:pt x="4145458" y="1109091"/>
                    <a:pt x="4147936" y="1170051"/>
                    <a:pt x="4154032" y="1230633"/>
                  </a:cubicBezTo>
                  <a:cubicBezTo>
                    <a:pt x="4156509" y="1255206"/>
                    <a:pt x="4167367" y="1278829"/>
                    <a:pt x="4174225" y="1303024"/>
                  </a:cubicBezTo>
                  <a:cubicBezTo>
                    <a:pt x="4175559" y="1307978"/>
                    <a:pt x="4177655" y="1313504"/>
                    <a:pt x="4176701" y="1318456"/>
                  </a:cubicBezTo>
                  <a:cubicBezTo>
                    <a:pt x="4167177" y="1372368"/>
                    <a:pt x="4181083" y="1422854"/>
                    <a:pt x="4199372" y="1472575"/>
                  </a:cubicBezTo>
                  <a:cubicBezTo>
                    <a:pt x="4201278" y="1477717"/>
                    <a:pt x="4200706" y="1484004"/>
                    <a:pt x="4200325" y="1489720"/>
                  </a:cubicBezTo>
                  <a:cubicBezTo>
                    <a:pt x="4198993" y="1505724"/>
                    <a:pt x="4192324" y="1523059"/>
                    <a:pt x="4196324" y="1537537"/>
                  </a:cubicBezTo>
                  <a:cubicBezTo>
                    <a:pt x="4207374" y="1576019"/>
                    <a:pt x="4220709" y="1614120"/>
                    <a:pt x="4237474" y="1650317"/>
                  </a:cubicBezTo>
                  <a:cubicBezTo>
                    <a:pt x="4254428" y="1687086"/>
                    <a:pt x="4268716" y="1721185"/>
                    <a:pt x="4251572" y="1763287"/>
                  </a:cubicBezTo>
                  <a:cubicBezTo>
                    <a:pt x="4244332" y="1781194"/>
                    <a:pt x="4249476" y="1804816"/>
                    <a:pt x="4251380" y="1825393"/>
                  </a:cubicBezTo>
                  <a:cubicBezTo>
                    <a:pt x="4252904" y="1840441"/>
                    <a:pt x="4261478" y="1854920"/>
                    <a:pt x="4261478" y="1869780"/>
                  </a:cubicBezTo>
                  <a:cubicBezTo>
                    <a:pt x="4261478" y="1909408"/>
                    <a:pt x="4271574" y="1944649"/>
                    <a:pt x="4292149" y="1978940"/>
                  </a:cubicBezTo>
                  <a:cubicBezTo>
                    <a:pt x="4300150" y="1992279"/>
                    <a:pt x="4294815" y="2013043"/>
                    <a:pt x="4296911" y="2030378"/>
                  </a:cubicBezTo>
                  <a:cubicBezTo>
                    <a:pt x="4299388" y="2048668"/>
                    <a:pt x="4301673" y="2067525"/>
                    <a:pt x="4307201" y="2085054"/>
                  </a:cubicBezTo>
                  <a:cubicBezTo>
                    <a:pt x="4321679" y="2130393"/>
                    <a:pt x="4338062" y="2175163"/>
                    <a:pt x="4353302" y="2220312"/>
                  </a:cubicBezTo>
                  <a:cubicBezTo>
                    <a:pt x="4365877" y="2257459"/>
                    <a:pt x="4355970" y="2294039"/>
                    <a:pt x="4350636" y="2330806"/>
                  </a:cubicBezTo>
                  <a:cubicBezTo>
                    <a:pt x="4347205" y="2353859"/>
                    <a:pt x="4339013" y="2375383"/>
                    <a:pt x="4351206" y="2401292"/>
                  </a:cubicBezTo>
                  <a:cubicBezTo>
                    <a:pt x="4362828" y="2426059"/>
                    <a:pt x="4360160" y="2457492"/>
                    <a:pt x="4366446" y="2485307"/>
                  </a:cubicBezTo>
                  <a:cubicBezTo>
                    <a:pt x="4371781" y="2508742"/>
                    <a:pt x="4380354" y="2531409"/>
                    <a:pt x="4388736" y="2554079"/>
                  </a:cubicBezTo>
                  <a:cubicBezTo>
                    <a:pt x="4400168" y="2584942"/>
                    <a:pt x="4412167" y="2615421"/>
                    <a:pt x="4406453" y="2649143"/>
                  </a:cubicBezTo>
                  <a:cubicBezTo>
                    <a:pt x="4399976" y="2687436"/>
                    <a:pt x="4424359" y="2713723"/>
                    <a:pt x="4440554" y="2743826"/>
                  </a:cubicBezTo>
                  <a:cubicBezTo>
                    <a:pt x="4451603" y="2764590"/>
                    <a:pt x="4459795" y="2787259"/>
                    <a:pt x="4466653" y="2809930"/>
                  </a:cubicBezTo>
                  <a:cubicBezTo>
                    <a:pt x="4475607" y="2840219"/>
                    <a:pt x="4480941" y="2871462"/>
                    <a:pt x="4489705" y="2901943"/>
                  </a:cubicBezTo>
                  <a:cubicBezTo>
                    <a:pt x="4502848" y="2948047"/>
                    <a:pt x="4513137" y="2994722"/>
                    <a:pt x="4505897" y="3042728"/>
                  </a:cubicBezTo>
                  <a:cubicBezTo>
                    <a:pt x="4502659" y="3064827"/>
                    <a:pt x="4502848" y="3085403"/>
                    <a:pt x="4507613" y="3107500"/>
                  </a:cubicBezTo>
                  <a:cubicBezTo>
                    <a:pt x="4515422" y="3143695"/>
                    <a:pt x="4516376" y="3180844"/>
                    <a:pt x="4545521" y="3209993"/>
                  </a:cubicBezTo>
                  <a:cubicBezTo>
                    <a:pt x="4555811" y="3220280"/>
                    <a:pt x="4558477" y="3238758"/>
                    <a:pt x="4563811" y="3253809"/>
                  </a:cubicBezTo>
                  <a:cubicBezTo>
                    <a:pt x="4570099" y="3271145"/>
                    <a:pt x="4566858" y="3283908"/>
                    <a:pt x="4548570" y="3293244"/>
                  </a:cubicBezTo>
                  <a:cubicBezTo>
                    <a:pt x="4540379" y="3297434"/>
                    <a:pt x="4532378" y="3309437"/>
                    <a:pt x="4531043" y="3318771"/>
                  </a:cubicBezTo>
                  <a:cubicBezTo>
                    <a:pt x="4527043" y="3346776"/>
                    <a:pt x="4532950" y="3372495"/>
                    <a:pt x="4545904" y="3399546"/>
                  </a:cubicBezTo>
                  <a:cubicBezTo>
                    <a:pt x="4558096" y="3424883"/>
                    <a:pt x="4556762" y="3456508"/>
                    <a:pt x="4561524" y="3485275"/>
                  </a:cubicBezTo>
                  <a:cubicBezTo>
                    <a:pt x="4564954" y="3505657"/>
                    <a:pt x="4572002" y="3526042"/>
                    <a:pt x="4572002" y="3546617"/>
                  </a:cubicBezTo>
                  <a:cubicBezTo>
                    <a:pt x="4572002" y="3572146"/>
                    <a:pt x="4565907" y="3597482"/>
                    <a:pt x="4563620" y="3623201"/>
                  </a:cubicBezTo>
                  <a:cubicBezTo>
                    <a:pt x="4561716" y="3643204"/>
                    <a:pt x="4562478" y="3663589"/>
                    <a:pt x="4560192" y="3683591"/>
                  </a:cubicBezTo>
                  <a:cubicBezTo>
                    <a:pt x="4558477" y="3699976"/>
                    <a:pt x="4554096" y="3716168"/>
                    <a:pt x="4550476" y="3732361"/>
                  </a:cubicBezTo>
                  <a:cubicBezTo>
                    <a:pt x="4549142" y="3738267"/>
                    <a:pt x="4543998" y="3744173"/>
                    <a:pt x="4544759" y="3749506"/>
                  </a:cubicBezTo>
                  <a:cubicBezTo>
                    <a:pt x="4552953" y="3802467"/>
                    <a:pt x="4516376" y="3840569"/>
                    <a:pt x="4500182" y="3885338"/>
                  </a:cubicBezTo>
                  <a:cubicBezTo>
                    <a:pt x="4483035" y="3932394"/>
                    <a:pt x="4456748" y="3977925"/>
                    <a:pt x="4464557" y="4030503"/>
                  </a:cubicBezTo>
                  <a:cubicBezTo>
                    <a:pt x="4469319" y="4062318"/>
                    <a:pt x="4480369" y="4092989"/>
                    <a:pt x="4487039" y="4124614"/>
                  </a:cubicBezTo>
                  <a:cubicBezTo>
                    <a:pt x="4489324" y="4135854"/>
                    <a:pt x="4488943" y="4148427"/>
                    <a:pt x="4486656" y="4159667"/>
                  </a:cubicBezTo>
                  <a:cubicBezTo>
                    <a:pt x="4476177" y="4213961"/>
                    <a:pt x="4474653" y="4267493"/>
                    <a:pt x="4491801" y="4320837"/>
                  </a:cubicBezTo>
                  <a:cubicBezTo>
                    <a:pt x="4494659" y="4329979"/>
                    <a:pt x="4497325" y="4339695"/>
                    <a:pt x="4497325" y="4349222"/>
                  </a:cubicBezTo>
                  <a:cubicBezTo>
                    <a:pt x="4497325" y="4401419"/>
                    <a:pt x="4493324" y="4452665"/>
                    <a:pt x="4474653" y="4502579"/>
                  </a:cubicBezTo>
                  <a:cubicBezTo>
                    <a:pt x="4468368" y="4519343"/>
                    <a:pt x="4472368" y="4539728"/>
                    <a:pt x="4470844" y="4558207"/>
                  </a:cubicBezTo>
                  <a:cubicBezTo>
                    <a:pt x="4469511" y="4575351"/>
                    <a:pt x="4468940" y="4592878"/>
                    <a:pt x="4464557" y="4609452"/>
                  </a:cubicBezTo>
                  <a:cubicBezTo>
                    <a:pt x="4458082" y="4633647"/>
                    <a:pt x="4457320" y="4656126"/>
                    <a:pt x="4463033" y="4681083"/>
                  </a:cubicBezTo>
                  <a:cubicBezTo>
                    <a:pt x="4468368" y="4704895"/>
                    <a:pt x="4465702" y="4730614"/>
                    <a:pt x="4465891" y="4755381"/>
                  </a:cubicBezTo>
                  <a:cubicBezTo>
                    <a:pt x="4466082" y="4783004"/>
                    <a:pt x="4466272" y="4810627"/>
                    <a:pt x="4465319" y="4838250"/>
                  </a:cubicBezTo>
                  <a:cubicBezTo>
                    <a:pt x="4464940" y="4849300"/>
                    <a:pt x="4457320" y="4861873"/>
                    <a:pt x="4460367" y="4871019"/>
                  </a:cubicBezTo>
                  <a:cubicBezTo>
                    <a:pt x="4470653" y="4900546"/>
                    <a:pt x="4458271" y="4930075"/>
                    <a:pt x="4463795" y="4959602"/>
                  </a:cubicBezTo>
                  <a:cubicBezTo>
                    <a:pt x="4466653" y="4974082"/>
                    <a:pt x="4458844" y="4990465"/>
                    <a:pt x="4458082" y="5006086"/>
                  </a:cubicBezTo>
                  <a:cubicBezTo>
                    <a:pt x="4456748" y="5031614"/>
                    <a:pt x="4457320" y="5057141"/>
                    <a:pt x="4456937" y="5082670"/>
                  </a:cubicBezTo>
                  <a:cubicBezTo>
                    <a:pt x="4456748" y="5091052"/>
                    <a:pt x="4455986" y="5099245"/>
                    <a:pt x="4455603" y="5107627"/>
                  </a:cubicBezTo>
                  <a:cubicBezTo>
                    <a:pt x="4455223" y="5115057"/>
                    <a:pt x="4453508" y="5122867"/>
                    <a:pt x="4454840" y="5129916"/>
                  </a:cubicBezTo>
                  <a:cubicBezTo>
                    <a:pt x="4459605" y="5155445"/>
                    <a:pt x="4467415" y="5180591"/>
                    <a:pt x="4470464" y="5206308"/>
                  </a:cubicBezTo>
                  <a:cubicBezTo>
                    <a:pt x="4473130" y="5228597"/>
                    <a:pt x="4469511" y="5251650"/>
                    <a:pt x="4471415" y="5274129"/>
                  </a:cubicBezTo>
                  <a:cubicBezTo>
                    <a:pt x="4474653" y="5313754"/>
                    <a:pt x="4480369" y="5353379"/>
                    <a:pt x="4483990" y="5393005"/>
                  </a:cubicBezTo>
                  <a:cubicBezTo>
                    <a:pt x="4484752" y="5401579"/>
                    <a:pt x="4479988" y="5410531"/>
                    <a:pt x="4479607" y="5419295"/>
                  </a:cubicBezTo>
                  <a:cubicBezTo>
                    <a:pt x="4478656" y="5446728"/>
                    <a:pt x="4478464" y="5474161"/>
                    <a:pt x="4477894" y="5501594"/>
                  </a:cubicBezTo>
                  <a:cubicBezTo>
                    <a:pt x="4477702" y="5517215"/>
                    <a:pt x="4478273" y="5533027"/>
                    <a:pt x="4476560" y="5548460"/>
                  </a:cubicBezTo>
                  <a:cubicBezTo>
                    <a:pt x="4474273" y="5568842"/>
                    <a:pt x="4470844" y="5587321"/>
                    <a:pt x="4485703" y="5606372"/>
                  </a:cubicBezTo>
                  <a:cubicBezTo>
                    <a:pt x="4508755" y="5635711"/>
                    <a:pt x="4499801" y="5673050"/>
                    <a:pt x="4505134" y="5706959"/>
                  </a:cubicBezTo>
                  <a:cubicBezTo>
                    <a:pt x="4506468" y="5715723"/>
                    <a:pt x="4506659" y="5724678"/>
                    <a:pt x="4508183" y="5733440"/>
                  </a:cubicBezTo>
                  <a:cubicBezTo>
                    <a:pt x="4511041" y="5749634"/>
                    <a:pt x="4514279" y="5765635"/>
                    <a:pt x="4517519" y="5781830"/>
                  </a:cubicBezTo>
                  <a:cubicBezTo>
                    <a:pt x="4518089" y="5784686"/>
                    <a:pt x="4518281" y="5787924"/>
                    <a:pt x="4519234" y="5790592"/>
                  </a:cubicBezTo>
                  <a:cubicBezTo>
                    <a:pt x="4527233" y="5815169"/>
                    <a:pt x="4536378" y="5839361"/>
                    <a:pt x="4542855" y="5864318"/>
                  </a:cubicBezTo>
                  <a:cubicBezTo>
                    <a:pt x="4546095" y="5876511"/>
                    <a:pt x="4546476" y="5890037"/>
                    <a:pt x="4544759" y="5902610"/>
                  </a:cubicBezTo>
                  <a:cubicBezTo>
                    <a:pt x="4539808" y="5939377"/>
                    <a:pt x="4537712" y="5975764"/>
                    <a:pt x="4544951" y="6012723"/>
                  </a:cubicBezTo>
                  <a:cubicBezTo>
                    <a:pt x="4547808" y="6027392"/>
                    <a:pt x="4543045" y="6043776"/>
                    <a:pt x="4541332" y="6059397"/>
                  </a:cubicBezTo>
                  <a:cubicBezTo>
                    <a:pt x="4536759" y="6096736"/>
                    <a:pt x="4531805" y="6134075"/>
                    <a:pt x="4527426" y="6171605"/>
                  </a:cubicBezTo>
                  <a:cubicBezTo>
                    <a:pt x="4524758" y="6195037"/>
                    <a:pt x="4523234" y="6218660"/>
                    <a:pt x="4520568" y="6242093"/>
                  </a:cubicBezTo>
                  <a:cubicBezTo>
                    <a:pt x="4517327" y="6269144"/>
                    <a:pt x="4512375" y="6296005"/>
                    <a:pt x="4509706" y="6323058"/>
                  </a:cubicBezTo>
                  <a:cubicBezTo>
                    <a:pt x="4506659" y="6353919"/>
                    <a:pt x="4506089" y="6384972"/>
                    <a:pt x="4502848" y="6415833"/>
                  </a:cubicBezTo>
                  <a:cubicBezTo>
                    <a:pt x="4496563" y="6472225"/>
                    <a:pt x="4489132" y="6528424"/>
                    <a:pt x="4482084" y="6584812"/>
                  </a:cubicBezTo>
                  <a:cubicBezTo>
                    <a:pt x="4475226" y="6639488"/>
                    <a:pt x="4469129" y="6694164"/>
                    <a:pt x="4460557" y="6748458"/>
                  </a:cubicBezTo>
                  <a:cubicBezTo>
                    <a:pt x="4456937" y="6771319"/>
                    <a:pt x="4447030" y="6793035"/>
                    <a:pt x="4441507" y="6815516"/>
                  </a:cubicBezTo>
                  <a:lnTo>
                    <a:pt x="4431806" y="6858001"/>
                  </a:lnTo>
                  <a:lnTo>
                    <a:pt x="4259554" y="6858001"/>
                  </a:lnTo>
                  <a:lnTo>
                    <a:pt x="4259554" y="6858002"/>
                  </a:lnTo>
                  <a:lnTo>
                    <a:pt x="0" y="6858002"/>
                  </a:lnTo>
                  <a:lnTo>
                    <a:pt x="0" y="2"/>
                  </a:lnTo>
                  <a:lnTo>
                    <a:pt x="3766492" y="1"/>
                  </a:lnTo>
                  <a:lnTo>
                    <a:pt x="3769210" y="21486"/>
                  </a:lnTo>
                  <a:close/>
                </a:path>
              </a:pathLst>
            </a:cu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33" name="Group 32">
              <a:extLst>
                <a:ext uri="{FF2B5EF4-FFF2-40B4-BE49-F238E27FC236}">
                  <a16:creationId xmlns:a16="http://schemas.microsoft.com/office/drawing/2014/main" id="{1BCD9601-1F44-4E40-998C-1B256DAE946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2"/>
              <a:chOff x="3697284" y="-1"/>
              <a:chExt cx="884241" cy="6858002"/>
            </a:xfrm>
          </p:grpSpPr>
          <p:grpSp>
            <p:nvGrpSpPr>
              <p:cNvPr id="34" name="Group 33">
                <a:extLst>
                  <a:ext uri="{FF2B5EF4-FFF2-40B4-BE49-F238E27FC236}">
                    <a16:creationId xmlns:a16="http://schemas.microsoft.com/office/drawing/2014/main" id="{1A1CA4E9-12FA-47EB-8471-25E8D55152C9}"/>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1"/>
                <a:ext cx="884241" cy="6858001"/>
                <a:chOff x="3697284" y="-1"/>
                <a:chExt cx="884241" cy="6858001"/>
              </a:xfrm>
              <a:solidFill>
                <a:srgbClr val="FFFFFF"/>
              </a:solidFill>
              <a:effectLst/>
            </p:grpSpPr>
            <p:sp>
              <p:nvSpPr>
                <p:cNvPr id="29" name="Freeform: Shape 28">
                  <a:extLst>
                    <a:ext uri="{FF2B5EF4-FFF2-40B4-BE49-F238E27FC236}">
                      <a16:creationId xmlns:a16="http://schemas.microsoft.com/office/drawing/2014/main" id="{E13A9BF0-334C-4457-A635-9CA4877EAAF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5" name="Freeform: Shape 34">
                  <a:extLst>
                    <a:ext uri="{FF2B5EF4-FFF2-40B4-BE49-F238E27FC236}">
                      <a16:creationId xmlns:a16="http://schemas.microsoft.com/office/drawing/2014/main" id="{FF05821A-8598-44E4-A18C-538D5331E455}"/>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nvGrpSpPr>
              <p:cNvPr id="36" name="Group 35">
                <a:extLst>
                  <a:ext uri="{FF2B5EF4-FFF2-40B4-BE49-F238E27FC236}">
                    <a16:creationId xmlns:a16="http://schemas.microsoft.com/office/drawing/2014/main" id="{8A4ECC81-E17F-4F87-9A0B-398363A864A4}"/>
                  </a:ext>
                  <a:ext uri="{C183D7F6-B498-43B3-948B-1728B52AA6E4}">
                    <adec:decorative xmlns:adec="http://schemas.microsoft.com/office/drawing/2017/decorative" val="1"/>
                  </a:ext>
                </a:extLst>
              </p:cNvPr>
              <p:cNvGrpSpPr/>
              <p:nvPr>
                <p:extLst>
                  <p:ext uri="{386F3935-93C4-4BCD-93E2-E3B085C9AB24}">
                    <p16:designElem xmlns:p16="http://schemas.microsoft.com/office/powerpoint/2015/main" val="1"/>
                  </p:ext>
                </p:extLst>
              </p:nvPr>
            </p:nvGrpSpPr>
            <p:grpSpPr>
              <a:xfrm>
                <a:off x="3697284" y="0"/>
                <a:ext cx="884241" cy="6858001"/>
                <a:chOff x="3697284" y="-1"/>
                <a:chExt cx="884241" cy="6858001"/>
              </a:xfrm>
              <a:blipFill>
                <a:blip r:embed="rId2">
                  <a:alphaModFix amt="57000"/>
                </a:blip>
                <a:tile tx="0" ty="0" sx="100000" sy="100000" flip="none" algn="tl"/>
              </a:blipFill>
              <a:effectLst/>
            </p:grpSpPr>
            <p:sp>
              <p:nvSpPr>
                <p:cNvPr id="27" name="Freeform: Shape 26">
                  <a:extLst>
                    <a:ext uri="{FF2B5EF4-FFF2-40B4-BE49-F238E27FC236}">
                      <a16:creationId xmlns:a16="http://schemas.microsoft.com/office/drawing/2014/main" id="{1FBBD7D8-A895-40D0-A53D-DEDF495B2F1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05641"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37" name="Freeform: Shape 36">
                  <a:extLst>
                    <a:ext uri="{FF2B5EF4-FFF2-40B4-BE49-F238E27FC236}">
                      <a16:creationId xmlns:a16="http://schemas.microsoft.com/office/drawing/2014/main" id="{BA602493-BC70-48CF-BDBA-88A86622742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flipH="1">
                  <a:off x="715166" y="2991642"/>
                  <a:ext cx="6858001" cy="874716"/>
                </a:xfrm>
                <a:custGeom>
                  <a:avLst/>
                  <a:gdLst>
                    <a:gd name="connsiteX0" fmla="*/ 0 w 6858001"/>
                    <a:gd name="connsiteY0" fmla="*/ 533314 h 874716"/>
                    <a:gd name="connsiteX1" fmla="*/ 0 w 6858001"/>
                    <a:gd name="connsiteY1" fmla="*/ 69206 h 874716"/>
                    <a:gd name="connsiteX2" fmla="*/ 21486 w 6858001"/>
                    <a:gd name="connsiteY2" fmla="*/ 71924 h 874716"/>
                    <a:gd name="connsiteX3" fmla="*/ 228948 w 6858001"/>
                    <a:gd name="connsiteY3" fmla="*/ 88116 h 874716"/>
                    <a:gd name="connsiteX4" fmla="*/ 313533 w 6858001"/>
                    <a:gd name="connsiteY4" fmla="*/ 62779 h 874716"/>
                    <a:gd name="connsiteX5" fmla="*/ 338870 w 6858001"/>
                    <a:gd name="connsiteY5" fmla="*/ 62207 h 874716"/>
                    <a:gd name="connsiteX6" fmla="*/ 395640 w 6858001"/>
                    <a:gd name="connsiteY6" fmla="*/ 72114 h 874716"/>
                    <a:gd name="connsiteX7" fmla="*/ 512802 w 6858001"/>
                    <a:gd name="connsiteY7" fmla="*/ 65446 h 874716"/>
                    <a:gd name="connsiteX8" fmla="*/ 556047 w 6858001"/>
                    <a:gd name="connsiteY8" fmla="*/ 55349 h 874716"/>
                    <a:gd name="connsiteX9" fmla="*/ 580050 w 6858001"/>
                    <a:gd name="connsiteY9" fmla="*/ 48871 h 874716"/>
                    <a:gd name="connsiteX10" fmla="*/ 703308 w 6858001"/>
                    <a:gd name="connsiteY10" fmla="*/ 30964 h 874716"/>
                    <a:gd name="connsiteX11" fmla="*/ 758174 w 6858001"/>
                    <a:gd name="connsiteY11" fmla="*/ 11724 h 874716"/>
                    <a:gd name="connsiteX12" fmla="*/ 773035 w 6858001"/>
                    <a:gd name="connsiteY12" fmla="*/ 8866 h 874716"/>
                    <a:gd name="connsiteX13" fmla="*/ 854379 w 6858001"/>
                    <a:gd name="connsiteY13" fmla="*/ 16866 h 874716"/>
                    <a:gd name="connsiteX14" fmla="*/ 915343 w 6858001"/>
                    <a:gd name="connsiteY14" fmla="*/ 47919 h 874716"/>
                    <a:gd name="connsiteX15" fmla="*/ 927155 w 6858001"/>
                    <a:gd name="connsiteY15" fmla="*/ 58397 h 874716"/>
                    <a:gd name="connsiteX16" fmla="*/ 1097087 w 6858001"/>
                    <a:gd name="connsiteY16" fmla="*/ 54777 h 874716"/>
                    <a:gd name="connsiteX17" fmla="*/ 1123185 w 6858001"/>
                    <a:gd name="connsiteY17" fmla="*/ 50395 h 874716"/>
                    <a:gd name="connsiteX18" fmla="*/ 1249302 w 6858001"/>
                    <a:gd name="connsiteY18" fmla="*/ 68684 h 874716"/>
                    <a:gd name="connsiteX19" fmla="*/ 1286069 w 6858001"/>
                    <a:gd name="connsiteY19" fmla="*/ 72304 h 874716"/>
                    <a:gd name="connsiteX20" fmla="*/ 1417899 w 6858001"/>
                    <a:gd name="connsiteY20" fmla="*/ 88688 h 874716"/>
                    <a:gd name="connsiteX21" fmla="*/ 1436568 w 6858001"/>
                    <a:gd name="connsiteY21" fmla="*/ 73448 h 874716"/>
                    <a:gd name="connsiteX22" fmla="*/ 1490292 w 6858001"/>
                    <a:gd name="connsiteY22" fmla="*/ 35154 h 874716"/>
                    <a:gd name="connsiteX23" fmla="*/ 1596213 w 6858001"/>
                    <a:gd name="connsiteY23" fmla="*/ 1245 h 874716"/>
                    <a:gd name="connsiteX24" fmla="*/ 1624980 w 6858001"/>
                    <a:gd name="connsiteY24" fmla="*/ 3150 h 874716"/>
                    <a:gd name="connsiteX25" fmla="*/ 1697753 w 6858001"/>
                    <a:gd name="connsiteY25" fmla="*/ 59731 h 874716"/>
                    <a:gd name="connsiteX26" fmla="*/ 1733188 w 6858001"/>
                    <a:gd name="connsiteY26" fmla="*/ 82400 h 874716"/>
                    <a:gd name="connsiteX27" fmla="*/ 1833775 w 6858001"/>
                    <a:gd name="connsiteY27" fmla="*/ 124121 h 874716"/>
                    <a:gd name="connsiteX28" fmla="*/ 1842158 w 6858001"/>
                    <a:gd name="connsiteY28" fmla="*/ 131742 h 874716"/>
                    <a:gd name="connsiteX29" fmla="*/ 1916454 w 6858001"/>
                    <a:gd name="connsiteY29" fmla="*/ 222233 h 874716"/>
                    <a:gd name="connsiteX30" fmla="*/ 1933219 w 6858001"/>
                    <a:gd name="connsiteY30" fmla="*/ 237663 h 874716"/>
                    <a:gd name="connsiteX31" fmla="*/ 1953413 w 6858001"/>
                    <a:gd name="connsiteY31" fmla="*/ 261668 h 874716"/>
                    <a:gd name="connsiteX32" fmla="*/ 2016469 w 6858001"/>
                    <a:gd name="connsiteY32" fmla="*/ 308151 h 874716"/>
                    <a:gd name="connsiteX33" fmla="*/ 2094578 w 6858001"/>
                    <a:gd name="connsiteY33" fmla="*/ 323010 h 874716"/>
                    <a:gd name="connsiteX34" fmla="*/ 2188879 w 6858001"/>
                    <a:gd name="connsiteY34" fmla="*/ 345681 h 874716"/>
                    <a:gd name="connsiteX35" fmla="*/ 2228314 w 6858001"/>
                    <a:gd name="connsiteY35" fmla="*/ 360921 h 874716"/>
                    <a:gd name="connsiteX36" fmla="*/ 2334044 w 6858001"/>
                    <a:gd name="connsiteY36" fmla="*/ 389878 h 874716"/>
                    <a:gd name="connsiteX37" fmla="*/ 2409485 w 6858001"/>
                    <a:gd name="connsiteY37" fmla="*/ 414263 h 874716"/>
                    <a:gd name="connsiteX38" fmla="*/ 2518264 w 6858001"/>
                    <a:gd name="connsiteY38" fmla="*/ 428552 h 874716"/>
                    <a:gd name="connsiteX39" fmla="*/ 2571034 w 6858001"/>
                    <a:gd name="connsiteY39" fmla="*/ 429122 h 874716"/>
                    <a:gd name="connsiteX40" fmla="*/ 2668001 w 6858001"/>
                    <a:gd name="connsiteY40" fmla="*/ 502276 h 874716"/>
                    <a:gd name="connsiteX41" fmla="*/ 2745348 w 6858001"/>
                    <a:gd name="connsiteY41" fmla="*/ 550666 h 874716"/>
                    <a:gd name="connsiteX42" fmla="*/ 2826694 w 6858001"/>
                    <a:gd name="connsiteY42" fmla="*/ 527233 h 874716"/>
                    <a:gd name="connsiteX43" fmla="*/ 2848793 w 6858001"/>
                    <a:gd name="connsiteY43" fmla="*/ 505134 h 874716"/>
                    <a:gd name="connsiteX44" fmla="*/ 2982148 w 6858001"/>
                    <a:gd name="connsiteY44" fmla="*/ 484179 h 874716"/>
                    <a:gd name="connsiteX45" fmla="*/ 3172654 w 6858001"/>
                    <a:gd name="connsiteY45" fmla="*/ 483417 h 874716"/>
                    <a:gd name="connsiteX46" fmla="*/ 3489467 w 6858001"/>
                    <a:gd name="connsiteY46" fmla="*/ 435790 h 874716"/>
                    <a:gd name="connsiteX47" fmla="*/ 3544713 w 6858001"/>
                    <a:gd name="connsiteY47" fmla="*/ 413691 h 874716"/>
                    <a:gd name="connsiteX48" fmla="*/ 3606817 w 6858001"/>
                    <a:gd name="connsiteY48" fmla="*/ 408167 h 874716"/>
                    <a:gd name="connsiteX49" fmla="*/ 3630632 w 6858001"/>
                    <a:gd name="connsiteY49" fmla="*/ 421693 h 874716"/>
                    <a:gd name="connsiteX50" fmla="*/ 3734837 w 6858001"/>
                    <a:gd name="connsiteY50" fmla="*/ 441886 h 874716"/>
                    <a:gd name="connsiteX51" fmla="*/ 3754652 w 6858001"/>
                    <a:gd name="connsiteY51" fmla="*/ 442268 h 874716"/>
                    <a:gd name="connsiteX52" fmla="*/ 3822472 w 6858001"/>
                    <a:gd name="connsiteY52" fmla="*/ 433694 h 874716"/>
                    <a:gd name="connsiteX53" fmla="*/ 3885338 w 6858001"/>
                    <a:gd name="connsiteY53" fmla="*/ 428742 h 874716"/>
                    <a:gd name="connsiteX54" fmla="*/ 4043839 w 6858001"/>
                    <a:gd name="connsiteY54" fmla="*/ 444934 h 874716"/>
                    <a:gd name="connsiteX55" fmla="*/ 4165383 w 6858001"/>
                    <a:gd name="connsiteY55" fmla="*/ 441124 h 874716"/>
                    <a:gd name="connsiteX56" fmla="*/ 4221391 w 6858001"/>
                    <a:gd name="connsiteY56" fmla="*/ 444934 h 874716"/>
                    <a:gd name="connsiteX57" fmla="*/ 4253014 w 6858001"/>
                    <a:gd name="connsiteY57" fmla="*/ 450650 h 874716"/>
                    <a:gd name="connsiteX58" fmla="*/ 4324645 w 6858001"/>
                    <a:gd name="connsiteY58" fmla="*/ 490466 h 874716"/>
                    <a:gd name="connsiteX59" fmla="*/ 4363890 w 6858001"/>
                    <a:gd name="connsiteY59" fmla="*/ 499420 h 874716"/>
                    <a:gd name="connsiteX60" fmla="*/ 4482004 w 6858001"/>
                    <a:gd name="connsiteY60" fmla="*/ 498658 h 874716"/>
                    <a:gd name="connsiteX61" fmla="*/ 4659174 w 6858001"/>
                    <a:gd name="connsiteY61" fmla="*/ 438648 h 874716"/>
                    <a:gd name="connsiteX62" fmla="*/ 4677655 w 6858001"/>
                    <a:gd name="connsiteY62" fmla="*/ 430646 h 874716"/>
                    <a:gd name="connsiteX63" fmla="*/ 4767764 w 6858001"/>
                    <a:gd name="connsiteY63" fmla="*/ 420739 h 874716"/>
                    <a:gd name="connsiteX64" fmla="*/ 4828916 w 6858001"/>
                    <a:gd name="connsiteY64" fmla="*/ 434266 h 874716"/>
                    <a:gd name="connsiteX65" fmla="*/ 4912168 w 6858001"/>
                    <a:gd name="connsiteY65" fmla="*/ 462271 h 874716"/>
                    <a:gd name="connsiteX66" fmla="*/ 4987037 w 6858001"/>
                    <a:gd name="connsiteY66" fmla="*/ 485703 h 874716"/>
                    <a:gd name="connsiteX67" fmla="*/ 5041521 w 6858001"/>
                    <a:gd name="connsiteY67" fmla="*/ 512182 h 874716"/>
                    <a:gd name="connsiteX68" fmla="*/ 5166113 w 6858001"/>
                    <a:gd name="connsiteY68" fmla="*/ 531615 h 874716"/>
                    <a:gd name="connsiteX69" fmla="*/ 5179067 w 6858001"/>
                    <a:gd name="connsiteY69" fmla="*/ 534853 h 874716"/>
                    <a:gd name="connsiteX70" fmla="*/ 5272796 w 6858001"/>
                    <a:gd name="connsiteY70" fmla="*/ 511230 h 874716"/>
                    <a:gd name="connsiteX71" fmla="*/ 5385384 w 6858001"/>
                    <a:gd name="connsiteY71" fmla="*/ 487227 h 874716"/>
                    <a:gd name="connsiteX72" fmla="*/ 5425582 w 6858001"/>
                    <a:gd name="connsiteY72" fmla="*/ 495418 h 874716"/>
                    <a:gd name="connsiteX73" fmla="*/ 5480637 w 6858001"/>
                    <a:gd name="connsiteY73" fmla="*/ 507040 h 874716"/>
                    <a:gd name="connsiteX74" fmla="*/ 5531693 w 6858001"/>
                    <a:gd name="connsiteY74" fmla="*/ 500944 h 874716"/>
                    <a:gd name="connsiteX75" fmla="*/ 5562746 w 6858001"/>
                    <a:gd name="connsiteY75" fmla="*/ 500372 h 874716"/>
                    <a:gd name="connsiteX76" fmla="*/ 5704483 w 6858001"/>
                    <a:gd name="connsiteY76" fmla="*/ 571620 h 874716"/>
                    <a:gd name="connsiteX77" fmla="*/ 5740488 w 6858001"/>
                    <a:gd name="connsiteY77" fmla="*/ 577526 h 874716"/>
                    <a:gd name="connsiteX78" fmla="*/ 5760873 w 6858001"/>
                    <a:gd name="connsiteY78" fmla="*/ 586291 h 874716"/>
                    <a:gd name="connsiteX79" fmla="*/ 5883751 w 6858001"/>
                    <a:gd name="connsiteY79" fmla="*/ 674686 h 874716"/>
                    <a:gd name="connsiteX80" fmla="*/ 5935949 w 6858001"/>
                    <a:gd name="connsiteY80" fmla="*/ 692592 h 874716"/>
                    <a:gd name="connsiteX81" fmla="*/ 5993291 w 6858001"/>
                    <a:gd name="connsiteY81" fmla="*/ 688972 h 874716"/>
                    <a:gd name="connsiteX82" fmla="*/ 6026440 w 6858001"/>
                    <a:gd name="connsiteY82" fmla="*/ 682496 h 874716"/>
                    <a:gd name="connsiteX83" fmla="*/ 6108738 w 6858001"/>
                    <a:gd name="connsiteY83" fmla="*/ 626296 h 874716"/>
                    <a:gd name="connsiteX84" fmla="*/ 6155602 w 6858001"/>
                    <a:gd name="connsiteY84" fmla="*/ 628202 h 874716"/>
                    <a:gd name="connsiteX85" fmla="*/ 6228756 w 6858001"/>
                    <a:gd name="connsiteY85" fmla="*/ 666873 h 874716"/>
                    <a:gd name="connsiteX86" fmla="*/ 6361539 w 6858001"/>
                    <a:gd name="connsiteY86" fmla="*/ 684210 h 874716"/>
                    <a:gd name="connsiteX87" fmla="*/ 6428979 w 6858001"/>
                    <a:gd name="connsiteY87" fmla="*/ 630106 h 874716"/>
                    <a:gd name="connsiteX88" fmla="*/ 6463840 w 6858001"/>
                    <a:gd name="connsiteY88" fmla="*/ 578098 h 874716"/>
                    <a:gd name="connsiteX89" fmla="*/ 6564620 w 6858001"/>
                    <a:gd name="connsiteY89" fmla="*/ 517708 h 874716"/>
                    <a:gd name="connsiteX90" fmla="*/ 6588625 w 6858001"/>
                    <a:gd name="connsiteY90" fmla="*/ 540187 h 874716"/>
                    <a:gd name="connsiteX91" fmla="*/ 6662541 w 6858001"/>
                    <a:gd name="connsiteY91" fmla="*/ 549714 h 874716"/>
                    <a:gd name="connsiteX92" fmla="*/ 6742552 w 6858001"/>
                    <a:gd name="connsiteY92" fmla="*/ 548952 h 874716"/>
                    <a:gd name="connsiteX93" fmla="*/ 6812063 w 6858001"/>
                    <a:gd name="connsiteY93" fmla="*/ 568430 h 874716"/>
                    <a:gd name="connsiteX94" fmla="*/ 6858001 w 6858001"/>
                    <a:gd name="connsiteY94" fmla="*/ 562267 h 874716"/>
                    <a:gd name="connsiteX95" fmla="*/ 6858001 w 6858001"/>
                    <a:gd name="connsiteY95" fmla="*/ 734520 h 874716"/>
                    <a:gd name="connsiteX96" fmla="*/ 6815516 w 6858001"/>
                    <a:gd name="connsiteY96" fmla="*/ 744220 h 874716"/>
                    <a:gd name="connsiteX97" fmla="*/ 6748458 w 6858001"/>
                    <a:gd name="connsiteY97" fmla="*/ 763271 h 874716"/>
                    <a:gd name="connsiteX98" fmla="*/ 6584812 w 6858001"/>
                    <a:gd name="connsiteY98" fmla="*/ 784797 h 874716"/>
                    <a:gd name="connsiteX99" fmla="*/ 6415833 w 6858001"/>
                    <a:gd name="connsiteY99" fmla="*/ 805562 h 874716"/>
                    <a:gd name="connsiteX100" fmla="*/ 6323058 w 6858001"/>
                    <a:gd name="connsiteY100" fmla="*/ 812420 h 874716"/>
                    <a:gd name="connsiteX101" fmla="*/ 6242093 w 6858001"/>
                    <a:gd name="connsiteY101" fmla="*/ 823281 h 874716"/>
                    <a:gd name="connsiteX102" fmla="*/ 6171605 w 6858001"/>
                    <a:gd name="connsiteY102" fmla="*/ 830139 h 874716"/>
                    <a:gd name="connsiteX103" fmla="*/ 6059397 w 6858001"/>
                    <a:gd name="connsiteY103" fmla="*/ 844045 h 874716"/>
                    <a:gd name="connsiteX104" fmla="*/ 6012723 w 6858001"/>
                    <a:gd name="connsiteY104" fmla="*/ 847665 h 874716"/>
                    <a:gd name="connsiteX105" fmla="*/ 5902610 w 6858001"/>
                    <a:gd name="connsiteY105" fmla="*/ 847473 h 874716"/>
                    <a:gd name="connsiteX106" fmla="*/ 5864318 w 6858001"/>
                    <a:gd name="connsiteY106" fmla="*/ 845569 h 874716"/>
                    <a:gd name="connsiteX107" fmla="*/ 5790592 w 6858001"/>
                    <a:gd name="connsiteY107" fmla="*/ 821947 h 874716"/>
                    <a:gd name="connsiteX108" fmla="*/ 5781830 w 6858001"/>
                    <a:gd name="connsiteY108" fmla="*/ 820233 h 874716"/>
                    <a:gd name="connsiteX109" fmla="*/ 5733440 w 6858001"/>
                    <a:gd name="connsiteY109" fmla="*/ 810896 h 874716"/>
                    <a:gd name="connsiteX110" fmla="*/ 5706959 w 6858001"/>
                    <a:gd name="connsiteY110" fmla="*/ 807848 h 874716"/>
                    <a:gd name="connsiteX111" fmla="*/ 5606372 w 6858001"/>
                    <a:gd name="connsiteY111" fmla="*/ 788417 h 874716"/>
                    <a:gd name="connsiteX112" fmla="*/ 5548460 w 6858001"/>
                    <a:gd name="connsiteY112" fmla="*/ 779273 h 874716"/>
                    <a:gd name="connsiteX113" fmla="*/ 5501594 w 6858001"/>
                    <a:gd name="connsiteY113" fmla="*/ 780607 h 874716"/>
                    <a:gd name="connsiteX114" fmla="*/ 5419295 w 6858001"/>
                    <a:gd name="connsiteY114" fmla="*/ 782321 h 874716"/>
                    <a:gd name="connsiteX115" fmla="*/ 5393005 w 6858001"/>
                    <a:gd name="connsiteY115" fmla="*/ 786703 h 874716"/>
                    <a:gd name="connsiteX116" fmla="*/ 5274129 w 6858001"/>
                    <a:gd name="connsiteY116" fmla="*/ 774129 h 874716"/>
                    <a:gd name="connsiteX117" fmla="*/ 5206308 w 6858001"/>
                    <a:gd name="connsiteY117" fmla="*/ 773177 h 874716"/>
                    <a:gd name="connsiteX118" fmla="*/ 5129916 w 6858001"/>
                    <a:gd name="connsiteY118" fmla="*/ 757554 h 874716"/>
                    <a:gd name="connsiteX119" fmla="*/ 5107627 w 6858001"/>
                    <a:gd name="connsiteY119" fmla="*/ 758316 h 874716"/>
                    <a:gd name="connsiteX120" fmla="*/ 5082670 w 6858001"/>
                    <a:gd name="connsiteY120" fmla="*/ 759651 h 874716"/>
                    <a:gd name="connsiteX121" fmla="*/ 5006086 w 6858001"/>
                    <a:gd name="connsiteY121" fmla="*/ 760795 h 874716"/>
                    <a:gd name="connsiteX122" fmla="*/ 4959602 w 6858001"/>
                    <a:gd name="connsiteY122" fmla="*/ 766509 h 874716"/>
                    <a:gd name="connsiteX123" fmla="*/ 4871019 w 6858001"/>
                    <a:gd name="connsiteY123" fmla="*/ 763081 h 874716"/>
                    <a:gd name="connsiteX124" fmla="*/ 4838250 w 6858001"/>
                    <a:gd name="connsiteY124" fmla="*/ 768033 h 874716"/>
                    <a:gd name="connsiteX125" fmla="*/ 4755381 w 6858001"/>
                    <a:gd name="connsiteY125" fmla="*/ 768605 h 874716"/>
                    <a:gd name="connsiteX126" fmla="*/ 4681083 w 6858001"/>
                    <a:gd name="connsiteY126" fmla="*/ 765747 h 874716"/>
                    <a:gd name="connsiteX127" fmla="*/ 4609452 w 6858001"/>
                    <a:gd name="connsiteY127" fmla="*/ 767271 h 874716"/>
                    <a:gd name="connsiteX128" fmla="*/ 4558207 w 6858001"/>
                    <a:gd name="connsiteY128" fmla="*/ 773557 h 874716"/>
                    <a:gd name="connsiteX129" fmla="*/ 4502579 w 6858001"/>
                    <a:gd name="connsiteY129" fmla="*/ 777367 h 874716"/>
                    <a:gd name="connsiteX130" fmla="*/ 4349222 w 6858001"/>
                    <a:gd name="connsiteY130" fmla="*/ 800038 h 874716"/>
                    <a:gd name="connsiteX131" fmla="*/ 4320837 w 6858001"/>
                    <a:gd name="connsiteY131" fmla="*/ 794514 h 874716"/>
                    <a:gd name="connsiteX132" fmla="*/ 4159667 w 6858001"/>
                    <a:gd name="connsiteY132" fmla="*/ 789370 h 874716"/>
                    <a:gd name="connsiteX133" fmla="*/ 4124614 w 6858001"/>
                    <a:gd name="connsiteY133" fmla="*/ 789752 h 874716"/>
                    <a:gd name="connsiteX134" fmla="*/ 4030503 w 6858001"/>
                    <a:gd name="connsiteY134" fmla="*/ 767271 h 874716"/>
                    <a:gd name="connsiteX135" fmla="*/ 3885338 w 6858001"/>
                    <a:gd name="connsiteY135" fmla="*/ 802896 h 874716"/>
                    <a:gd name="connsiteX136" fmla="*/ 3749506 w 6858001"/>
                    <a:gd name="connsiteY136" fmla="*/ 847473 h 874716"/>
                    <a:gd name="connsiteX137" fmla="*/ 3732361 w 6858001"/>
                    <a:gd name="connsiteY137" fmla="*/ 853190 h 874716"/>
                    <a:gd name="connsiteX138" fmla="*/ 3683591 w 6858001"/>
                    <a:gd name="connsiteY138" fmla="*/ 862906 h 874716"/>
                    <a:gd name="connsiteX139" fmla="*/ 3623201 w 6858001"/>
                    <a:gd name="connsiteY139" fmla="*/ 866334 h 874716"/>
                    <a:gd name="connsiteX140" fmla="*/ 3546617 w 6858001"/>
                    <a:gd name="connsiteY140" fmla="*/ 874716 h 874716"/>
                    <a:gd name="connsiteX141" fmla="*/ 3485275 w 6858001"/>
                    <a:gd name="connsiteY141" fmla="*/ 864238 h 874716"/>
                    <a:gd name="connsiteX142" fmla="*/ 3399546 w 6858001"/>
                    <a:gd name="connsiteY142" fmla="*/ 848618 h 874716"/>
                    <a:gd name="connsiteX143" fmla="*/ 3318771 w 6858001"/>
                    <a:gd name="connsiteY143" fmla="*/ 833757 h 874716"/>
                    <a:gd name="connsiteX144" fmla="*/ 3293244 w 6858001"/>
                    <a:gd name="connsiteY144" fmla="*/ 851284 h 874716"/>
                    <a:gd name="connsiteX145" fmla="*/ 3253809 w 6858001"/>
                    <a:gd name="connsiteY145" fmla="*/ 866524 h 874716"/>
                    <a:gd name="connsiteX146" fmla="*/ 3209993 w 6858001"/>
                    <a:gd name="connsiteY146" fmla="*/ 848235 h 874716"/>
                    <a:gd name="connsiteX147" fmla="*/ 3107500 w 6858001"/>
                    <a:gd name="connsiteY147" fmla="*/ 810326 h 874716"/>
                    <a:gd name="connsiteX148" fmla="*/ 3042728 w 6858001"/>
                    <a:gd name="connsiteY148" fmla="*/ 808610 h 874716"/>
                    <a:gd name="connsiteX149" fmla="*/ 2901943 w 6858001"/>
                    <a:gd name="connsiteY149" fmla="*/ 792418 h 874716"/>
                    <a:gd name="connsiteX150" fmla="*/ 2809930 w 6858001"/>
                    <a:gd name="connsiteY150" fmla="*/ 769367 h 874716"/>
                    <a:gd name="connsiteX151" fmla="*/ 2743826 w 6858001"/>
                    <a:gd name="connsiteY151" fmla="*/ 743268 h 874716"/>
                    <a:gd name="connsiteX152" fmla="*/ 2649143 w 6858001"/>
                    <a:gd name="connsiteY152" fmla="*/ 709167 h 874716"/>
                    <a:gd name="connsiteX153" fmla="*/ 2554079 w 6858001"/>
                    <a:gd name="connsiteY153" fmla="*/ 691450 h 874716"/>
                    <a:gd name="connsiteX154" fmla="*/ 2485307 w 6858001"/>
                    <a:gd name="connsiteY154" fmla="*/ 669160 h 874716"/>
                    <a:gd name="connsiteX155" fmla="*/ 2401292 w 6858001"/>
                    <a:gd name="connsiteY155" fmla="*/ 653919 h 874716"/>
                    <a:gd name="connsiteX156" fmla="*/ 2330806 w 6858001"/>
                    <a:gd name="connsiteY156" fmla="*/ 653349 h 874716"/>
                    <a:gd name="connsiteX157" fmla="*/ 2220312 w 6858001"/>
                    <a:gd name="connsiteY157" fmla="*/ 656015 h 874716"/>
                    <a:gd name="connsiteX158" fmla="*/ 2085054 w 6858001"/>
                    <a:gd name="connsiteY158" fmla="*/ 609914 h 874716"/>
                    <a:gd name="connsiteX159" fmla="*/ 2030378 w 6858001"/>
                    <a:gd name="connsiteY159" fmla="*/ 599625 h 874716"/>
                    <a:gd name="connsiteX160" fmla="*/ 1978940 w 6858001"/>
                    <a:gd name="connsiteY160" fmla="*/ 594863 h 874716"/>
                    <a:gd name="connsiteX161" fmla="*/ 1869780 w 6858001"/>
                    <a:gd name="connsiteY161" fmla="*/ 564192 h 874716"/>
                    <a:gd name="connsiteX162" fmla="*/ 1825393 w 6858001"/>
                    <a:gd name="connsiteY162" fmla="*/ 554094 h 874716"/>
                    <a:gd name="connsiteX163" fmla="*/ 1763287 w 6858001"/>
                    <a:gd name="connsiteY163" fmla="*/ 554286 h 874716"/>
                    <a:gd name="connsiteX164" fmla="*/ 1650317 w 6858001"/>
                    <a:gd name="connsiteY164" fmla="*/ 540187 h 874716"/>
                    <a:gd name="connsiteX165" fmla="*/ 1537537 w 6858001"/>
                    <a:gd name="connsiteY165" fmla="*/ 499038 h 874716"/>
                    <a:gd name="connsiteX166" fmla="*/ 1489720 w 6858001"/>
                    <a:gd name="connsiteY166" fmla="*/ 503038 h 874716"/>
                    <a:gd name="connsiteX167" fmla="*/ 1472575 w 6858001"/>
                    <a:gd name="connsiteY167" fmla="*/ 502086 h 874716"/>
                    <a:gd name="connsiteX168" fmla="*/ 1318456 w 6858001"/>
                    <a:gd name="connsiteY168" fmla="*/ 479415 h 874716"/>
                    <a:gd name="connsiteX169" fmla="*/ 1303024 w 6858001"/>
                    <a:gd name="connsiteY169" fmla="*/ 476939 h 874716"/>
                    <a:gd name="connsiteX170" fmla="*/ 1230633 w 6858001"/>
                    <a:gd name="connsiteY170" fmla="*/ 456746 h 874716"/>
                    <a:gd name="connsiteX171" fmla="*/ 1048125 w 6858001"/>
                    <a:gd name="connsiteY171" fmla="*/ 444172 h 874716"/>
                    <a:gd name="connsiteX172" fmla="*/ 1036887 w 6858001"/>
                    <a:gd name="connsiteY172" fmla="*/ 442648 h 874716"/>
                    <a:gd name="connsiteX173" fmla="*/ 975733 w 6858001"/>
                    <a:gd name="connsiteY173" fmla="*/ 452744 h 874716"/>
                    <a:gd name="connsiteX174" fmla="*/ 945444 w 6858001"/>
                    <a:gd name="connsiteY174" fmla="*/ 467033 h 874716"/>
                    <a:gd name="connsiteX175" fmla="*/ 898198 w 6858001"/>
                    <a:gd name="connsiteY175" fmla="*/ 481893 h 874716"/>
                    <a:gd name="connsiteX176" fmla="*/ 850189 w 6858001"/>
                    <a:gd name="connsiteY176" fmla="*/ 487417 h 874716"/>
                    <a:gd name="connsiteX177" fmla="*/ 769605 w 6858001"/>
                    <a:gd name="connsiteY177" fmla="*/ 464937 h 874716"/>
                    <a:gd name="connsiteX178" fmla="*/ 740268 w 6858001"/>
                    <a:gd name="connsiteY178" fmla="*/ 462651 h 874716"/>
                    <a:gd name="connsiteX179" fmla="*/ 674923 w 6858001"/>
                    <a:gd name="connsiteY179" fmla="*/ 451792 h 874716"/>
                    <a:gd name="connsiteX180" fmla="*/ 617772 w 6858001"/>
                    <a:gd name="connsiteY180" fmla="*/ 452554 h 874716"/>
                    <a:gd name="connsiteX181" fmla="*/ 571860 w 6858001"/>
                    <a:gd name="connsiteY181" fmla="*/ 469891 h 874716"/>
                    <a:gd name="connsiteX182" fmla="*/ 505182 w 6858001"/>
                    <a:gd name="connsiteY182" fmla="*/ 473319 h 874716"/>
                    <a:gd name="connsiteX183" fmla="*/ 462126 w 6858001"/>
                    <a:gd name="connsiteY183" fmla="*/ 460747 h 874716"/>
                    <a:gd name="connsiteX184" fmla="*/ 453364 w 6858001"/>
                    <a:gd name="connsiteY184" fmla="*/ 459033 h 874716"/>
                    <a:gd name="connsiteX185" fmla="*/ 340774 w 6858001"/>
                    <a:gd name="connsiteY185" fmla="*/ 458268 h 874716"/>
                    <a:gd name="connsiteX186" fmla="*/ 200182 w 6858001"/>
                    <a:gd name="connsiteY186" fmla="*/ 496180 h 874716"/>
                    <a:gd name="connsiteX187" fmla="*/ 176939 w 6858001"/>
                    <a:gd name="connsiteY187" fmla="*/ 504182 h 874716"/>
                    <a:gd name="connsiteX188" fmla="*/ 63587 w 6858001"/>
                    <a:gd name="connsiteY188" fmla="*/ 518088 h 874716"/>
                    <a:gd name="connsiteX189" fmla="*/ 2817 w 6858001"/>
                    <a:gd name="connsiteY189" fmla="*/ 532187 h 874716"/>
                    <a:gd name="connsiteX190" fmla="*/ 0 w 6858001"/>
                    <a:gd name="connsiteY190" fmla="*/ 533314 h 874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Lst>
                  <a:rect l="l" t="t" r="r" b="b"/>
                  <a:pathLst>
                    <a:path w="6858001" h="874716">
                      <a:moveTo>
                        <a:pt x="0" y="533314"/>
                      </a:moveTo>
                      <a:lnTo>
                        <a:pt x="0" y="69206"/>
                      </a:lnTo>
                      <a:lnTo>
                        <a:pt x="21486" y="71924"/>
                      </a:lnTo>
                      <a:cubicBezTo>
                        <a:pt x="92546" y="60493"/>
                        <a:pt x="159604" y="87354"/>
                        <a:pt x="228948" y="88116"/>
                      </a:cubicBezTo>
                      <a:cubicBezTo>
                        <a:pt x="260382" y="88496"/>
                        <a:pt x="291435" y="94592"/>
                        <a:pt x="313533" y="62779"/>
                      </a:cubicBezTo>
                      <a:cubicBezTo>
                        <a:pt x="316389" y="58587"/>
                        <a:pt x="330298" y="60873"/>
                        <a:pt x="338870" y="62207"/>
                      </a:cubicBezTo>
                      <a:cubicBezTo>
                        <a:pt x="357921" y="65066"/>
                        <a:pt x="376781" y="72304"/>
                        <a:pt x="395640" y="72114"/>
                      </a:cubicBezTo>
                      <a:cubicBezTo>
                        <a:pt x="434695" y="71924"/>
                        <a:pt x="473939" y="68876"/>
                        <a:pt x="512802" y="65446"/>
                      </a:cubicBezTo>
                      <a:cubicBezTo>
                        <a:pt x="527470" y="64112"/>
                        <a:pt x="541569" y="58969"/>
                        <a:pt x="556047" y="55349"/>
                      </a:cubicBezTo>
                      <a:cubicBezTo>
                        <a:pt x="564048" y="53253"/>
                        <a:pt x="572622" y="47729"/>
                        <a:pt x="580050" y="48871"/>
                      </a:cubicBezTo>
                      <a:cubicBezTo>
                        <a:pt x="623106" y="55539"/>
                        <a:pt x="662541" y="39157"/>
                        <a:pt x="703308" y="30964"/>
                      </a:cubicBezTo>
                      <a:cubicBezTo>
                        <a:pt x="722169" y="27154"/>
                        <a:pt x="739886" y="18010"/>
                        <a:pt x="758174" y="11724"/>
                      </a:cubicBezTo>
                      <a:cubicBezTo>
                        <a:pt x="762936" y="10008"/>
                        <a:pt x="768271" y="8484"/>
                        <a:pt x="773035" y="8866"/>
                      </a:cubicBezTo>
                      <a:cubicBezTo>
                        <a:pt x="800276" y="11152"/>
                        <a:pt x="827329" y="14390"/>
                        <a:pt x="854379" y="16866"/>
                      </a:cubicBezTo>
                      <a:cubicBezTo>
                        <a:pt x="878956" y="19152"/>
                        <a:pt x="903722" y="19914"/>
                        <a:pt x="915343" y="47919"/>
                      </a:cubicBezTo>
                      <a:cubicBezTo>
                        <a:pt x="917059" y="52301"/>
                        <a:pt x="922773" y="55539"/>
                        <a:pt x="927155" y="58397"/>
                      </a:cubicBezTo>
                      <a:cubicBezTo>
                        <a:pt x="994785" y="102405"/>
                        <a:pt x="1030980" y="101261"/>
                        <a:pt x="1097087" y="54777"/>
                      </a:cubicBezTo>
                      <a:cubicBezTo>
                        <a:pt x="1103945" y="50015"/>
                        <a:pt x="1118613" y="46585"/>
                        <a:pt x="1123185" y="50395"/>
                      </a:cubicBezTo>
                      <a:cubicBezTo>
                        <a:pt x="1162049" y="82020"/>
                        <a:pt x="1204532" y="78590"/>
                        <a:pt x="1249302" y="68684"/>
                      </a:cubicBezTo>
                      <a:cubicBezTo>
                        <a:pt x="1260922" y="66018"/>
                        <a:pt x="1277307" y="66018"/>
                        <a:pt x="1286069" y="72304"/>
                      </a:cubicBezTo>
                      <a:cubicBezTo>
                        <a:pt x="1327790" y="101451"/>
                        <a:pt x="1372560" y="97261"/>
                        <a:pt x="1417899" y="88688"/>
                      </a:cubicBezTo>
                      <a:cubicBezTo>
                        <a:pt x="1424948" y="87354"/>
                        <a:pt x="1433522" y="80114"/>
                        <a:pt x="1436568" y="73448"/>
                      </a:cubicBezTo>
                      <a:cubicBezTo>
                        <a:pt x="1447428" y="49825"/>
                        <a:pt x="1467813" y="41823"/>
                        <a:pt x="1490292" y="35154"/>
                      </a:cubicBezTo>
                      <a:cubicBezTo>
                        <a:pt x="1525727" y="24296"/>
                        <a:pt x="1560588" y="11532"/>
                        <a:pt x="1596213" y="1245"/>
                      </a:cubicBezTo>
                      <a:cubicBezTo>
                        <a:pt x="1604978" y="-1231"/>
                        <a:pt x="1615836" y="293"/>
                        <a:pt x="1624980" y="3150"/>
                      </a:cubicBezTo>
                      <a:cubicBezTo>
                        <a:pt x="1656223" y="12866"/>
                        <a:pt x="1676036" y="37251"/>
                        <a:pt x="1697753" y="59731"/>
                      </a:cubicBezTo>
                      <a:cubicBezTo>
                        <a:pt x="1707279" y="69638"/>
                        <a:pt x="1720423" y="76686"/>
                        <a:pt x="1733188" y="82400"/>
                      </a:cubicBezTo>
                      <a:cubicBezTo>
                        <a:pt x="1766335" y="97071"/>
                        <a:pt x="1800246" y="110215"/>
                        <a:pt x="1833775" y="124121"/>
                      </a:cubicBezTo>
                      <a:cubicBezTo>
                        <a:pt x="1837013" y="125455"/>
                        <a:pt x="1839679" y="128884"/>
                        <a:pt x="1842158" y="131742"/>
                      </a:cubicBezTo>
                      <a:cubicBezTo>
                        <a:pt x="1866922" y="161843"/>
                        <a:pt x="1891497" y="192132"/>
                        <a:pt x="1916454" y="222233"/>
                      </a:cubicBezTo>
                      <a:cubicBezTo>
                        <a:pt x="1921216" y="227947"/>
                        <a:pt x="1928076" y="232139"/>
                        <a:pt x="1933219" y="237663"/>
                      </a:cubicBezTo>
                      <a:cubicBezTo>
                        <a:pt x="1940459" y="245283"/>
                        <a:pt x="1949603" y="252524"/>
                        <a:pt x="1953413" y="261668"/>
                      </a:cubicBezTo>
                      <a:cubicBezTo>
                        <a:pt x="1965224" y="290433"/>
                        <a:pt x="1987894" y="302817"/>
                        <a:pt x="2016469" y="308151"/>
                      </a:cubicBezTo>
                      <a:cubicBezTo>
                        <a:pt x="2042570" y="313104"/>
                        <a:pt x="2068669" y="317296"/>
                        <a:pt x="2094578" y="323010"/>
                      </a:cubicBezTo>
                      <a:cubicBezTo>
                        <a:pt x="2126201" y="329868"/>
                        <a:pt x="2157636" y="337298"/>
                        <a:pt x="2188879" y="345681"/>
                      </a:cubicBezTo>
                      <a:cubicBezTo>
                        <a:pt x="2202404" y="349301"/>
                        <a:pt x="2216692" y="353491"/>
                        <a:pt x="2228314" y="360921"/>
                      </a:cubicBezTo>
                      <a:cubicBezTo>
                        <a:pt x="2260890" y="381496"/>
                        <a:pt x="2295753" y="395402"/>
                        <a:pt x="2334044" y="389878"/>
                      </a:cubicBezTo>
                      <a:cubicBezTo>
                        <a:pt x="2364715" y="385496"/>
                        <a:pt x="2390434" y="396736"/>
                        <a:pt x="2409485" y="414263"/>
                      </a:cubicBezTo>
                      <a:cubicBezTo>
                        <a:pt x="2444158" y="446078"/>
                        <a:pt x="2481305" y="438838"/>
                        <a:pt x="2518264" y="428552"/>
                      </a:cubicBezTo>
                      <a:cubicBezTo>
                        <a:pt x="2537315" y="423217"/>
                        <a:pt x="2552935" y="423979"/>
                        <a:pt x="2571034" y="429122"/>
                      </a:cubicBezTo>
                      <a:cubicBezTo>
                        <a:pt x="2612945" y="441124"/>
                        <a:pt x="2640950" y="473701"/>
                        <a:pt x="2668001" y="502276"/>
                      </a:cubicBezTo>
                      <a:cubicBezTo>
                        <a:pt x="2691054" y="526661"/>
                        <a:pt x="2716963" y="540377"/>
                        <a:pt x="2745348" y="550666"/>
                      </a:cubicBezTo>
                      <a:cubicBezTo>
                        <a:pt x="2781163" y="563810"/>
                        <a:pt x="2809548" y="558858"/>
                        <a:pt x="2826694" y="527233"/>
                      </a:cubicBezTo>
                      <a:cubicBezTo>
                        <a:pt x="2831457" y="518278"/>
                        <a:pt x="2839839" y="507800"/>
                        <a:pt x="2848793" y="505134"/>
                      </a:cubicBezTo>
                      <a:cubicBezTo>
                        <a:pt x="2892037" y="491800"/>
                        <a:pt x="2935854" y="472367"/>
                        <a:pt x="2982148" y="484179"/>
                      </a:cubicBezTo>
                      <a:cubicBezTo>
                        <a:pt x="3046158" y="500372"/>
                        <a:pt x="3108644" y="499420"/>
                        <a:pt x="3172654" y="483417"/>
                      </a:cubicBezTo>
                      <a:cubicBezTo>
                        <a:pt x="3276480" y="457508"/>
                        <a:pt x="3380305" y="430076"/>
                        <a:pt x="3489467" y="435790"/>
                      </a:cubicBezTo>
                      <a:cubicBezTo>
                        <a:pt x="3507563" y="436742"/>
                        <a:pt x="3529090" y="425121"/>
                        <a:pt x="3544713" y="413691"/>
                      </a:cubicBezTo>
                      <a:cubicBezTo>
                        <a:pt x="3574622" y="391974"/>
                        <a:pt x="3573288" y="390258"/>
                        <a:pt x="3606817" y="408167"/>
                      </a:cubicBezTo>
                      <a:cubicBezTo>
                        <a:pt x="3614819" y="412549"/>
                        <a:pt x="3624725" y="415215"/>
                        <a:pt x="3630632" y="421693"/>
                      </a:cubicBezTo>
                      <a:cubicBezTo>
                        <a:pt x="3660731" y="454650"/>
                        <a:pt x="3697880" y="446648"/>
                        <a:pt x="3734837" y="441886"/>
                      </a:cubicBezTo>
                      <a:cubicBezTo>
                        <a:pt x="3741315" y="440934"/>
                        <a:pt x="3749125" y="439600"/>
                        <a:pt x="3754652" y="442268"/>
                      </a:cubicBezTo>
                      <a:cubicBezTo>
                        <a:pt x="3779607" y="454268"/>
                        <a:pt x="3800753" y="450078"/>
                        <a:pt x="3822472" y="433694"/>
                      </a:cubicBezTo>
                      <a:cubicBezTo>
                        <a:pt x="3841331" y="419597"/>
                        <a:pt x="3863049" y="411215"/>
                        <a:pt x="3885338" y="428742"/>
                      </a:cubicBezTo>
                      <a:cubicBezTo>
                        <a:pt x="3934870" y="467605"/>
                        <a:pt x="3987829" y="469509"/>
                        <a:pt x="4043839" y="444934"/>
                      </a:cubicBezTo>
                      <a:cubicBezTo>
                        <a:pt x="4083845" y="427407"/>
                        <a:pt x="4123280" y="423407"/>
                        <a:pt x="4165383" y="441124"/>
                      </a:cubicBezTo>
                      <a:cubicBezTo>
                        <a:pt x="4181576" y="447982"/>
                        <a:pt x="4202531" y="443410"/>
                        <a:pt x="4221391" y="444934"/>
                      </a:cubicBezTo>
                      <a:cubicBezTo>
                        <a:pt x="4232060" y="445696"/>
                        <a:pt x="4243872" y="445886"/>
                        <a:pt x="4253014" y="450650"/>
                      </a:cubicBezTo>
                      <a:cubicBezTo>
                        <a:pt x="4277401" y="462843"/>
                        <a:pt x="4300070" y="478463"/>
                        <a:pt x="4324645" y="490466"/>
                      </a:cubicBezTo>
                      <a:cubicBezTo>
                        <a:pt x="4336457" y="496180"/>
                        <a:pt x="4350554" y="499228"/>
                        <a:pt x="4363890" y="499420"/>
                      </a:cubicBezTo>
                      <a:cubicBezTo>
                        <a:pt x="4403325" y="500372"/>
                        <a:pt x="4442761" y="500372"/>
                        <a:pt x="4482004" y="498658"/>
                      </a:cubicBezTo>
                      <a:cubicBezTo>
                        <a:pt x="4546776" y="495990"/>
                        <a:pt x="4612500" y="495418"/>
                        <a:pt x="4659174" y="438648"/>
                      </a:cubicBezTo>
                      <a:cubicBezTo>
                        <a:pt x="4662986" y="434076"/>
                        <a:pt x="4671176" y="431408"/>
                        <a:pt x="4677655" y="430646"/>
                      </a:cubicBezTo>
                      <a:cubicBezTo>
                        <a:pt x="4707564" y="427027"/>
                        <a:pt x="4738235" y="426645"/>
                        <a:pt x="4767764" y="420739"/>
                      </a:cubicBezTo>
                      <a:cubicBezTo>
                        <a:pt x="4791386" y="415977"/>
                        <a:pt x="4811009" y="417501"/>
                        <a:pt x="4828916" y="434266"/>
                      </a:cubicBezTo>
                      <a:cubicBezTo>
                        <a:pt x="4852348" y="456364"/>
                        <a:pt x="4880925" y="469319"/>
                        <a:pt x="4912168" y="462271"/>
                      </a:cubicBezTo>
                      <a:cubicBezTo>
                        <a:pt x="4943409" y="455412"/>
                        <a:pt x="4963984" y="470271"/>
                        <a:pt x="4987037" y="485703"/>
                      </a:cubicBezTo>
                      <a:cubicBezTo>
                        <a:pt x="5003801" y="496942"/>
                        <a:pt x="5022852" y="511040"/>
                        <a:pt x="5041521" y="512182"/>
                      </a:cubicBezTo>
                      <a:cubicBezTo>
                        <a:pt x="5083814" y="514658"/>
                        <a:pt x="5120201" y="553904"/>
                        <a:pt x="5166113" y="531615"/>
                      </a:cubicBezTo>
                      <a:cubicBezTo>
                        <a:pt x="5169161" y="530091"/>
                        <a:pt x="5174685" y="533901"/>
                        <a:pt x="5179067" y="534853"/>
                      </a:cubicBezTo>
                      <a:cubicBezTo>
                        <a:pt x="5214121" y="542093"/>
                        <a:pt x="5247078" y="535043"/>
                        <a:pt x="5272796" y="511230"/>
                      </a:cubicBezTo>
                      <a:cubicBezTo>
                        <a:pt x="5306516" y="480177"/>
                        <a:pt x="5343855" y="477129"/>
                        <a:pt x="5385384" y="487227"/>
                      </a:cubicBezTo>
                      <a:cubicBezTo>
                        <a:pt x="5398721" y="490466"/>
                        <a:pt x="5412057" y="492752"/>
                        <a:pt x="5425582" y="495418"/>
                      </a:cubicBezTo>
                      <a:cubicBezTo>
                        <a:pt x="5443870" y="499228"/>
                        <a:pt x="5462351" y="503230"/>
                        <a:pt x="5480637" y="507040"/>
                      </a:cubicBezTo>
                      <a:cubicBezTo>
                        <a:pt x="5498356" y="510850"/>
                        <a:pt x="5517979" y="517326"/>
                        <a:pt x="5531693" y="500944"/>
                      </a:cubicBezTo>
                      <a:cubicBezTo>
                        <a:pt x="5543506" y="486845"/>
                        <a:pt x="5551888" y="488179"/>
                        <a:pt x="5562746" y="500372"/>
                      </a:cubicBezTo>
                      <a:cubicBezTo>
                        <a:pt x="5600467" y="543045"/>
                        <a:pt x="5646189" y="569716"/>
                        <a:pt x="5704483" y="571620"/>
                      </a:cubicBezTo>
                      <a:cubicBezTo>
                        <a:pt x="5716485" y="572002"/>
                        <a:pt x="5728678" y="574668"/>
                        <a:pt x="5740488" y="577526"/>
                      </a:cubicBezTo>
                      <a:cubicBezTo>
                        <a:pt x="5747728" y="579241"/>
                        <a:pt x="5756493" y="581147"/>
                        <a:pt x="5760873" y="586291"/>
                      </a:cubicBezTo>
                      <a:cubicBezTo>
                        <a:pt x="5794974" y="625534"/>
                        <a:pt x="5837457" y="652777"/>
                        <a:pt x="5883751" y="674686"/>
                      </a:cubicBezTo>
                      <a:cubicBezTo>
                        <a:pt x="5900323" y="682496"/>
                        <a:pt x="5918042" y="690306"/>
                        <a:pt x="5935949" y="692592"/>
                      </a:cubicBezTo>
                      <a:cubicBezTo>
                        <a:pt x="5954617" y="694878"/>
                        <a:pt x="5974240" y="691068"/>
                        <a:pt x="5993291" y="688972"/>
                      </a:cubicBezTo>
                      <a:cubicBezTo>
                        <a:pt x="6004531" y="687830"/>
                        <a:pt x="6017485" y="688020"/>
                        <a:pt x="6026440" y="682496"/>
                      </a:cubicBezTo>
                      <a:cubicBezTo>
                        <a:pt x="6054825" y="665159"/>
                        <a:pt x="6082258" y="646491"/>
                        <a:pt x="6108738" y="626296"/>
                      </a:cubicBezTo>
                      <a:cubicBezTo>
                        <a:pt x="6131409" y="608960"/>
                        <a:pt x="6135981" y="606483"/>
                        <a:pt x="6155602" y="628202"/>
                      </a:cubicBezTo>
                      <a:cubicBezTo>
                        <a:pt x="6175797" y="650491"/>
                        <a:pt x="6200944" y="662111"/>
                        <a:pt x="6228756" y="666873"/>
                      </a:cubicBezTo>
                      <a:cubicBezTo>
                        <a:pt x="6272764" y="674304"/>
                        <a:pt x="6317151" y="680590"/>
                        <a:pt x="6361539" y="684210"/>
                      </a:cubicBezTo>
                      <a:cubicBezTo>
                        <a:pt x="6401736" y="687448"/>
                        <a:pt x="6420977" y="669922"/>
                        <a:pt x="6428979" y="630106"/>
                      </a:cubicBezTo>
                      <a:cubicBezTo>
                        <a:pt x="6433551" y="608007"/>
                        <a:pt x="6439458" y="584003"/>
                        <a:pt x="6463840" y="578098"/>
                      </a:cubicBezTo>
                      <a:cubicBezTo>
                        <a:pt x="6503658" y="568572"/>
                        <a:pt x="6544997" y="564382"/>
                        <a:pt x="6564620" y="517708"/>
                      </a:cubicBezTo>
                      <a:cubicBezTo>
                        <a:pt x="6575478" y="527995"/>
                        <a:pt x="6582146" y="534091"/>
                        <a:pt x="6588625" y="540187"/>
                      </a:cubicBezTo>
                      <a:cubicBezTo>
                        <a:pt x="6606531" y="557142"/>
                        <a:pt x="6643678" y="564382"/>
                        <a:pt x="6662541" y="549714"/>
                      </a:cubicBezTo>
                      <a:cubicBezTo>
                        <a:pt x="6690354" y="528377"/>
                        <a:pt x="6715883" y="532377"/>
                        <a:pt x="6742552" y="548952"/>
                      </a:cubicBezTo>
                      <a:cubicBezTo>
                        <a:pt x="6764841" y="562668"/>
                        <a:pt x="6788417" y="567954"/>
                        <a:pt x="6812063" y="568430"/>
                      </a:cubicBezTo>
                      <a:lnTo>
                        <a:pt x="6858001" y="562267"/>
                      </a:lnTo>
                      <a:lnTo>
                        <a:pt x="6858001" y="734520"/>
                      </a:lnTo>
                      <a:lnTo>
                        <a:pt x="6815516" y="744220"/>
                      </a:lnTo>
                      <a:cubicBezTo>
                        <a:pt x="6793035" y="749744"/>
                        <a:pt x="6771319" y="759651"/>
                        <a:pt x="6748458" y="763271"/>
                      </a:cubicBezTo>
                      <a:cubicBezTo>
                        <a:pt x="6694164" y="771843"/>
                        <a:pt x="6639488" y="777939"/>
                        <a:pt x="6584812" y="784797"/>
                      </a:cubicBezTo>
                      <a:cubicBezTo>
                        <a:pt x="6528424" y="791846"/>
                        <a:pt x="6472225" y="799276"/>
                        <a:pt x="6415833" y="805562"/>
                      </a:cubicBezTo>
                      <a:cubicBezTo>
                        <a:pt x="6384972" y="808802"/>
                        <a:pt x="6353919" y="809372"/>
                        <a:pt x="6323058" y="812420"/>
                      </a:cubicBezTo>
                      <a:cubicBezTo>
                        <a:pt x="6296005" y="815088"/>
                        <a:pt x="6269144" y="820041"/>
                        <a:pt x="6242093" y="823281"/>
                      </a:cubicBezTo>
                      <a:cubicBezTo>
                        <a:pt x="6218660" y="825947"/>
                        <a:pt x="6195037" y="827471"/>
                        <a:pt x="6171605" y="830139"/>
                      </a:cubicBezTo>
                      <a:cubicBezTo>
                        <a:pt x="6134075" y="834519"/>
                        <a:pt x="6096736" y="839473"/>
                        <a:pt x="6059397" y="844045"/>
                      </a:cubicBezTo>
                      <a:cubicBezTo>
                        <a:pt x="6043776" y="845759"/>
                        <a:pt x="6027392" y="850522"/>
                        <a:pt x="6012723" y="847665"/>
                      </a:cubicBezTo>
                      <a:cubicBezTo>
                        <a:pt x="5975764" y="840425"/>
                        <a:pt x="5939377" y="842521"/>
                        <a:pt x="5902610" y="847473"/>
                      </a:cubicBezTo>
                      <a:cubicBezTo>
                        <a:pt x="5890037" y="849190"/>
                        <a:pt x="5876511" y="848808"/>
                        <a:pt x="5864318" y="845569"/>
                      </a:cubicBezTo>
                      <a:cubicBezTo>
                        <a:pt x="5839361" y="839091"/>
                        <a:pt x="5815169" y="829947"/>
                        <a:pt x="5790592" y="821947"/>
                      </a:cubicBezTo>
                      <a:cubicBezTo>
                        <a:pt x="5787924" y="820995"/>
                        <a:pt x="5784686" y="820803"/>
                        <a:pt x="5781830" y="820233"/>
                      </a:cubicBezTo>
                      <a:cubicBezTo>
                        <a:pt x="5765635" y="816992"/>
                        <a:pt x="5749634" y="813754"/>
                        <a:pt x="5733440" y="810896"/>
                      </a:cubicBezTo>
                      <a:cubicBezTo>
                        <a:pt x="5724678" y="809372"/>
                        <a:pt x="5715723" y="809182"/>
                        <a:pt x="5706959" y="807848"/>
                      </a:cubicBezTo>
                      <a:cubicBezTo>
                        <a:pt x="5673050" y="802514"/>
                        <a:pt x="5635711" y="811468"/>
                        <a:pt x="5606372" y="788417"/>
                      </a:cubicBezTo>
                      <a:cubicBezTo>
                        <a:pt x="5587321" y="773557"/>
                        <a:pt x="5568842" y="776987"/>
                        <a:pt x="5548460" y="779273"/>
                      </a:cubicBezTo>
                      <a:cubicBezTo>
                        <a:pt x="5533027" y="780987"/>
                        <a:pt x="5517215" y="780415"/>
                        <a:pt x="5501594" y="780607"/>
                      </a:cubicBezTo>
                      <a:cubicBezTo>
                        <a:pt x="5474161" y="781177"/>
                        <a:pt x="5446728" y="781369"/>
                        <a:pt x="5419295" y="782321"/>
                      </a:cubicBezTo>
                      <a:cubicBezTo>
                        <a:pt x="5410531" y="782701"/>
                        <a:pt x="5401579" y="787465"/>
                        <a:pt x="5393005" y="786703"/>
                      </a:cubicBezTo>
                      <a:cubicBezTo>
                        <a:pt x="5353379" y="783083"/>
                        <a:pt x="5313754" y="777367"/>
                        <a:pt x="5274129" y="774129"/>
                      </a:cubicBezTo>
                      <a:cubicBezTo>
                        <a:pt x="5251650" y="772225"/>
                        <a:pt x="5228597" y="775843"/>
                        <a:pt x="5206308" y="773177"/>
                      </a:cubicBezTo>
                      <a:cubicBezTo>
                        <a:pt x="5180591" y="770129"/>
                        <a:pt x="5155445" y="762319"/>
                        <a:pt x="5129916" y="757554"/>
                      </a:cubicBezTo>
                      <a:cubicBezTo>
                        <a:pt x="5122867" y="756222"/>
                        <a:pt x="5115057" y="757936"/>
                        <a:pt x="5107627" y="758316"/>
                      </a:cubicBezTo>
                      <a:cubicBezTo>
                        <a:pt x="5099245" y="758699"/>
                        <a:pt x="5091052" y="759461"/>
                        <a:pt x="5082670" y="759651"/>
                      </a:cubicBezTo>
                      <a:cubicBezTo>
                        <a:pt x="5057141" y="760033"/>
                        <a:pt x="5031614" y="759461"/>
                        <a:pt x="5006086" y="760795"/>
                      </a:cubicBezTo>
                      <a:cubicBezTo>
                        <a:pt x="4990465" y="761557"/>
                        <a:pt x="4974082" y="769367"/>
                        <a:pt x="4959602" y="766509"/>
                      </a:cubicBezTo>
                      <a:cubicBezTo>
                        <a:pt x="4930075" y="760985"/>
                        <a:pt x="4900546" y="773367"/>
                        <a:pt x="4871019" y="763081"/>
                      </a:cubicBezTo>
                      <a:cubicBezTo>
                        <a:pt x="4861873" y="760033"/>
                        <a:pt x="4849300" y="767653"/>
                        <a:pt x="4838250" y="768033"/>
                      </a:cubicBezTo>
                      <a:cubicBezTo>
                        <a:pt x="4810627" y="768985"/>
                        <a:pt x="4783004" y="768795"/>
                        <a:pt x="4755381" y="768605"/>
                      </a:cubicBezTo>
                      <a:cubicBezTo>
                        <a:pt x="4730614" y="768415"/>
                        <a:pt x="4704895" y="771081"/>
                        <a:pt x="4681083" y="765747"/>
                      </a:cubicBezTo>
                      <a:cubicBezTo>
                        <a:pt x="4656126" y="760033"/>
                        <a:pt x="4633647" y="760795"/>
                        <a:pt x="4609452" y="767271"/>
                      </a:cubicBezTo>
                      <a:cubicBezTo>
                        <a:pt x="4592878" y="771653"/>
                        <a:pt x="4575351" y="772225"/>
                        <a:pt x="4558207" y="773557"/>
                      </a:cubicBezTo>
                      <a:cubicBezTo>
                        <a:pt x="4539728" y="775081"/>
                        <a:pt x="4519343" y="771081"/>
                        <a:pt x="4502579" y="777367"/>
                      </a:cubicBezTo>
                      <a:cubicBezTo>
                        <a:pt x="4452665" y="796038"/>
                        <a:pt x="4401419" y="800038"/>
                        <a:pt x="4349222" y="800038"/>
                      </a:cubicBezTo>
                      <a:cubicBezTo>
                        <a:pt x="4339695" y="800038"/>
                        <a:pt x="4329979" y="797372"/>
                        <a:pt x="4320837" y="794514"/>
                      </a:cubicBezTo>
                      <a:cubicBezTo>
                        <a:pt x="4267493" y="777367"/>
                        <a:pt x="4213961" y="778891"/>
                        <a:pt x="4159667" y="789370"/>
                      </a:cubicBezTo>
                      <a:cubicBezTo>
                        <a:pt x="4148427" y="791656"/>
                        <a:pt x="4135854" y="792038"/>
                        <a:pt x="4124614" y="789752"/>
                      </a:cubicBezTo>
                      <a:cubicBezTo>
                        <a:pt x="4092989" y="783083"/>
                        <a:pt x="4062318" y="772033"/>
                        <a:pt x="4030503" y="767271"/>
                      </a:cubicBezTo>
                      <a:cubicBezTo>
                        <a:pt x="3977925" y="759461"/>
                        <a:pt x="3932394" y="785749"/>
                        <a:pt x="3885338" y="802896"/>
                      </a:cubicBezTo>
                      <a:cubicBezTo>
                        <a:pt x="3840569" y="819089"/>
                        <a:pt x="3802467" y="855666"/>
                        <a:pt x="3749506" y="847473"/>
                      </a:cubicBezTo>
                      <a:cubicBezTo>
                        <a:pt x="3744173" y="846711"/>
                        <a:pt x="3738267" y="851856"/>
                        <a:pt x="3732361" y="853190"/>
                      </a:cubicBezTo>
                      <a:cubicBezTo>
                        <a:pt x="3716168" y="856810"/>
                        <a:pt x="3699976" y="861190"/>
                        <a:pt x="3683591" y="862906"/>
                      </a:cubicBezTo>
                      <a:cubicBezTo>
                        <a:pt x="3663589" y="865192"/>
                        <a:pt x="3643204" y="864430"/>
                        <a:pt x="3623201" y="866334"/>
                      </a:cubicBezTo>
                      <a:cubicBezTo>
                        <a:pt x="3597482" y="868620"/>
                        <a:pt x="3572146" y="874716"/>
                        <a:pt x="3546617" y="874716"/>
                      </a:cubicBezTo>
                      <a:cubicBezTo>
                        <a:pt x="3526042" y="874716"/>
                        <a:pt x="3505657" y="867668"/>
                        <a:pt x="3485275" y="864238"/>
                      </a:cubicBezTo>
                      <a:cubicBezTo>
                        <a:pt x="3456508" y="859476"/>
                        <a:pt x="3424883" y="860810"/>
                        <a:pt x="3399546" y="848618"/>
                      </a:cubicBezTo>
                      <a:cubicBezTo>
                        <a:pt x="3372495" y="835663"/>
                        <a:pt x="3346776" y="829757"/>
                        <a:pt x="3318771" y="833757"/>
                      </a:cubicBezTo>
                      <a:cubicBezTo>
                        <a:pt x="3309437" y="835091"/>
                        <a:pt x="3297434" y="843093"/>
                        <a:pt x="3293244" y="851284"/>
                      </a:cubicBezTo>
                      <a:cubicBezTo>
                        <a:pt x="3283908" y="869572"/>
                        <a:pt x="3271145" y="872812"/>
                        <a:pt x="3253809" y="866524"/>
                      </a:cubicBezTo>
                      <a:cubicBezTo>
                        <a:pt x="3238758" y="861190"/>
                        <a:pt x="3220280" y="858524"/>
                        <a:pt x="3209993" y="848235"/>
                      </a:cubicBezTo>
                      <a:cubicBezTo>
                        <a:pt x="3180844" y="819089"/>
                        <a:pt x="3143695" y="818136"/>
                        <a:pt x="3107500" y="810326"/>
                      </a:cubicBezTo>
                      <a:cubicBezTo>
                        <a:pt x="3085403" y="805562"/>
                        <a:pt x="3064827" y="805372"/>
                        <a:pt x="3042728" y="808610"/>
                      </a:cubicBezTo>
                      <a:cubicBezTo>
                        <a:pt x="2994722" y="815850"/>
                        <a:pt x="2948047" y="805562"/>
                        <a:pt x="2901943" y="792418"/>
                      </a:cubicBezTo>
                      <a:cubicBezTo>
                        <a:pt x="2871462" y="783655"/>
                        <a:pt x="2840219" y="778321"/>
                        <a:pt x="2809930" y="769367"/>
                      </a:cubicBezTo>
                      <a:cubicBezTo>
                        <a:pt x="2787259" y="762509"/>
                        <a:pt x="2764590" y="754316"/>
                        <a:pt x="2743826" y="743268"/>
                      </a:cubicBezTo>
                      <a:cubicBezTo>
                        <a:pt x="2713723" y="727073"/>
                        <a:pt x="2687436" y="702689"/>
                        <a:pt x="2649143" y="709167"/>
                      </a:cubicBezTo>
                      <a:cubicBezTo>
                        <a:pt x="2615421" y="714881"/>
                        <a:pt x="2584942" y="702881"/>
                        <a:pt x="2554079" y="691450"/>
                      </a:cubicBezTo>
                      <a:cubicBezTo>
                        <a:pt x="2531409" y="683068"/>
                        <a:pt x="2508742" y="674494"/>
                        <a:pt x="2485307" y="669160"/>
                      </a:cubicBezTo>
                      <a:cubicBezTo>
                        <a:pt x="2457492" y="662873"/>
                        <a:pt x="2426059" y="665541"/>
                        <a:pt x="2401292" y="653919"/>
                      </a:cubicBezTo>
                      <a:cubicBezTo>
                        <a:pt x="2375383" y="641727"/>
                        <a:pt x="2353859" y="649919"/>
                        <a:pt x="2330806" y="653349"/>
                      </a:cubicBezTo>
                      <a:cubicBezTo>
                        <a:pt x="2294039" y="658683"/>
                        <a:pt x="2257459" y="668590"/>
                        <a:pt x="2220312" y="656015"/>
                      </a:cubicBezTo>
                      <a:cubicBezTo>
                        <a:pt x="2175163" y="640775"/>
                        <a:pt x="2130393" y="624392"/>
                        <a:pt x="2085054" y="609914"/>
                      </a:cubicBezTo>
                      <a:cubicBezTo>
                        <a:pt x="2067525" y="604387"/>
                        <a:pt x="2048668" y="602101"/>
                        <a:pt x="2030378" y="599625"/>
                      </a:cubicBezTo>
                      <a:cubicBezTo>
                        <a:pt x="2013043" y="597529"/>
                        <a:pt x="1992279" y="602863"/>
                        <a:pt x="1978940" y="594863"/>
                      </a:cubicBezTo>
                      <a:cubicBezTo>
                        <a:pt x="1944649" y="574288"/>
                        <a:pt x="1909408" y="564192"/>
                        <a:pt x="1869780" y="564192"/>
                      </a:cubicBezTo>
                      <a:cubicBezTo>
                        <a:pt x="1854920" y="564192"/>
                        <a:pt x="1840441" y="555618"/>
                        <a:pt x="1825393" y="554094"/>
                      </a:cubicBezTo>
                      <a:cubicBezTo>
                        <a:pt x="1804816" y="552190"/>
                        <a:pt x="1781194" y="547045"/>
                        <a:pt x="1763287" y="554286"/>
                      </a:cubicBezTo>
                      <a:cubicBezTo>
                        <a:pt x="1721185" y="571430"/>
                        <a:pt x="1687086" y="557142"/>
                        <a:pt x="1650317" y="540187"/>
                      </a:cubicBezTo>
                      <a:cubicBezTo>
                        <a:pt x="1614120" y="523423"/>
                        <a:pt x="1576019" y="510088"/>
                        <a:pt x="1537537" y="499038"/>
                      </a:cubicBezTo>
                      <a:cubicBezTo>
                        <a:pt x="1523059" y="495038"/>
                        <a:pt x="1505724" y="501706"/>
                        <a:pt x="1489720" y="503038"/>
                      </a:cubicBezTo>
                      <a:cubicBezTo>
                        <a:pt x="1484004" y="503420"/>
                        <a:pt x="1477717" y="503992"/>
                        <a:pt x="1472575" y="502086"/>
                      </a:cubicBezTo>
                      <a:cubicBezTo>
                        <a:pt x="1422854" y="483797"/>
                        <a:pt x="1372368" y="469891"/>
                        <a:pt x="1318456" y="479415"/>
                      </a:cubicBezTo>
                      <a:cubicBezTo>
                        <a:pt x="1313504" y="480369"/>
                        <a:pt x="1307978" y="478273"/>
                        <a:pt x="1303024" y="476939"/>
                      </a:cubicBezTo>
                      <a:cubicBezTo>
                        <a:pt x="1278829" y="470081"/>
                        <a:pt x="1255206" y="459223"/>
                        <a:pt x="1230633" y="456746"/>
                      </a:cubicBezTo>
                      <a:cubicBezTo>
                        <a:pt x="1170051" y="450650"/>
                        <a:pt x="1109091" y="448172"/>
                        <a:pt x="1048125" y="444172"/>
                      </a:cubicBezTo>
                      <a:cubicBezTo>
                        <a:pt x="1044315" y="443982"/>
                        <a:pt x="1040315" y="443982"/>
                        <a:pt x="1036887" y="442648"/>
                      </a:cubicBezTo>
                      <a:cubicBezTo>
                        <a:pt x="1014406" y="434456"/>
                        <a:pt x="994785" y="437124"/>
                        <a:pt x="975733" y="452744"/>
                      </a:cubicBezTo>
                      <a:cubicBezTo>
                        <a:pt x="967350" y="459603"/>
                        <a:pt x="955920" y="463223"/>
                        <a:pt x="945444" y="467033"/>
                      </a:cubicBezTo>
                      <a:cubicBezTo>
                        <a:pt x="930011" y="472749"/>
                        <a:pt x="914200" y="478273"/>
                        <a:pt x="898198" y="481893"/>
                      </a:cubicBezTo>
                      <a:cubicBezTo>
                        <a:pt x="882384" y="485321"/>
                        <a:pt x="865430" y="490084"/>
                        <a:pt x="850189" y="487417"/>
                      </a:cubicBezTo>
                      <a:cubicBezTo>
                        <a:pt x="822756" y="482655"/>
                        <a:pt x="796655" y="471987"/>
                        <a:pt x="769605" y="464937"/>
                      </a:cubicBezTo>
                      <a:cubicBezTo>
                        <a:pt x="760270" y="462461"/>
                        <a:pt x="749982" y="462843"/>
                        <a:pt x="740268" y="462651"/>
                      </a:cubicBezTo>
                      <a:cubicBezTo>
                        <a:pt x="717977" y="462081"/>
                        <a:pt x="695116" y="467605"/>
                        <a:pt x="674923" y="451792"/>
                      </a:cubicBezTo>
                      <a:cubicBezTo>
                        <a:pt x="656255" y="436934"/>
                        <a:pt x="637392" y="441314"/>
                        <a:pt x="617772" y="452554"/>
                      </a:cubicBezTo>
                      <a:cubicBezTo>
                        <a:pt x="603673" y="460557"/>
                        <a:pt x="587672" y="466843"/>
                        <a:pt x="571860" y="469891"/>
                      </a:cubicBezTo>
                      <a:cubicBezTo>
                        <a:pt x="550141" y="474081"/>
                        <a:pt x="528615" y="475797"/>
                        <a:pt x="505182" y="473319"/>
                      </a:cubicBezTo>
                      <a:cubicBezTo>
                        <a:pt x="488607" y="471605"/>
                        <a:pt x="475081" y="470843"/>
                        <a:pt x="462126" y="460747"/>
                      </a:cubicBezTo>
                      <a:cubicBezTo>
                        <a:pt x="460032" y="459223"/>
                        <a:pt x="456222" y="458841"/>
                        <a:pt x="453364" y="459033"/>
                      </a:cubicBezTo>
                      <a:cubicBezTo>
                        <a:pt x="415835" y="462271"/>
                        <a:pt x="378686" y="460557"/>
                        <a:pt x="340774" y="458268"/>
                      </a:cubicBezTo>
                      <a:cubicBezTo>
                        <a:pt x="292579" y="455222"/>
                        <a:pt x="241901" y="464175"/>
                        <a:pt x="200182" y="496180"/>
                      </a:cubicBezTo>
                      <a:cubicBezTo>
                        <a:pt x="194085" y="500944"/>
                        <a:pt x="184941" y="503038"/>
                        <a:pt x="176939" y="504182"/>
                      </a:cubicBezTo>
                      <a:cubicBezTo>
                        <a:pt x="139219" y="509134"/>
                        <a:pt x="101308" y="512564"/>
                        <a:pt x="63587" y="518088"/>
                      </a:cubicBezTo>
                      <a:cubicBezTo>
                        <a:pt x="43012" y="521137"/>
                        <a:pt x="21486" y="523805"/>
                        <a:pt x="2817" y="532187"/>
                      </a:cubicBezTo>
                      <a:lnTo>
                        <a:pt x="0" y="533314"/>
                      </a:lnTo>
                      <a:close/>
                    </a:path>
                  </a:pathLst>
                </a:custGeom>
                <a:gr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grpSp>
      </p:grpSp>
      <p:sp>
        <p:nvSpPr>
          <p:cNvPr id="4" name="TextBox 3">
            <a:extLst>
              <a:ext uri="{FF2B5EF4-FFF2-40B4-BE49-F238E27FC236}">
                <a16:creationId xmlns:a16="http://schemas.microsoft.com/office/drawing/2014/main" id="{BC8C6293-CAC4-2AA7-6EB3-0553730D344F}"/>
              </a:ext>
            </a:extLst>
          </p:cNvPr>
          <p:cNvSpPr txBox="1"/>
          <p:nvPr/>
        </p:nvSpPr>
        <p:spPr>
          <a:xfrm>
            <a:off x="275897" y="289034"/>
            <a:ext cx="3508482" cy="646330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a:solidFill>
                  <a:schemeClr val="bg1"/>
                </a:solidFill>
                <a:latin typeface="Comic Sans MS"/>
              </a:rPr>
              <a:t>Oh, my Lord Jesus I turn to you present at the Altar and in the Tabernacle. I believe that you are present in the Holy Sacrament of your most Sacred Body and Blood. </a:t>
            </a:r>
            <a:endParaRPr lang="en-US">
              <a:solidFill>
                <a:schemeClr val="bg1"/>
              </a:solidFill>
              <a:latin typeface="Times New Roman"/>
              <a:cs typeface="Times New Roman"/>
            </a:endParaRPr>
          </a:p>
          <a:p>
            <a:r>
              <a:rPr lang="en-US">
                <a:solidFill>
                  <a:schemeClr val="bg1"/>
                </a:solidFill>
                <a:latin typeface="Comic Sans MS"/>
              </a:rPr>
              <a:t>I love you above all things and I desire to receive you into my Soul. I cannot at this moment receive you Sacramentally in Holy Communion. </a:t>
            </a:r>
            <a:endParaRPr lang="en-US">
              <a:solidFill>
                <a:schemeClr val="bg1"/>
              </a:solidFill>
              <a:latin typeface="Times New Roman"/>
              <a:cs typeface="Times New Roman"/>
            </a:endParaRPr>
          </a:p>
          <a:p>
            <a:r>
              <a:rPr lang="en-US">
                <a:solidFill>
                  <a:schemeClr val="bg1"/>
                </a:solidFill>
                <a:latin typeface="Comic Sans MS"/>
              </a:rPr>
              <a:t>Come spiritually into my heart. </a:t>
            </a:r>
            <a:endParaRPr lang="en-US">
              <a:solidFill>
                <a:schemeClr val="bg1"/>
              </a:solidFill>
              <a:latin typeface="Times New Roman"/>
              <a:cs typeface="Times New Roman"/>
            </a:endParaRPr>
          </a:p>
          <a:p>
            <a:r>
              <a:rPr lang="en-US">
                <a:solidFill>
                  <a:schemeClr val="bg1"/>
                </a:solidFill>
                <a:latin typeface="Comic Sans MS"/>
              </a:rPr>
              <a:t>Purify it, Sanctify it. Render my heart like your own heart. </a:t>
            </a:r>
            <a:endParaRPr lang="en-US">
              <a:solidFill>
                <a:schemeClr val="bg1"/>
              </a:solidFill>
              <a:latin typeface="Times New Roman"/>
              <a:cs typeface="Times New Roman"/>
            </a:endParaRPr>
          </a:p>
          <a:p>
            <a:r>
              <a:rPr lang="en-US">
                <a:solidFill>
                  <a:schemeClr val="bg1"/>
                </a:solidFill>
                <a:latin typeface="Comic Sans MS"/>
              </a:rPr>
              <a:t>I embrace you as if you were already there and unite myself wholly with you. </a:t>
            </a:r>
            <a:endParaRPr lang="en-US">
              <a:solidFill>
                <a:schemeClr val="bg1"/>
              </a:solidFill>
              <a:latin typeface="Times New Roman"/>
              <a:cs typeface="Times New Roman"/>
            </a:endParaRPr>
          </a:p>
          <a:p>
            <a:r>
              <a:rPr lang="en-US">
                <a:solidFill>
                  <a:schemeClr val="bg1"/>
                </a:solidFill>
                <a:latin typeface="Comic Sans MS"/>
              </a:rPr>
              <a:t>Never permit me to be separated from you. </a:t>
            </a:r>
            <a:endParaRPr lang="en-US">
              <a:solidFill>
                <a:schemeClr val="bg1"/>
              </a:solidFill>
              <a:latin typeface="Times New Roman"/>
              <a:cs typeface="Times New Roman"/>
            </a:endParaRPr>
          </a:p>
          <a:p>
            <a:r>
              <a:rPr lang="en-US">
                <a:solidFill>
                  <a:schemeClr val="bg1"/>
                </a:solidFill>
                <a:latin typeface="Comic Sans MS"/>
              </a:rPr>
              <a:t>Lord, I am not worthy to receive you, but only say the word and I shall be healed. Amen</a:t>
            </a:r>
            <a:endParaRPr lang="en-US">
              <a:solidFill>
                <a:schemeClr val="bg1"/>
              </a:solidFill>
              <a:cs typeface="Times New Roman"/>
            </a:endParaRPr>
          </a:p>
        </p:txBody>
      </p:sp>
      <p:pic>
        <p:nvPicPr>
          <p:cNvPr id="5" name="Picture 4" descr="A golden chalice with grapes and bread on a plate&#10;&#10;Description automatically generated">
            <a:extLst>
              <a:ext uri="{FF2B5EF4-FFF2-40B4-BE49-F238E27FC236}">
                <a16:creationId xmlns:a16="http://schemas.microsoft.com/office/drawing/2014/main" id="{ECB317D4-29D7-05E2-B738-1F250E0EFE1E}"/>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372495" y="0"/>
            <a:ext cx="7819505" cy="6888480"/>
          </a:xfrm>
          <a:prstGeom prst="rect">
            <a:avLst/>
          </a:prstGeom>
        </p:spPr>
      </p:pic>
      <p:sp>
        <p:nvSpPr>
          <p:cNvPr id="6" name="TextBox 5">
            <a:extLst>
              <a:ext uri="{FF2B5EF4-FFF2-40B4-BE49-F238E27FC236}">
                <a16:creationId xmlns:a16="http://schemas.microsoft.com/office/drawing/2014/main" id="{08142354-21B2-FAA9-3676-A22AA18FEDFA}"/>
              </a:ext>
            </a:extLst>
          </p:cNvPr>
          <p:cNvSpPr txBox="1"/>
          <p:nvPr/>
        </p:nvSpPr>
        <p:spPr>
          <a:xfrm>
            <a:off x="4373359" y="526541"/>
            <a:ext cx="3029101" cy="1908215"/>
          </a:xfrm>
          <a:prstGeom prst="rect">
            <a:avLst/>
          </a:prstGeom>
          <a:noFill/>
        </p:spPr>
        <p:txBody>
          <a:bodyPr wrap="square" lIns="91440" tIns="45720" rIns="91440" bIns="45720" rtlCol="0" anchor="t">
            <a:spAutoFit/>
          </a:bodyPr>
          <a:lstStyle/>
          <a:p>
            <a:pPr algn="ctr">
              <a:lnSpc>
                <a:spcPct val="90000"/>
              </a:lnSpc>
              <a:spcAft>
                <a:spcPts val="600"/>
              </a:spcAft>
            </a:pPr>
            <a:r>
              <a:rPr lang="en-AU" sz="3200" b="1" dirty="0">
                <a:solidFill>
                  <a:srgbClr val="FF0000"/>
                </a:solidFill>
                <a:latin typeface="Comic Sans MS"/>
                <a:cs typeface="Times New Roman"/>
              </a:rPr>
              <a:t>Making a </a:t>
            </a:r>
            <a:endParaRPr lang="en-AU" sz="3200" b="1" dirty="0">
              <a:solidFill>
                <a:srgbClr val="FF0000"/>
              </a:solidFill>
              <a:latin typeface="Times New Roman"/>
              <a:cs typeface="Times New Roman"/>
            </a:endParaRPr>
          </a:p>
          <a:p>
            <a:pPr algn="ctr">
              <a:lnSpc>
                <a:spcPct val="90000"/>
              </a:lnSpc>
              <a:spcAft>
                <a:spcPts val="600"/>
              </a:spcAft>
            </a:pPr>
            <a:r>
              <a:rPr lang="en-AU" sz="3200" b="1" dirty="0">
                <a:solidFill>
                  <a:srgbClr val="FF0000"/>
                </a:solidFill>
                <a:latin typeface="Comic Sans MS"/>
                <a:cs typeface="Times New Roman"/>
              </a:rPr>
              <a:t>Spiritual Communion</a:t>
            </a:r>
          </a:p>
          <a:p>
            <a:pPr algn="ctr">
              <a:lnSpc>
                <a:spcPct val="90000"/>
              </a:lnSpc>
              <a:spcAft>
                <a:spcPts val="600"/>
              </a:spcAft>
            </a:pPr>
            <a:r>
              <a:rPr lang="en-AU" sz="2000" b="1" dirty="0">
                <a:solidFill>
                  <a:srgbClr val="FF0000"/>
                </a:solidFill>
                <a:latin typeface="Comic Sans MS"/>
                <a:cs typeface="Times New Roman"/>
              </a:rPr>
              <a:t>(Prayed in silence)</a:t>
            </a:r>
            <a:endParaRPr lang="en-AU" sz="2400" b="1" dirty="0">
              <a:solidFill>
                <a:srgbClr val="FF0000"/>
              </a:solidFill>
              <a:cs typeface="Times New Roman"/>
            </a:endParaRPr>
          </a:p>
        </p:txBody>
      </p:sp>
    </p:spTree>
    <p:extLst>
      <p:ext uri="{BB962C8B-B14F-4D97-AF65-F5344CB8AC3E}">
        <p14:creationId xmlns:p14="http://schemas.microsoft.com/office/powerpoint/2010/main" val="3677305377"/>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430594" y="499537"/>
            <a:ext cx="9306232" cy="4862870"/>
          </a:xfrm>
          <a:prstGeom prst="rect">
            <a:avLst/>
          </a:prstGeom>
          <a:noFill/>
        </p:spPr>
        <p:txBody>
          <a:bodyPr wrap="square" lIns="91440" tIns="45720" rIns="91440" bIns="45720" rtlCol="0" anchor="t">
            <a:spAutoFit/>
          </a:bodyPr>
          <a:lstStyle/>
          <a:p>
            <a:pPr algn="ctr"/>
            <a:r>
              <a:rPr lang="en-US" sz="2400" dirty="0">
                <a:solidFill>
                  <a:srgbClr val="FF0000"/>
                </a:solidFill>
                <a:latin typeface="Comic Sans MS"/>
              </a:rPr>
              <a:t>Leader unmutes</a:t>
            </a:r>
          </a:p>
          <a:p>
            <a:pPr algn="ctr"/>
            <a:endParaRPr lang="en-US" sz="2400" dirty="0">
              <a:solidFill>
                <a:srgbClr val="FF0000"/>
              </a:solidFill>
              <a:latin typeface="Comic Sans MS" panose="030F0702030302020204" pitchFamily="66" charset="0"/>
              <a:cs typeface="Times New Roman"/>
            </a:endParaRPr>
          </a:p>
          <a:p>
            <a:pPr algn="ctr"/>
            <a:r>
              <a:rPr lang="en-US" sz="3600" dirty="0">
                <a:solidFill>
                  <a:srgbClr val="FF0000"/>
                </a:solidFill>
                <a:latin typeface="Comic Sans MS"/>
              </a:rPr>
              <a:t>Our final song is</a:t>
            </a:r>
          </a:p>
          <a:p>
            <a:pPr algn="ctr"/>
            <a:endParaRPr lang="en-US" sz="3600" dirty="0">
              <a:solidFill>
                <a:srgbClr val="FF0000"/>
              </a:solidFill>
              <a:latin typeface="Comic Sans MS"/>
              <a:ea typeface="Aptos" panose="020B0004020202020204" pitchFamily="34" charset="0"/>
              <a:cs typeface="Times New Roman"/>
            </a:endParaRPr>
          </a:p>
          <a:p>
            <a:pPr algn="ctr"/>
            <a:r>
              <a:rPr lang="en-US" sz="4400" dirty="0">
                <a:solidFill>
                  <a:srgbClr val="FF0000"/>
                </a:solidFill>
                <a:latin typeface="Comic Sans MS"/>
                <a:ea typeface="Aptos" panose="020B0004020202020204" pitchFamily="34" charset="0"/>
                <a:cs typeface="Times New Roman"/>
              </a:rPr>
              <a:t>Heaven Touched the Earth</a:t>
            </a:r>
          </a:p>
          <a:p>
            <a:pPr algn="ctr"/>
            <a:r>
              <a:rPr lang="en-US" sz="1600" dirty="0">
                <a:solidFill>
                  <a:srgbClr val="FF0000"/>
                </a:solidFill>
                <a:ea typeface="+mn-lt"/>
                <a:cs typeface="+mn-lt"/>
                <a:hlinkClick r:id="rId2"/>
              </a:rPr>
              <a:t>https://www.youtube.com/watch?v=VC9fz0gQhTA</a:t>
            </a:r>
            <a:endParaRPr lang="en-US" sz="1600"/>
          </a:p>
          <a:p>
            <a:pPr algn="ctr"/>
            <a:endParaRPr lang="en-US" sz="3600" dirty="0">
              <a:solidFill>
                <a:srgbClr val="FF0000"/>
              </a:solidFill>
              <a:latin typeface="Times New Roman"/>
              <a:ea typeface="Calibri"/>
              <a:cs typeface="Times New Roman"/>
            </a:endParaRPr>
          </a:p>
          <a:p>
            <a:pPr algn="ctr"/>
            <a:endParaRPr lang="en-US" sz="2800" dirty="0">
              <a:solidFill>
                <a:srgbClr val="FF0000"/>
              </a:solidFill>
              <a:latin typeface="Comic Sans MS" panose="030F0902030302020204" pitchFamily="66" charset="0"/>
              <a:ea typeface="Calibri"/>
              <a:cs typeface="Calibri"/>
            </a:endParaRPr>
          </a:p>
          <a:p>
            <a:pPr algn="ctr"/>
            <a:r>
              <a:rPr lang="en-US" sz="3200" dirty="0">
                <a:solidFill>
                  <a:srgbClr val="FF0000"/>
                </a:solidFill>
                <a:latin typeface="Comic Sans MS"/>
                <a:cs typeface="Segoe UI"/>
              </a:rPr>
              <a:t>​</a:t>
            </a:r>
            <a:r>
              <a:rPr lang="en-US" sz="3200" b="0" i="0" u="none" strike="noStrike" dirty="0">
                <a:solidFill>
                  <a:srgbClr val="FF0000"/>
                </a:solidFill>
                <a:effectLst/>
                <a:latin typeface="Comic Sans MS"/>
              </a:rPr>
              <a:t>We stay on mute</a:t>
            </a:r>
            <a:endParaRPr lang="en-US" sz="3200" dirty="0">
              <a:solidFill>
                <a:srgbClr val="FF0000"/>
              </a:solidFill>
              <a:latin typeface="Comic Sans MS"/>
              <a:ea typeface="+mn-lt"/>
              <a:cs typeface="+mn-lt"/>
            </a:endParaRPr>
          </a:p>
          <a:p>
            <a:pPr algn="ctr"/>
            <a:r>
              <a:rPr lang="en-US" sz="3200" dirty="0">
                <a:solidFill>
                  <a:srgbClr val="FF0000"/>
                </a:solidFill>
                <a:latin typeface="Comic Sans MS"/>
                <a:ea typeface="+mn-lt"/>
                <a:cs typeface="+mn-lt"/>
              </a:rPr>
              <a:t>Leader and Cantor mute</a:t>
            </a:r>
            <a:endParaRPr lang="en-US" dirty="0">
              <a:solidFill>
                <a:srgbClr val="FF0000"/>
              </a:solidFill>
              <a:latin typeface="Comic Sans MS"/>
            </a:endParaRPr>
          </a:p>
        </p:txBody>
      </p:sp>
    </p:spTree>
    <p:extLst>
      <p:ext uri="{BB962C8B-B14F-4D97-AF65-F5344CB8AC3E}">
        <p14:creationId xmlns:p14="http://schemas.microsoft.com/office/powerpoint/2010/main" val="1968631687"/>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82876" y="1589041"/>
            <a:ext cx="9879110" cy="4740080"/>
          </a:xfrm>
          <a:prstGeom prst="rect">
            <a:avLst/>
          </a:prstGeom>
        </p:spPr>
        <p:txBody>
          <a:bodyPr wrap="square" lIns="91440" tIns="45720" rIns="91440" bIns="45720" anchor="t">
            <a:spAutoFit/>
          </a:bodyPr>
          <a:lstStyle/>
          <a:p>
            <a:pPr>
              <a:lnSpc>
                <a:spcPct val="125000"/>
              </a:lnSpc>
            </a:pPr>
            <a:r>
              <a:rPr lang="en-US" sz="2400" dirty="0">
                <a:solidFill>
                  <a:srgbClr val="FF0000"/>
                </a:solidFill>
                <a:latin typeface="Comic Sans MS"/>
              </a:rPr>
              <a:t>Leader: </a:t>
            </a:r>
            <a:r>
              <a:rPr lang="en-US" sz="2400" dirty="0">
                <a:latin typeface="Comic Sans MS"/>
              </a:rPr>
              <a:t>We pray our sending prayer together.</a:t>
            </a:r>
          </a:p>
          <a:p>
            <a:pPr algn="l">
              <a:buNone/>
            </a:pPr>
            <a:endParaRPr lang="en-US" sz="2400" b="1" dirty="0">
              <a:solidFill>
                <a:srgbClr val="E3960B"/>
              </a:solidFill>
              <a:latin typeface="Comic Sans MS" panose="030F0902030302020204" pitchFamily="66" charset="0"/>
            </a:endParaRPr>
          </a:p>
          <a:p>
            <a:pPr>
              <a:lnSpc>
                <a:spcPct val="150000"/>
              </a:lnSpc>
            </a:pPr>
            <a:r>
              <a:rPr lang="en-US" sz="2400" b="1" dirty="0">
                <a:solidFill>
                  <a:srgbClr val="FF0000"/>
                </a:solidFill>
                <a:latin typeface="Comic Sans MS" panose="030F0902030302020204" pitchFamily="66" charset="0"/>
              </a:rPr>
              <a:t>All: </a:t>
            </a:r>
            <a:r>
              <a:rPr lang="en-US" altLang="en-US" sz="2400" b="1" dirty="0">
                <a:solidFill>
                  <a:srgbClr val="232323"/>
                </a:solidFill>
                <a:latin typeface="Comic Sans MS" panose="030F0902030302020204" pitchFamily="66" charset="0"/>
              </a:rPr>
              <a:t>Lord, at this time of bright lights and celebrations,</a:t>
            </a:r>
            <a:br>
              <a:rPr lang="en-US" altLang="en-US" sz="2400" b="1" dirty="0">
                <a:latin typeface="Comic Sans MS" panose="030F0902030302020204" pitchFamily="66" charset="0"/>
              </a:rPr>
            </a:br>
            <a:r>
              <a:rPr lang="en-US" altLang="en-US" sz="2400" b="1" dirty="0">
                <a:solidFill>
                  <a:srgbClr val="232323"/>
                </a:solidFill>
                <a:latin typeface="Comic Sans MS" panose="030F0902030302020204" pitchFamily="66" charset="0"/>
              </a:rPr>
              <a:t>thank you for the joy and blessings of the season.</a:t>
            </a:r>
            <a:br>
              <a:rPr lang="en-US" altLang="en-US" sz="2400" b="1" dirty="0">
                <a:latin typeface="Comic Sans MS" panose="030F0902030302020204" pitchFamily="66" charset="0"/>
              </a:rPr>
            </a:br>
            <a:r>
              <a:rPr lang="en-US" altLang="en-US" sz="2400" b="1" dirty="0">
                <a:solidFill>
                  <a:srgbClr val="232323"/>
                </a:solidFill>
                <a:latin typeface="Comic Sans MS" panose="030F0902030302020204" pitchFamily="66" charset="0"/>
              </a:rPr>
              <a:t>Please help us as we go to remain mindful</a:t>
            </a:r>
            <a:br>
              <a:rPr lang="en-US" altLang="en-US" sz="2400" b="1" dirty="0">
                <a:latin typeface="Comic Sans MS" panose="030F0902030302020204" pitchFamily="66" charset="0"/>
              </a:rPr>
            </a:br>
            <a:r>
              <a:rPr lang="en-US" altLang="en-US" sz="2400" b="1" dirty="0">
                <a:solidFill>
                  <a:srgbClr val="232323"/>
                </a:solidFill>
                <a:latin typeface="Comic Sans MS" panose="030F0902030302020204" pitchFamily="66" charset="0"/>
              </a:rPr>
              <a:t>of those who see more darkness than light</a:t>
            </a:r>
            <a:br>
              <a:rPr lang="en-US" altLang="en-US" sz="2400" b="1" dirty="0">
                <a:latin typeface="Comic Sans MS" panose="030F0902030302020204" pitchFamily="66" charset="0"/>
              </a:rPr>
            </a:br>
            <a:r>
              <a:rPr lang="en-US" altLang="en-US" sz="2400" b="1" dirty="0">
                <a:solidFill>
                  <a:srgbClr val="232323"/>
                </a:solidFill>
                <a:latin typeface="Comic Sans MS" panose="030F0902030302020204" pitchFamily="66" charset="0"/>
              </a:rPr>
              <a:t>and feel more sorrow than joy.</a:t>
            </a:r>
            <a:br>
              <a:rPr lang="en-US" altLang="en-US" sz="2400" b="1" dirty="0">
                <a:latin typeface="Comic Sans MS" panose="030F0902030302020204" pitchFamily="66" charset="0"/>
              </a:rPr>
            </a:br>
            <a:r>
              <a:rPr lang="en-US" altLang="en-US" sz="2400" b="1" dirty="0">
                <a:solidFill>
                  <a:srgbClr val="232323"/>
                </a:solidFill>
                <a:latin typeface="Comic Sans MS" panose="030F0902030302020204" pitchFamily="66" charset="0"/>
              </a:rPr>
              <a:t>Help us to do all we can to show them your love.</a:t>
            </a:r>
            <a:br>
              <a:rPr lang="en-US" altLang="en-US" sz="2400" b="1" dirty="0">
                <a:latin typeface="Comic Sans MS" panose="030F0902030302020204" pitchFamily="66" charset="0"/>
              </a:rPr>
            </a:br>
            <a:r>
              <a:rPr lang="en-AU" sz="2400" b="1" dirty="0">
                <a:latin typeface="Comic Sans MS" panose="030F0902030302020204" pitchFamily="66" charset="0"/>
              </a:rPr>
              <a:t>Amen</a:t>
            </a:r>
          </a:p>
        </p:txBody>
      </p:sp>
      <p:sp>
        <p:nvSpPr>
          <p:cNvPr id="4" name="TextBox 3"/>
          <p:cNvSpPr txBox="1"/>
          <p:nvPr/>
        </p:nvSpPr>
        <p:spPr>
          <a:xfrm>
            <a:off x="4583832" y="548680"/>
            <a:ext cx="3182281" cy="584775"/>
          </a:xfrm>
          <a:prstGeom prst="rect">
            <a:avLst/>
          </a:prstGeom>
          <a:noFill/>
        </p:spPr>
        <p:txBody>
          <a:bodyPr wrap="none" lIns="91440" tIns="45720" rIns="91440" bIns="45720" rtlCol="0" anchor="t">
            <a:spAutoFit/>
          </a:bodyPr>
          <a:lstStyle/>
          <a:p>
            <a:r>
              <a:rPr lang="en-US" sz="3200" i="1" dirty="0">
                <a:solidFill>
                  <a:srgbClr val="FF0000"/>
                </a:solidFill>
                <a:latin typeface="Comic Sans MS"/>
              </a:rPr>
              <a:t>Sending Prayer</a:t>
            </a:r>
          </a:p>
        </p:txBody>
      </p:sp>
      <p:sp>
        <p:nvSpPr>
          <p:cNvPr id="2" name="TextBox 1">
            <a:extLst>
              <a:ext uri="{FF2B5EF4-FFF2-40B4-BE49-F238E27FC236}">
                <a16:creationId xmlns:a16="http://schemas.microsoft.com/office/drawing/2014/main" id="{FF2BBF76-FB38-631A-9EE5-94075941030F}"/>
              </a:ext>
            </a:extLst>
          </p:cNvPr>
          <p:cNvSpPr txBox="1"/>
          <p:nvPr/>
        </p:nvSpPr>
        <p:spPr>
          <a:xfrm>
            <a:off x="300053" y="364014"/>
            <a:ext cx="3425785" cy="369332"/>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US" dirty="0">
                <a:solidFill>
                  <a:srgbClr val="FF0000"/>
                </a:solidFill>
                <a:latin typeface="Comic Sans MS"/>
              </a:rPr>
              <a:t>Leader and cantor unmute</a:t>
            </a:r>
            <a:endParaRPr lang="en-GB" dirty="0">
              <a:solidFill>
                <a:srgbClr val="FF0000"/>
              </a:solidFill>
            </a:endParaRPr>
          </a:p>
        </p:txBody>
      </p:sp>
      <p:sp>
        <p:nvSpPr>
          <p:cNvPr id="5" name="Rectangle 1">
            <a:extLst>
              <a:ext uri="{FF2B5EF4-FFF2-40B4-BE49-F238E27FC236}">
                <a16:creationId xmlns:a16="http://schemas.microsoft.com/office/drawing/2014/main" id="{ED3EBF47-CD87-8AE1-7D2B-8F3F8BD7B1CF}"/>
              </a:ext>
            </a:extLst>
          </p:cNvPr>
          <p:cNvSpPr>
            <a:spLocks noChangeArrowheads="1"/>
          </p:cNvSpPr>
          <p:nvPr/>
        </p:nvSpPr>
        <p:spPr bwMode="auto">
          <a:xfrm>
            <a:off x="0" y="-138499"/>
            <a:ext cx="226344"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1" i="0" u="none" strike="noStrike" cap="none" normalizeH="0" baseline="0" dirty="0">
                <a:ln>
                  <a:noFill/>
                </a:ln>
                <a:solidFill>
                  <a:srgbClr val="232323"/>
                </a:solidFill>
                <a:effectLst/>
                <a:latin typeface="proxima-nova"/>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410430989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248DD9F4-52CB-3D7B-5ED1-0DFC07674F00}"/>
              </a:ext>
            </a:extLst>
          </p:cNvPr>
          <p:cNvSpPr>
            <a:spLocks noGrp="1"/>
          </p:cNvSpPr>
          <p:nvPr>
            <p:ph type="sldNum" sz="quarter" idx="12"/>
          </p:nvPr>
        </p:nvSpPr>
        <p:spPr/>
        <p:txBody>
          <a:bodyPr/>
          <a:lstStyle/>
          <a:p>
            <a:fld id="{D6BAAE04-8869-45BD-9FC4-571BC1F4B92A}" type="slidenum">
              <a:rPr lang="en-AU" smtClean="0"/>
              <a:t>44</a:t>
            </a:fld>
            <a:endParaRPr lang="en-AU"/>
          </a:p>
        </p:txBody>
      </p:sp>
      <p:sp>
        <p:nvSpPr>
          <p:cNvPr id="3" name="TextBox 2">
            <a:extLst>
              <a:ext uri="{FF2B5EF4-FFF2-40B4-BE49-F238E27FC236}">
                <a16:creationId xmlns:a16="http://schemas.microsoft.com/office/drawing/2014/main" id="{57945C43-A4B3-1D7D-47D3-209D9FE790AE}"/>
              </a:ext>
            </a:extLst>
          </p:cNvPr>
          <p:cNvSpPr txBox="1"/>
          <p:nvPr/>
        </p:nvSpPr>
        <p:spPr>
          <a:xfrm>
            <a:off x="590424" y="1558983"/>
            <a:ext cx="10991686" cy="446233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383540">
              <a:lnSpc>
                <a:spcPct val="150000"/>
              </a:lnSpc>
            </a:pPr>
            <a:r>
              <a:rPr lang="en-AU" sz="2800" dirty="0">
                <a:solidFill>
                  <a:srgbClr val="FF0000"/>
                </a:solidFill>
                <a:latin typeface="Comic Sans MS"/>
              </a:rPr>
              <a:t>Leader:</a:t>
            </a:r>
            <a:r>
              <a:rPr lang="en-AU" sz="2800" b="1" dirty="0">
                <a:solidFill>
                  <a:srgbClr val="FF0000"/>
                </a:solidFill>
                <a:latin typeface="Comic Sans MS"/>
              </a:rPr>
              <a:t> </a:t>
            </a:r>
            <a:r>
              <a:rPr lang="en-AU" sz="2800" dirty="0">
                <a:latin typeface="Comic Sans MS"/>
              </a:rPr>
              <a:t>Let us all invite God’s blessings together,</a:t>
            </a:r>
            <a:endParaRPr lang="en-US" sz="2800" dirty="0">
              <a:cs typeface="Times New Roman"/>
            </a:endParaRPr>
          </a:p>
          <a:p>
            <a:pPr marL="383540">
              <a:lnSpc>
                <a:spcPct val="150000"/>
              </a:lnSpc>
            </a:pPr>
            <a:endParaRPr lang="en-AU" sz="2400" dirty="0">
              <a:cs typeface="Times New Roman"/>
            </a:endParaRPr>
          </a:p>
          <a:p>
            <a:pPr marL="383540">
              <a:lnSpc>
                <a:spcPct val="150000"/>
              </a:lnSpc>
            </a:pPr>
            <a:r>
              <a:rPr lang="en-AU" sz="2800" b="1" dirty="0">
                <a:solidFill>
                  <a:srgbClr val="FF0000"/>
                </a:solidFill>
                <a:latin typeface="Comic Sans MS"/>
              </a:rPr>
              <a:t>All: </a:t>
            </a:r>
            <a:r>
              <a:rPr lang="en-AU" sz="2800" b="1" dirty="0">
                <a:latin typeface="Comic Sans MS"/>
              </a:rPr>
              <a:t>May the Lord bless us and keep us.</a:t>
            </a:r>
          </a:p>
          <a:p>
            <a:pPr marL="383540">
              <a:lnSpc>
                <a:spcPct val="150000"/>
              </a:lnSpc>
            </a:pPr>
            <a:r>
              <a:rPr lang="en-AU" sz="2800" b="1" dirty="0">
                <a:latin typeface="Comic Sans MS"/>
              </a:rPr>
              <a:t>May the Lord’s face shine upon us and be gracious to us. May the Lord’s countenance be lifted upon us, </a:t>
            </a:r>
          </a:p>
          <a:p>
            <a:pPr marL="383540">
              <a:lnSpc>
                <a:spcPct val="150000"/>
              </a:lnSpc>
            </a:pPr>
            <a:r>
              <a:rPr lang="en-AU" sz="2800" b="1" dirty="0">
                <a:latin typeface="Comic Sans MS"/>
              </a:rPr>
              <a:t>and bring us peace. </a:t>
            </a:r>
            <a:endParaRPr lang="en-AU"/>
          </a:p>
          <a:p>
            <a:pPr marL="383540">
              <a:lnSpc>
                <a:spcPct val="150000"/>
              </a:lnSpc>
            </a:pPr>
            <a:r>
              <a:rPr lang="en-AU" sz="2800" b="1" dirty="0">
                <a:latin typeface="Comic Sans MS"/>
              </a:rPr>
              <a:t>Amen</a:t>
            </a:r>
            <a:endParaRPr lang="en-AU" dirty="0"/>
          </a:p>
        </p:txBody>
      </p:sp>
      <p:sp>
        <p:nvSpPr>
          <p:cNvPr id="5" name="TextBox 4">
            <a:extLst>
              <a:ext uri="{FF2B5EF4-FFF2-40B4-BE49-F238E27FC236}">
                <a16:creationId xmlns:a16="http://schemas.microsoft.com/office/drawing/2014/main" id="{6BBDE8A0-77FF-2510-36E8-FC35F64A9753}"/>
              </a:ext>
            </a:extLst>
          </p:cNvPr>
          <p:cNvSpPr txBox="1"/>
          <p:nvPr/>
        </p:nvSpPr>
        <p:spPr>
          <a:xfrm>
            <a:off x="4335544" y="650063"/>
            <a:ext cx="3522221" cy="584775"/>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r>
              <a:rPr lang="en-AU" sz="3200" i="1" dirty="0">
                <a:solidFill>
                  <a:srgbClr val="FF0000"/>
                </a:solidFill>
                <a:latin typeface="Comic Sans MS"/>
              </a:rPr>
              <a:t>The Benediction</a:t>
            </a:r>
            <a:r>
              <a:rPr lang="en-AU" sz="3200" b="1" dirty="0">
                <a:solidFill>
                  <a:srgbClr val="FF0000"/>
                </a:solidFill>
                <a:latin typeface="Comic Sans MS"/>
              </a:rPr>
              <a:t> </a:t>
            </a:r>
          </a:p>
        </p:txBody>
      </p:sp>
    </p:spTree>
    <p:extLst>
      <p:ext uri="{BB962C8B-B14F-4D97-AF65-F5344CB8AC3E}">
        <p14:creationId xmlns:p14="http://schemas.microsoft.com/office/powerpoint/2010/main" val="1511144453"/>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45</a:t>
            </a:fld>
            <a:endParaRPr lang="en-AU"/>
          </a:p>
        </p:txBody>
      </p:sp>
      <p:sp>
        <p:nvSpPr>
          <p:cNvPr id="3" name="TextBox 2"/>
          <p:cNvSpPr txBox="1"/>
          <p:nvPr/>
        </p:nvSpPr>
        <p:spPr>
          <a:xfrm>
            <a:off x="528794" y="136524"/>
            <a:ext cx="11053606" cy="749308"/>
          </a:xfrm>
          <a:prstGeom prst="rect">
            <a:avLst/>
          </a:prstGeom>
          <a:noFill/>
        </p:spPr>
        <p:txBody>
          <a:bodyPr wrap="square" lIns="91440" tIns="45720" rIns="91440" bIns="45720" rtlCol="0" anchor="t">
            <a:spAutoFit/>
          </a:bodyPr>
          <a:lstStyle/>
          <a:p>
            <a:pPr algn="ctr">
              <a:lnSpc>
                <a:spcPct val="150000"/>
              </a:lnSpc>
              <a:spcAft>
                <a:spcPts val="900"/>
              </a:spcAft>
            </a:pPr>
            <a:r>
              <a:rPr lang="en-AU" sz="3200" i="1" dirty="0">
                <a:solidFill>
                  <a:srgbClr val="FF0000"/>
                </a:solidFill>
                <a:latin typeface="Comic Sans MS"/>
              </a:rPr>
              <a:t>Notices</a:t>
            </a:r>
            <a:endParaRPr lang="en-US" sz="2400" i="1" dirty="0">
              <a:solidFill>
                <a:srgbClr val="FF0000"/>
              </a:solidFill>
              <a:latin typeface="Comic Sans MS"/>
              <a:cs typeface="Times New Roman"/>
            </a:endParaRPr>
          </a:p>
        </p:txBody>
      </p:sp>
      <p:sp>
        <p:nvSpPr>
          <p:cNvPr id="4" name="TextBox 3">
            <a:extLst>
              <a:ext uri="{FF2B5EF4-FFF2-40B4-BE49-F238E27FC236}">
                <a16:creationId xmlns:a16="http://schemas.microsoft.com/office/drawing/2014/main" id="{CCA9633D-43D5-4FB6-7E44-76302AD96596}"/>
              </a:ext>
            </a:extLst>
          </p:cNvPr>
          <p:cNvSpPr txBox="1"/>
          <p:nvPr/>
        </p:nvSpPr>
        <p:spPr>
          <a:xfrm>
            <a:off x="801096" y="1750479"/>
            <a:ext cx="10662834" cy="3816750"/>
          </a:xfrm>
          <a:prstGeom prst="rect">
            <a:avLst/>
          </a:prstGeom>
          <a:noFill/>
        </p:spPr>
        <p:txBody>
          <a:bodyPr wrap="square" lIns="91440" tIns="45720" rIns="91440" bIns="45720" rtlCol="0" anchor="t">
            <a:spAutoFit/>
          </a:bodyPr>
          <a:lstStyle/>
          <a:p>
            <a:pPr marL="342900" indent="-342900">
              <a:lnSpc>
                <a:spcPct val="150000"/>
              </a:lnSpc>
              <a:spcAft>
                <a:spcPts val="1200"/>
              </a:spcAft>
              <a:buFont typeface="Arial" panose="020B0604020202020204" pitchFamily="34" charset="0"/>
              <a:buChar char="•"/>
            </a:pPr>
            <a:r>
              <a:rPr lang="en-AU" sz="2400" dirty="0">
                <a:latin typeface="Comic Sans MS"/>
              </a:rPr>
              <a:t>January is our Sabbath month, a time of slowing down</a:t>
            </a:r>
            <a:endParaRPr lang="en-US"/>
          </a:p>
          <a:p>
            <a:pPr marL="342900" indent="-342900">
              <a:lnSpc>
                <a:spcPct val="150000"/>
              </a:lnSpc>
              <a:spcAft>
                <a:spcPts val="1200"/>
              </a:spcAft>
              <a:buFont typeface="Arial" panose="020B0604020202020204" pitchFamily="34" charset="0"/>
              <a:buChar char="•"/>
            </a:pPr>
            <a:r>
              <a:rPr lang="en-AU" sz="2400" err="1">
                <a:latin typeface="Comic Sans MS"/>
              </a:rPr>
              <a:t>Rev’d</a:t>
            </a:r>
            <a:r>
              <a:rPr lang="en-AU" sz="2400" dirty="0">
                <a:latin typeface="Comic Sans MS"/>
              </a:rPr>
              <a:t> Lauren is on leave from the 29</a:t>
            </a:r>
            <a:r>
              <a:rPr lang="en-AU" sz="2400" baseline="30000" dirty="0">
                <a:latin typeface="Comic Sans MS"/>
              </a:rPr>
              <a:t>th</a:t>
            </a:r>
            <a:r>
              <a:rPr lang="en-AU" sz="2400" dirty="0">
                <a:latin typeface="Comic Sans MS"/>
              </a:rPr>
              <a:t> December to the 14</a:t>
            </a:r>
            <a:r>
              <a:rPr lang="en-AU" sz="2400" baseline="30000" dirty="0">
                <a:latin typeface="Comic Sans MS"/>
              </a:rPr>
              <a:t>th</a:t>
            </a:r>
            <a:r>
              <a:rPr lang="en-AU" sz="2400" dirty="0">
                <a:latin typeface="Comic Sans MS"/>
              </a:rPr>
              <a:t> January, for all pastoral care needs please contact the Cathedral Pastoral Care Team through the HHO page </a:t>
            </a:r>
            <a:r>
              <a:rPr lang="en-AU" sz="2400" dirty="0">
                <a:latin typeface="Comic Sans MS"/>
                <a:hlinkClick r:id="rId2"/>
              </a:rPr>
              <a:t>Pastoral and Spiritual Care</a:t>
            </a:r>
            <a:r>
              <a:rPr lang="en-AU" sz="2400" dirty="0">
                <a:latin typeface="Comic Sans MS"/>
              </a:rPr>
              <a:t> </a:t>
            </a:r>
          </a:p>
          <a:p>
            <a:pPr marL="342900" indent="-342900">
              <a:lnSpc>
                <a:spcPct val="150000"/>
              </a:lnSpc>
              <a:spcAft>
                <a:spcPts val="1200"/>
              </a:spcAft>
              <a:buFont typeface="Arial" panose="020B0604020202020204" pitchFamily="34" charset="0"/>
              <a:buChar char="•"/>
            </a:pPr>
            <a:r>
              <a:rPr lang="en-AU" sz="2400" b="0" i="0" u="none" strike="noStrike" dirty="0">
                <a:effectLst/>
                <a:latin typeface="Comic Sans MS"/>
              </a:rPr>
              <a:t>Next Sunday we remember Holy Hermit St Seraphim of Serov</a:t>
            </a:r>
          </a:p>
          <a:p>
            <a:pPr marL="342900" indent="-342900">
              <a:lnSpc>
                <a:spcPct val="150000"/>
              </a:lnSpc>
              <a:spcAft>
                <a:spcPts val="1200"/>
              </a:spcAft>
              <a:buFont typeface="Arial" panose="020B0604020202020204" pitchFamily="34" charset="0"/>
              <a:buChar char="•"/>
            </a:pPr>
            <a:r>
              <a:rPr lang="en-AU" sz="2400" b="0" i="0" u="none" strike="noStrike" dirty="0">
                <a:effectLst/>
                <a:latin typeface="Comic Sans MS"/>
              </a:rPr>
              <a:t>See HHO Events page for further upcoming events </a:t>
            </a:r>
            <a:r>
              <a:rPr lang="en-AU" sz="2400" b="0" i="0" u="none" strike="noStrike" dirty="0">
                <a:effectLst/>
                <a:latin typeface="Comic Sans MS"/>
                <a:hlinkClick r:id="rId3"/>
              </a:rPr>
              <a:t>HHO Events</a:t>
            </a:r>
            <a:endParaRPr lang="en-AU" sz="2400" b="0" i="0" u="none" strike="noStrike" dirty="0">
              <a:effectLst/>
              <a:latin typeface="Comic Sans MS"/>
            </a:endParaRPr>
          </a:p>
        </p:txBody>
      </p:sp>
    </p:spTree>
    <p:extLst>
      <p:ext uri="{BB962C8B-B14F-4D97-AF65-F5344CB8AC3E}">
        <p14:creationId xmlns:p14="http://schemas.microsoft.com/office/powerpoint/2010/main" val="1847901130"/>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F6BEDBE9-BBBC-0318-0D8E-B9AB65046339}"/>
              </a:ext>
            </a:extLst>
          </p:cNvPr>
          <p:cNvSpPr>
            <a:spLocks noGrp="1"/>
          </p:cNvSpPr>
          <p:nvPr>
            <p:ph type="sldNum" sz="quarter" idx="12"/>
          </p:nvPr>
        </p:nvSpPr>
        <p:spPr/>
        <p:txBody>
          <a:bodyPr/>
          <a:lstStyle/>
          <a:p>
            <a:fld id="{D6BAAE04-8869-45BD-9FC4-571BC1F4B92A}" type="slidenum">
              <a:rPr lang="en-AU" smtClean="0"/>
              <a:t>46</a:t>
            </a:fld>
            <a:endParaRPr lang="en-AU"/>
          </a:p>
        </p:txBody>
      </p:sp>
      <p:sp>
        <p:nvSpPr>
          <p:cNvPr id="4" name="TextBox 3">
            <a:extLst>
              <a:ext uri="{FF2B5EF4-FFF2-40B4-BE49-F238E27FC236}">
                <a16:creationId xmlns:a16="http://schemas.microsoft.com/office/drawing/2014/main" id="{02A61548-0461-02A1-A753-349E8F6DD9FF}"/>
              </a:ext>
            </a:extLst>
          </p:cNvPr>
          <p:cNvSpPr txBox="1"/>
          <p:nvPr/>
        </p:nvSpPr>
        <p:spPr>
          <a:xfrm>
            <a:off x="321550" y="66767"/>
            <a:ext cx="11608129" cy="6448240"/>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150000"/>
              </a:lnSpc>
            </a:pPr>
            <a:r>
              <a:rPr lang="en-US" sz="2800" dirty="0">
                <a:solidFill>
                  <a:srgbClr val="FF0000"/>
                </a:solidFill>
                <a:latin typeface="Comic Sans MS"/>
              </a:rPr>
              <a:t>Offerings: Thank you for your regular gifts to this ministry</a:t>
            </a:r>
            <a:endParaRPr lang="en-US" sz="2800"/>
          </a:p>
          <a:p>
            <a:pPr>
              <a:lnSpc>
                <a:spcPct val="150000"/>
              </a:lnSpc>
            </a:pPr>
            <a:endParaRPr lang="en-US" sz="1050" dirty="0">
              <a:solidFill>
                <a:srgbClr val="000000"/>
              </a:solidFill>
              <a:latin typeface="Comic Sans MS"/>
            </a:endParaRPr>
          </a:p>
          <a:p>
            <a:pPr>
              <a:lnSpc>
                <a:spcPct val="150000"/>
              </a:lnSpc>
            </a:pPr>
            <a:r>
              <a:rPr lang="en-US" sz="2400" dirty="0">
                <a:latin typeface="Comic Sans MS"/>
              </a:rPr>
              <a:t>Offerings are most welcome via</a:t>
            </a:r>
          </a:p>
          <a:p>
            <a:pPr>
              <a:lnSpc>
                <a:spcPct val="150000"/>
              </a:lnSpc>
            </a:pPr>
            <a:endParaRPr lang="en-US" sz="1000" dirty="0">
              <a:latin typeface="Comic Sans MS"/>
            </a:endParaRPr>
          </a:p>
          <a:p>
            <a:pPr marL="342900">
              <a:lnSpc>
                <a:spcPct val="150000"/>
              </a:lnSpc>
              <a:buFont typeface="Arial" panose="020B0604020202020204" pitchFamily="34" charset="0"/>
              <a:buChar char="•"/>
            </a:pPr>
            <a:r>
              <a:rPr lang="en-US" sz="2400" dirty="0">
                <a:latin typeface="Comic Sans MS"/>
              </a:rPr>
              <a:t>The HHO App</a:t>
            </a:r>
            <a:endParaRPr lang="en-US" dirty="0">
              <a:cs typeface="Times New Roman"/>
            </a:endParaRP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Direct Debit </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International Direct Debit</a:t>
            </a:r>
          </a:p>
          <a:p>
            <a:pPr marL="342900">
              <a:lnSpc>
                <a:spcPct val="150000"/>
              </a:lnSpc>
              <a:buFont typeface="Arial" panose="020B0604020202020204" pitchFamily="34" charset="0"/>
              <a:buChar char="•"/>
            </a:pPr>
            <a:endParaRPr lang="en-US" sz="900" dirty="0">
              <a:latin typeface="Comic Sans MS"/>
            </a:endParaRPr>
          </a:p>
          <a:p>
            <a:pPr marL="342900">
              <a:lnSpc>
                <a:spcPct val="150000"/>
              </a:lnSpc>
              <a:buFont typeface="Arial" panose="020B0604020202020204" pitchFamily="34" charset="0"/>
              <a:buChar char="•"/>
            </a:pPr>
            <a:r>
              <a:rPr lang="en-US" sz="2400" dirty="0">
                <a:latin typeface="Comic Sans MS"/>
              </a:rPr>
              <a:t>Please consider a one-off donation </a:t>
            </a:r>
          </a:p>
          <a:p>
            <a:pPr>
              <a:lnSpc>
                <a:spcPct val="150000"/>
              </a:lnSpc>
            </a:pPr>
            <a:r>
              <a:rPr lang="en-US" sz="2400" dirty="0">
                <a:latin typeface="Comic Sans MS"/>
              </a:rPr>
              <a:t>    or leaving a legacy in your Will</a:t>
            </a:r>
          </a:p>
          <a:p>
            <a:pPr>
              <a:lnSpc>
                <a:spcPct val="150000"/>
              </a:lnSpc>
            </a:pPr>
            <a:endParaRPr lang="en-US" sz="1050" dirty="0">
              <a:latin typeface="Comic Sans MS"/>
            </a:endParaRPr>
          </a:p>
          <a:p>
            <a:pPr>
              <a:lnSpc>
                <a:spcPct val="150000"/>
              </a:lnSpc>
            </a:pPr>
            <a:r>
              <a:rPr lang="en-US" sz="2400" dirty="0">
                <a:latin typeface="Comic Sans MS"/>
              </a:rPr>
              <a:t>For further information go to HHO give page</a:t>
            </a:r>
          </a:p>
          <a:p>
            <a:pPr>
              <a:lnSpc>
                <a:spcPct val="150000"/>
              </a:lnSpc>
            </a:pPr>
            <a:r>
              <a:rPr lang="en-US" sz="2400" dirty="0">
                <a:solidFill>
                  <a:srgbClr val="00B0F0"/>
                </a:solidFill>
                <a:latin typeface="Comic Sans MS"/>
                <a:hlinkClick r:id="rId2">
                  <a:extLst>
                    <a:ext uri="{A12FA001-AC4F-418D-AE19-62706E023703}">
                      <ahyp:hlinkClr xmlns:ahyp="http://schemas.microsoft.com/office/drawing/2018/hyperlinkcolor" val="tx"/>
                    </a:ext>
                  </a:extLst>
                </a:hlinkClick>
              </a:rPr>
              <a:t>https://holyhermits.com.au/give</a:t>
            </a:r>
            <a:r>
              <a:rPr lang="en-US" sz="2400" dirty="0">
                <a:solidFill>
                  <a:srgbClr val="00B050"/>
                </a:solidFill>
                <a:latin typeface="Comic Sans MS"/>
              </a:rPr>
              <a:t>                                             </a:t>
            </a:r>
          </a:p>
        </p:txBody>
      </p:sp>
      <p:pic>
        <p:nvPicPr>
          <p:cNvPr id="6" name="Picture 5" descr="A plate with coins on it&#10;&#10;AI-generated content may be incorrect.">
            <a:extLst>
              <a:ext uri="{FF2B5EF4-FFF2-40B4-BE49-F238E27FC236}">
                <a16:creationId xmlns:a16="http://schemas.microsoft.com/office/drawing/2014/main" id="{48A98183-33CE-77C4-6D85-584139FECF6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320136" y="1434722"/>
            <a:ext cx="3988556" cy="3988556"/>
          </a:xfrm>
          <a:prstGeom prst="rect">
            <a:avLst/>
          </a:prstGeom>
        </p:spPr>
      </p:pic>
    </p:spTree>
    <p:extLst>
      <p:ext uri="{BB962C8B-B14F-4D97-AF65-F5344CB8AC3E}">
        <p14:creationId xmlns:p14="http://schemas.microsoft.com/office/powerpoint/2010/main" val="4037563961"/>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D6BAAE04-8869-45BD-9FC4-571BC1F4B92A}" type="slidenum">
              <a:rPr lang="en-AU" dirty="0" smtClean="0"/>
              <a:t>47</a:t>
            </a:fld>
            <a:endParaRPr lang="en-AU"/>
          </a:p>
        </p:txBody>
      </p:sp>
      <p:sp>
        <p:nvSpPr>
          <p:cNvPr id="8" name="TextBox 7">
            <a:extLst>
              <a:ext uri="{FF2B5EF4-FFF2-40B4-BE49-F238E27FC236}">
                <a16:creationId xmlns:a16="http://schemas.microsoft.com/office/drawing/2014/main" id="{7912087A-1A4D-9918-1F75-57904D76CC8F}"/>
              </a:ext>
            </a:extLst>
          </p:cNvPr>
          <p:cNvSpPr txBox="1"/>
          <p:nvPr/>
        </p:nvSpPr>
        <p:spPr>
          <a:xfrm>
            <a:off x="2054272" y="443951"/>
            <a:ext cx="8483125" cy="1323439"/>
          </a:xfrm>
          <a:prstGeom prst="rect">
            <a:avLst/>
          </a:prstGeom>
          <a:noFill/>
        </p:spPr>
        <p:txBody>
          <a:bodyPr wrap="square" lIns="91440" tIns="45720" rIns="91440" bIns="45720" anchor="t">
            <a:spAutoFit/>
          </a:bodyPr>
          <a:lstStyle/>
          <a:p>
            <a:pPr algn="ctr" fontAlgn="base">
              <a:defRPr/>
            </a:pPr>
            <a:r>
              <a:rPr lang="en-AU" sz="2800" dirty="0">
                <a:solidFill>
                  <a:srgbClr val="FF0000"/>
                </a:solidFill>
                <a:effectLst/>
                <a:latin typeface="Comic Sans MS"/>
              </a:rPr>
              <a:t>Serving next week 4</a:t>
            </a:r>
            <a:r>
              <a:rPr lang="en-AU" sz="2800" baseline="30000" dirty="0">
                <a:solidFill>
                  <a:srgbClr val="FF0000"/>
                </a:solidFill>
                <a:effectLst/>
                <a:latin typeface="Comic Sans MS"/>
              </a:rPr>
              <a:t>th</a:t>
            </a:r>
            <a:r>
              <a:rPr lang="en-AU" sz="2800" dirty="0">
                <a:solidFill>
                  <a:srgbClr val="FF0000"/>
                </a:solidFill>
                <a:effectLst/>
                <a:latin typeface="Comic Sans MS"/>
              </a:rPr>
              <a:t> January </a:t>
            </a:r>
            <a:endParaRPr lang="en-AU" sz="2400" dirty="0">
              <a:solidFill>
                <a:srgbClr val="FF0000"/>
              </a:solidFill>
              <a:latin typeface="Comic Sans MS"/>
            </a:endParaRPr>
          </a:p>
          <a:p>
            <a:pPr algn="ctr">
              <a:defRPr/>
            </a:pPr>
            <a:r>
              <a:rPr lang="en-AU" sz="2800" dirty="0">
                <a:solidFill>
                  <a:srgbClr val="FF0000"/>
                </a:solidFill>
                <a:latin typeface="Comic Sans MS"/>
              </a:rPr>
              <a:t>  The Epiphany of Our Lord  </a:t>
            </a:r>
            <a:endParaRPr lang="en-AU" sz="2400" dirty="0">
              <a:solidFill>
                <a:srgbClr val="FF0000"/>
              </a:solidFill>
              <a:latin typeface="Comic Sans MS"/>
            </a:endParaRPr>
          </a:p>
          <a:p>
            <a:pPr algn="ctr">
              <a:defRPr/>
            </a:pPr>
            <a:r>
              <a:rPr lang="en-AU" sz="2400" dirty="0">
                <a:solidFill>
                  <a:srgbClr val="FF0000"/>
                </a:solidFill>
                <a:latin typeface="Comic Sans MS"/>
              </a:rPr>
              <a:t>9:00 am AEST</a:t>
            </a:r>
            <a:endParaRPr lang="en-US" sz="2400" dirty="0">
              <a:solidFill>
                <a:srgbClr val="FF0000"/>
              </a:solidFill>
              <a:cs typeface="Times New Roman"/>
            </a:endParaRPr>
          </a:p>
        </p:txBody>
      </p:sp>
      <p:sp>
        <p:nvSpPr>
          <p:cNvPr id="5" name="TextBox 4">
            <a:extLst>
              <a:ext uri="{FF2B5EF4-FFF2-40B4-BE49-F238E27FC236}">
                <a16:creationId xmlns:a16="http://schemas.microsoft.com/office/drawing/2014/main" id="{7912087A-1A4D-9918-1F75-57904D76CC8F}"/>
              </a:ext>
            </a:extLst>
          </p:cNvPr>
          <p:cNvSpPr txBox="1"/>
          <p:nvPr/>
        </p:nvSpPr>
        <p:spPr>
          <a:xfrm>
            <a:off x="1662813" y="5358425"/>
            <a:ext cx="8244840" cy="1323439"/>
          </a:xfrm>
          <a:prstGeom prst="rect">
            <a:avLst/>
          </a:prstGeom>
          <a:noFill/>
        </p:spPr>
        <p:txBody>
          <a:bodyPr wrap="square" lIns="91440" tIns="45720" rIns="91440" bIns="45720" anchor="t">
            <a:spAutoFit/>
          </a:bodyPr>
          <a:lstStyle/>
          <a:p>
            <a:pPr algn="ctr" fontAlgn="base">
              <a:defRPr/>
            </a:pPr>
            <a:r>
              <a:rPr lang="en-AU" sz="2000" b="1" dirty="0">
                <a:effectLst/>
                <a:latin typeface="Comic Sans MS"/>
              </a:rPr>
              <a:t>New Servers always welcome! </a:t>
            </a:r>
          </a:p>
          <a:p>
            <a:pPr fontAlgn="base">
              <a:defRPr/>
            </a:pPr>
            <a:endParaRPr lang="en-AU" sz="2000" b="1" dirty="0">
              <a:solidFill>
                <a:srgbClr val="E3960B"/>
              </a:solidFill>
              <a:latin typeface="Comic Sans MS"/>
            </a:endParaRPr>
          </a:p>
          <a:p>
            <a:pPr algn="ctr" fontAlgn="base">
              <a:defRPr/>
            </a:pPr>
            <a:r>
              <a:rPr lang="en-AU" sz="2000" b="1" dirty="0">
                <a:latin typeface="Comic Sans MS"/>
              </a:rPr>
              <a:t>Please e</a:t>
            </a:r>
            <a:r>
              <a:rPr lang="en-AU" sz="2000" b="1" dirty="0">
                <a:effectLst/>
                <a:latin typeface="Comic Sans MS"/>
              </a:rPr>
              <a:t>mail </a:t>
            </a:r>
            <a:r>
              <a:rPr lang="en-AU" sz="2000" b="1" dirty="0" err="1">
                <a:effectLst/>
                <a:latin typeface="Comic Sans MS"/>
              </a:rPr>
              <a:t>Rev’d</a:t>
            </a:r>
            <a:r>
              <a:rPr lang="en-AU" sz="2000" b="1" dirty="0">
                <a:effectLst/>
                <a:latin typeface="Comic Sans MS"/>
              </a:rPr>
              <a:t> </a:t>
            </a:r>
            <a:r>
              <a:rPr lang="en-AU" sz="2000" b="1" dirty="0">
                <a:latin typeface="Comic Sans MS"/>
              </a:rPr>
              <a:t>Lauren </a:t>
            </a:r>
            <a:r>
              <a:rPr lang="en-AU" sz="2000" b="1" dirty="0">
                <a:effectLst/>
                <a:latin typeface="Comic Sans MS"/>
              </a:rPr>
              <a:t>to get involved</a:t>
            </a:r>
            <a:endParaRPr lang="en-AU" sz="2000" b="0" i="0" dirty="0">
              <a:effectLst/>
              <a:latin typeface="Tahoma" panose="020B0604030504040204" pitchFamily="34" charset="0"/>
              <a:hlinkClick r:id="rId3">
                <a:extLst>
                  <a:ext uri="{A12FA001-AC4F-418D-AE19-62706E023703}">
                    <ahyp:hlinkClr xmlns:ahyp="http://schemas.microsoft.com/office/drawing/2018/hyperlinkcolor" val="tx"/>
                  </a:ext>
                </a:extLst>
              </a:hlinkClick>
            </a:endParaRPr>
          </a:p>
          <a:p>
            <a:pPr algn="ctr" fontAlgn="base">
              <a:defRPr/>
            </a:pPr>
            <a:r>
              <a:rPr lang="en-AU" sz="2000" dirty="0">
                <a:solidFill>
                  <a:srgbClr val="00B0F0"/>
                </a:solidFill>
                <a:effectLst/>
                <a:latin typeface="Comic Sans MS" panose="030F0902030302020204" pitchFamily="66" charset="0"/>
                <a:hlinkClick r:id="rId3">
                  <a:extLst>
                    <a:ext uri="{A12FA001-AC4F-418D-AE19-62706E023703}">
                      <ahyp:hlinkClr xmlns:ahyp="http://schemas.microsoft.com/office/drawing/2018/hyperlinkcolor" val="tx"/>
                    </a:ext>
                  </a:extLst>
                </a:hlinkClick>
              </a:rPr>
              <a:t>holyhermits@anglicanchurchsq.org.au</a:t>
            </a:r>
            <a:endParaRPr lang="en-US" sz="2000" dirty="0">
              <a:solidFill>
                <a:srgbClr val="00B0F0"/>
              </a:solidFill>
              <a:latin typeface="Comic Sans MS" panose="030F0902030302020204" pitchFamily="66" charset="0"/>
              <a:cs typeface="Times New Roman"/>
            </a:endParaRPr>
          </a:p>
        </p:txBody>
      </p:sp>
      <p:sp>
        <p:nvSpPr>
          <p:cNvPr id="4" name="TextBox 3">
            <a:extLst>
              <a:ext uri="{FF2B5EF4-FFF2-40B4-BE49-F238E27FC236}">
                <a16:creationId xmlns:a16="http://schemas.microsoft.com/office/drawing/2014/main" id="{946DE9FC-1687-8777-F5B6-656861D2477B}"/>
              </a:ext>
            </a:extLst>
          </p:cNvPr>
          <p:cNvSpPr txBox="1"/>
          <p:nvPr/>
        </p:nvSpPr>
        <p:spPr>
          <a:xfrm>
            <a:off x="3780859" y="4807661"/>
            <a:ext cx="4703308" cy="400110"/>
          </a:xfrm>
          <a:prstGeom prst="rect">
            <a:avLst/>
          </a:prstGeom>
          <a:noFill/>
        </p:spPr>
        <p:txBody>
          <a:bodyPr wrap="square" lIns="91440" tIns="45720" rIns="91440" bIns="45720" rtlCol="0" anchor="t">
            <a:spAutoFit/>
          </a:bodyPr>
          <a:lstStyle/>
          <a:p>
            <a:r>
              <a:rPr lang="en-AU" sz="2000" b="1" dirty="0">
                <a:solidFill>
                  <a:srgbClr val="FF0000"/>
                </a:solidFill>
                <a:latin typeface="Comic Sans MS"/>
              </a:rPr>
              <a:t>Thank you for your ministry gifts</a:t>
            </a:r>
          </a:p>
        </p:txBody>
      </p:sp>
      <p:graphicFrame>
        <p:nvGraphicFramePr>
          <p:cNvPr id="6" name="Table 5">
            <a:extLst>
              <a:ext uri="{FF2B5EF4-FFF2-40B4-BE49-F238E27FC236}">
                <a16:creationId xmlns:a16="http://schemas.microsoft.com/office/drawing/2014/main" id="{CAE43BBB-14BF-8598-0F53-13AB4A23CF4F}"/>
              </a:ext>
            </a:extLst>
          </p:cNvPr>
          <p:cNvGraphicFramePr>
            <a:graphicFrameLocks noGrp="1"/>
          </p:cNvGraphicFramePr>
          <p:nvPr>
            <p:extLst>
              <p:ext uri="{D42A27DB-BD31-4B8C-83A1-F6EECF244321}">
                <p14:modId xmlns:p14="http://schemas.microsoft.com/office/powerpoint/2010/main" val="61494896"/>
              </p:ext>
            </p:extLst>
          </p:nvPr>
        </p:nvGraphicFramePr>
        <p:xfrm>
          <a:off x="882840" y="1990622"/>
          <a:ext cx="10699560" cy="2593807"/>
        </p:xfrm>
        <a:graphic>
          <a:graphicData uri="http://schemas.openxmlformats.org/drawingml/2006/table">
            <a:tbl>
              <a:tblPr firstRow="1" bandRow="1">
                <a:tableStyleId>{2D5ABB26-0587-4C30-8999-92F81FD0307C}</a:tableStyleId>
              </a:tblPr>
              <a:tblGrid>
                <a:gridCol w="3566520">
                  <a:extLst>
                    <a:ext uri="{9D8B030D-6E8A-4147-A177-3AD203B41FA5}">
                      <a16:colId xmlns:a16="http://schemas.microsoft.com/office/drawing/2014/main" val="1738739509"/>
                    </a:ext>
                  </a:extLst>
                </a:gridCol>
                <a:gridCol w="3566520">
                  <a:extLst>
                    <a:ext uri="{9D8B030D-6E8A-4147-A177-3AD203B41FA5}">
                      <a16:colId xmlns:a16="http://schemas.microsoft.com/office/drawing/2014/main" val="4139255324"/>
                    </a:ext>
                  </a:extLst>
                </a:gridCol>
                <a:gridCol w="3566520">
                  <a:extLst>
                    <a:ext uri="{9D8B030D-6E8A-4147-A177-3AD203B41FA5}">
                      <a16:colId xmlns:a16="http://schemas.microsoft.com/office/drawing/2014/main" val="1978999015"/>
                    </a:ext>
                  </a:extLst>
                </a:gridCol>
              </a:tblGrid>
              <a:tr h="459947">
                <a:tc>
                  <a:txBody>
                    <a:bodyPr/>
                    <a:lstStyle/>
                    <a:p>
                      <a:r>
                        <a:rPr lang="en-AU" sz="1800" b="0" i="0" dirty="0">
                          <a:solidFill>
                            <a:srgbClr val="FF0000"/>
                          </a:solidFill>
                          <a:latin typeface="Comic Sans MS"/>
                        </a:rPr>
                        <a:t>Service Prep: Paul</a:t>
                      </a:r>
                    </a:p>
                  </a:txBody>
                  <a:tcPr anchor="ctr">
                    <a:lnL>
                      <a:noFill/>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Chat Host: Viki</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First Reader: Jeremy</a:t>
                      </a:r>
                    </a:p>
                  </a:txBody>
                  <a:tcPr anchor="ctr">
                    <a:lnL w="12700" cap="flat" cmpd="sng" algn="ctr">
                      <a:noFill/>
                      <a:prstDash val="solid"/>
                      <a:round/>
                      <a:headEnd type="none" w="med" len="med"/>
                      <a:tailEnd type="none" w="med" len="med"/>
                    </a:lnL>
                    <a:lnR>
                      <a:noFill/>
                    </a:lnR>
                    <a:lnT>
                      <a:noFill/>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949183721"/>
                  </a:ext>
                </a:extLst>
              </a:tr>
              <a:tr h="426772">
                <a:tc>
                  <a:txBody>
                    <a:bodyPr/>
                    <a:lstStyle/>
                    <a:p>
                      <a:r>
                        <a:rPr lang="en-AU" sz="1800" b="0" i="0" dirty="0">
                          <a:solidFill>
                            <a:srgbClr val="FF0000"/>
                          </a:solidFill>
                          <a:latin typeface="Comic Sans MS"/>
                        </a:rPr>
                        <a:t>Music: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Welcomer: Chris</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Second Reader: Phil</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4228120621"/>
                  </a:ext>
                </a:extLst>
              </a:tr>
              <a:tr h="426772">
                <a:tc>
                  <a:txBody>
                    <a:bodyPr/>
                    <a:lstStyle/>
                    <a:p>
                      <a:r>
                        <a:rPr lang="en-AU" sz="1800" b="0" i="0" dirty="0">
                          <a:solidFill>
                            <a:srgbClr val="FF0000"/>
                          </a:solidFill>
                          <a:latin typeface="Comic Sans MS"/>
                        </a:rPr>
                        <a:t>Proof-reader: Rachel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Priest: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Preacher: Flashback</a:t>
                      </a:r>
                      <a:endParaRPr lang="en-US" dirty="0">
                        <a:solidFill>
                          <a:srgbClr val="FF0000"/>
                        </a:solidFill>
                      </a:endParaRP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258393146"/>
                  </a:ext>
                </a:extLst>
              </a:tr>
              <a:tr h="426772">
                <a:tc>
                  <a:txBody>
                    <a:bodyPr/>
                    <a:lstStyle/>
                    <a:p>
                      <a:r>
                        <a:rPr lang="en-AU" sz="1800" b="0" i="0" dirty="0">
                          <a:solidFill>
                            <a:srgbClr val="FF0000"/>
                          </a:solidFill>
                          <a:latin typeface="Comic Sans MS"/>
                        </a:rPr>
                        <a:t>Broadcaster: Kieron</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Deacon: N/A</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Fellowship: Leonie</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372151207"/>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Backup Broadcaster: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Leader: Julie</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Safety Officer: Chris</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27275158"/>
                  </a:ext>
                </a:extLst>
              </a:tr>
              <a:tr h="426772">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Zoom Buttons: Paul</a:t>
                      </a:r>
                    </a:p>
                  </a:txBody>
                  <a:tcPr anchor="ctr">
                    <a:lnL>
                      <a:noFill/>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AU" sz="1800" b="0" i="0" dirty="0">
                          <a:solidFill>
                            <a:srgbClr val="FF0000"/>
                          </a:solidFill>
                          <a:latin typeface="Comic Sans MS"/>
                        </a:rPr>
                        <a:t>Cantor: Roselyn</a:t>
                      </a:r>
                    </a:p>
                  </a:txBody>
                  <a:tcPr anchor="ct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tc>
                  <a:txBody>
                    <a:bodyPr/>
                    <a:lstStyle/>
                    <a:p>
                      <a:r>
                        <a:rPr lang="en-AU" sz="1800" b="0" i="0" dirty="0">
                          <a:solidFill>
                            <a:srgbClr val="FF0000"/>
                          </a:solidFill>
                          <a:latin typeface="Comic Sans MS"/>
                        </a:rPr>
                        <a:t>Attendance: Viki</a:t>
                      </a:r>
                    </a:p>
                  </a:txBody>
                  <a:tcPr anchor="ctr">
                    <a:lnL w="12700" cap="flat" cmpd="sng" algn="ctr">
                      <a:noFill/>
                      <a:prstDash val="solid"/>
                      <a:round/>
                      <a:headEnd type="none" w="med" len="med"/>
                      <a:tailEnd type="none" w="med" len="med"/>
                    </a:lnL>
                    <a:lnR>
                      <a:noFill/>
                    </a:lnR>
                    <a:lnT w="12700" cap="flat" cmpd="sng" algn="ctr">
                      <a:noFill/>
                      <a:prstDash val="solid"/>
                      <a:round/>
                      <a:headEnd type="none" w="med" len="med"/>
                      <a:tailEnd type="none" w="med" len="med"/>
                    </a:lnT>
                    <a:lnB>
                      <a:noFill/>
                    </a:lnB>
                    <a:lnTlToBr w="12700" cmpd="sng">
                      <a:noFill/>
                      <a:prstDash val="solid"/>
                    </a:lnTlToBr>
                    <a:lnBlToTr w="12700" cmpd="sng">
                      <a:noFill/>
                      <a:prstDash val="solid"/>
                    </a:lnBlToTr>
                  </a:tcPr>
                </a:tc>
                <a:extLst>
                  <a:ext uri="{0D108BD9-81ED-4DB2-BD59-A6C34878D82A}">
                    <a16:rowId xmlns:a16="http://schemas.microsoft.com/office/drawing/2014/main" val="2084328052"/>
                  </a:ext>
                </a:extLst>
              </a:tr>
            </a:tbl>
          </a:graphicData>
        </a:graphic>
      </p:graphicFrame>
    </p:spTree>
    <p:extLst>
      <p:ext uri="{BB962C8B-B14F-4D97-AF65-F5344CB8AC3E}">
        <p14:creationId xmlns:p14="http://schemas.microsoft.com/office/powerpoint/2010/main" val="2536990913"/>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 Box 3"/>
          <p:cNvSpPr txBox="1">
            <a:spLocks noChangeArrowheads="1"/>
          </p:cNvSpPr>
          <p:nvPr/>
        </p:nvSpPr>
        <p:spPr bwMode="auto">
          <a:xfrm>
            <a:off x="1440928" y="993742"/>
            <a:ext cx="9531872" cy="3315395"/>
          </a:xfrm>
          <a:prstGeom prst="rect">
            <a:avLst/>
          </a:prstGeom>
          <a:noFill/>
          <a:ln>
            <a:noFill/>
          </a:ln>
          <a:effectLst/>
          <a:extLst>
            <a:ext uri="{909E8E84-426E-40DD-AFC4-6F175D3DCCD1}">
              <a14:hiddenFill xmlns:a14="http://schemas.microsoft.com/office/drawing/2010/main">
                <a:solidFill>
                  <a:srgbClr val="00B8FF"/>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lIns="91440" tIns="45720" rIns="91440" bIns="45720" anchor="t">
            <a:spAutoFit/>
          </a:bodyPr>
          <a:lstStyle>
            <a:lvl1pPr eaLnBrk="0" hangingPunct="0">
              <a:spcBef>
                <a:spcPct val="20000"/>
              </a:spcBef>
              <a:buFont typeface="Arial" pitchFamily="34" charset="0"/>
              <a:buChar char="•"/>
              <a:defRPr sz="3200">
                <a:solidFill>
                  <a:schemeClr val="tx1"/>
                </a:solidFill>
                <a:latin typeface="Calibri" pitchFamily="34" charset="0"/>
              </a:defRPr>
            </a:lvl1pPr>
            <a:lvl2pPr marL="742950" indent="-285750" eaLnBrk="0" hangingPunct="0">
              <a:spcBef>
                <a:spcPct val="20000"/>
              </a:spcBef>
              <a:buFont typeface="Arial" pitchFamily="34" charset="0"/>
              <a:buChar char="–"/>
              <a:defRPr sz="2800">
                <a:solidFill>
                  <a:schemeClr val="tx1"/>
                </a:solidFill>
                <a:latin typeface="Calibri" pitchFamily="34" charset="0"/>
              </a:defRPr>
            </a:lvl2pPr>
            <a:lvl3pPr marL="1143000" indent="-228600" eaLnBrk="0" hangingPunct="0">
              <a:spcBef>
                <a:spcPct val="20000"/>
              </a:spcBef>
              <a:buFont typeface="Arial" pitchFamily="34" charset="0"/>
              <a:buChar char="•"/>
              <a:defRPr sz="2400">
                <a:solidFill>
                  <a:schemeClr val="tx1"/>
                </a:solidFill>
                <a:latin typeface="Calibri" pitchFamily="34" charset="0"/>
              </a:defRPr>
            </a:lvl3pPr>
            <a:lvl4pPr marL="1600200" indent="-228600" eaLnBrk="0" hangingPunct="0">
              <a:spcBef>
                <a:spcPct val="20000"/>
              </a:spcBef>
              <a:buFont typeface="Arial" pitchFamily="34" charset="0"/>
              <a:buChar char="–"/>
              <a:defRPr sz="2000">
                <a:solidFill>
                  <a:schemeClr val="tx1"/>
                </a:solidFill>
                <a:latin typeface="Calibri" pitchFamily="34" charset="0"/>
              </a:defRPr>
            </a:lvl4pPr>
            <a:lvl5pPr marL="2057400" indent="-228600" eaLnBrk="0" hangingPunct="0">
              <a:spcBef>
                <a:spcPct val="20000"/>
              </a:spcBef>
              <a:buFont typeface="Arial" pitchFamily="34" charset="0"/>
              <a:buChar char="»"/>
              <a:defRPr sz="2000">
                <a:solidFill>
                  <a:schemeClr val="tx1"/>
                </a:solidFill>
                <a:latin typeface="Calibri" pitchFamily="34" charset="0"/>
              </a:defRPr>
            </a:lvl5pPr>
            <a:lvl6pPr marL="25146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6pPr>
            <a:lvl7pPr marL="29718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7pPr>
            <a:lvl8pPr marL="34290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8pPr>
            <a:lvl9pPr marL="3886200" indent="-228600" defTabSz="449263" eaLnBrk="0" fontAlgn="base" hangingPunct="0">
              <a:spcBef>
                <a:spcPct val="20000"/>
              </a:spcBef>
              <a:spcAft>
                <a:spcPct val="0"/>
              </a:spcAft>
              <a:buFont typeface="Arial" pitchFamily="34" charset="0"/>
              <a:buChar char="»"/>
              <a:defRPr sz="2000">
                <a:solidFill>
                  <a:schemeClr val="tx1"/>
                </a:solidFill>
                <a:latin typeface="Calibri" pitchFamily="34" charset="0"/>
              </a:defRPr>
            </a:lvl9pPr>
          </a:lstStyle>
          <a:p>
            <a:pPr defTabSz="449263" eaLnBrk="1" fontAlgn="base" hangingPunct="1">
              <a:lnSpc>
                <a:spcPct val="97000"/>
              </a:lnSpc>
              <a:spcBef>
                <a:spcPct val="50000"/>
              </a:spcBef>
              <a:spcAft>
                <a:spcPct val="0"/>
              </a:spcAft>
              <a:buClr>
                <a:srgbClr val="000000"/>
              </a:buClr>
              <a:buNone/>
            </a:pPr>
            <a:r>
              <a:rPr lang="en-AU" altLang="en-US" sz="2800" dirty="0">
                <a:solidFill>
                  <a:srgbClr val="FF0000"/>
                </a:solidFill>
                <a:latin typeface="Comic Sans MS"/>
                <a:cs typeface="Arial"/>
              </a:rPr>
              <a:t>Leader: </a:t>
            </a:r>
            <a:r>
              <a:rPr lang="en-AU" altLang="en-US" sz="2800" dirty="0">
                <a:latin typeface="Comic Sans MS"/>
                <a:cs typeface="Arial"/>
              </a:rPr>
              <a:t>I invite everyone to unmute for the Dismissal</a:t>
            </a:r>
          </a:p>
          <a:p>
            <a:pPr algn="ctr" defTabSz="449263">
              <a:lnSpc>
                <a:spcPct val="97000"/>
              </a:lnSpc>
              <a:spcBef>
                <a:spcPct val="50000"/>
              </a:spcBef>
              <a:spcAft>
                <a:spcPct val="0"/>
              </a:spcAft>
              <a:buNone/>
            </a:pPr>
            <a:endParaRPr lang="en-AU" altLang="en-US" sz="2800" i="1" dirty="0">
              <a:solidFill>
                <a:srgbClr val="FFB83A"/>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AU" altLang="en-US" sz="3200" dirty="0">
                <a:solidFill>
                  <a:srgbClr val="FF0000"/>
                </a:solidFill>
                <a:latin typeface="Comic Sans MS"/>
                <a:cs typeface="Arial"/>
              </a:rPr>
              <a:t>Leader:</a:t>
            </a:r>
            <a:r>
              <a:rPr lang="en-AU" altLang="en-US" sz="3200" b="1" dirty="0">
                <a:solidFill>
                  <a:srgbClr val="FF0000"/>
                </a:solidFill>
                <a:latin typeface="Comic Sans MS"/>
                <a:cs typeface="Arial"/>
              </a:rPr>
              <a:t> </a:t>
            </a:r>
            <a:r>
              <a:rPr lang="en-US" altLang="en-US" dirty="0">
                <a:latin typeface="Comic Sans MS"/>
                <a:cs typeface="Arial"/>
              </a:rPr>
              <a:t>Go in peace to love and serve the Lord.</a:t>
            </a:r>
          </a:p>
          <a:p>
            <a:pPr algn="ctr" defTabSz="449263">
              <a:lnSpc>
                <a:spcPct val="97000"/>
              </a:lnSpc>
              <a:spcBef>
                <a:spcPct val="50000"/>
              </a:spcBef>
              <a:spcAft>
                <a:spcPct val="0"/>
              </a:spcAft>
              <a:buNone/>
            </a:pPr>
            <a:endParaRPr lang="en-US" altLang="en-US" dirty="0">
              <a:solidFill>
                <a:srgbClr val="000000"/>
              </a:solidFill>
              <a:latin typeface="Comic Sans MS"/>
              <a:cs typeface="Arial"/>
            </a:endParaRPr>
          </a:p>
          <a:p>
            <a:pPr algn="ctr" defTabSz="449263" eaLnBrk="1" fontAlgn="base" hangingPunct="1">
              <a:lnSpc>
                <a:spcPct val="97000"/>
              </a:lnSpc>
              <a:spcBef>
                <a:spcPct val="50000"/>
              </a:spcBef>
              <a:spcAft>
                <a:spcPct val="0"/>
              </a:spcAft>
              <a:buClr>
                <a:srgbClr val="000000"/>
              </a:buClr>
              <a:buNone/>
            </a:pPr>
            <a:r>
              <a:rPr lang="en-US" altLang="en-US" b="1" dirty="0">
                <a:solidFill>
                  <a:srgbClr val="FF0000"/>
                </a:solidFill>
                <a:latin typeface="Comic Sans MS"/>
                <a:cs typeface="Arial"/>
              </a:rPr>
              <a:t>All: </a:t>
            </a:r>
            <a:r>
              <a:rPr lang="en-US" altLang="en-US" b="1" dirty="0">
                <a:latin typeface="Comic Sans MS"/>
                <a:cs typeface="Arial"/>
              </a:rPr>
              <a:t>In the name of Christ, Amen</a:t>
            </a:r>
            <a:r>
              <a:rPr lang="en-US" altLang="en-US" dirty="0">
                <a:latin typeface="Comic Sans MS"/>
                <a:cs typeface="Arial"/>
              </a:rPr>
              <a:t>.</a:t>
            </a:r>
            <a:endParaRPr lang="en-AU" altLang="en-US" sz="3600" dirty="0">
              <a:latin typeface="Comic Sans MS"/>
              <a:cs typeface="Arial"/>
            </a:endParaRPr>
          </a:p>
        </p:txBody>
      </p:sp>
    </p:spTree>
    <p:extLst>
      <p:ext uri="{BB962C8B-B14F-4D97-AF65-F5344CB8AC3E}">
        <p14:creationId xmlns:p14="http://schemas.microsoft.com/office/powerpoint/2010/main" val="420633966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8818" y="5917622"/>
            <a:ext cx="3271234" cy="646331"/>
          </a:xfrm>
          <a:prstGeom prst="rect">
            <a:avLst/>
          </a:prstGeom>
          <a:noFill/>
        </p:spPr>
        <p:txBody>
          <a:bodyPr wrap="square" lIns="91440" tIns="45720" rIns="91440" bIns="45720" rtlCol="0" anchor="t">
            <a:spAutoFit/>
          </a:bodyPr>
          <a:lstStyle/>
          <a:p>
            <a:r>
              <a:rPr lang="en-US" dirty="0">
                <a:solidFill>
                  <a:srgbClr val="FF0000"/>
                </a:solidFill>
                <a:latin typeface="Comic Sans MS"/>
              </a:rPr>
              <a:t>Extra resources developed </a:t>
            </a:r>
          </a:p>
          <a:p>
            <a:r>
              <a:rPr lang="en-US" dirty="0">
                <a:solidFill>
                  <a:srgbClr val="FF0000"/>
                </a:solidFill>
                <a:latin typeface="Comic Sans MS"/>
              </a:rPr>
              <a:t>by Roots on the Web </a:t>
            </a:r>
          </a:p>
        </p:txBody>
      </p:sp>
      <p:sp>
        <p:nvSpPr>
          <p:cNvPr id="7" name="TextBox 6">
            <a:extLst>
              <a:ext uri="{FF2B5EF4-FFF2-40B4-BE49-F238E27FC236}">
                <a16:creationId xmlns:a16="http://schemas.microsoft.com/office/drawing/2014/main" id="{FBCFD97D-2C97-37FF-356C-A993317B1DEE}"/>
              </a:ext>
            </a:extLst>
          </p:cNvPr>
          <p:cNvSpPr txBox="1"/>
          <p:nvPr/>
        </p:nvSpPr>
        <p:spPr>
          <a:xfrm>
            <a:off x="354264" y="491782"/>
            <a:ext cx="5067968" cy="4733211"/>
          </a:xfrm>
          <a:prstGeom prst="roundRect">
            <a:avLst/>
          </a:prstGeom>
          <a:solidFill>
            <a:srgbClr val="FFBD2E"/>
          </a:solidFill>
          <a:ln>
            <a:noFill/>
          </a:ln>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gn="ctr"/>
            <a:r>
              <a:rPr lang="en-US" sz="3200" dirty="0">
                <a:solidFill>
                  <a:srgbClr val="FF0000"/>
                </a:solidFill>
                <a:latin typeface="Comic Sans MS"/>
              </a:rPr>
              <a:t>Fellowship time</a:t>
            </a:r>
          </a:p>
          <a:p>
            <a:pPr algn="ctr"/>
            <a:r>
              <a:rPr lang="en-US" sz="2400" dirty="0">
                <a:solidFill>
                  <a:srgbClr val="FF0000"/>
                </a:solidFill>
                <a:latin typeface="Comic Sans MS"/>
              </a:rPr>
              <a:t>Thank you, Leonie for leading Fellowship </a:t>
            </a:r>
          </a:p>
          <a:p>
            <a:pPr algn="ctr"/>
            <a:endParaRPr lang="en-US" sz="2400" dirty="0">
              <a:solidFill>
                <a:srgbClr val="FF0000"/>
              </a:solidFill>
              <a:latin typeface="Comic Sans MS"/>
            </a:endParaRPr>
          </a:p>
          <a:p>
            <a:pPr algn="ctr"/>
            <a:r>
              <a:rPr lang="en-US" sz="2400" dirty="0">
                <a:solidFill>
                  <a:srgbClr val="FF0000"/>
                </a:solidFill>
                <a:latin typeface="Comic Sans MS"/>
              </a:rPr>
              <a:t>Celebrate</a:t>
            </a:r>
          </a:p>
          <a:p>
            <a:pPr algn="ctr"/>
            <a:r>
              <a:rPr lang="en-US" sz="2400" dirty="0">
                <a:solidFill>
                  <a:srgbClr val="FF0000"/>
                </a:solidFill>
                <a:latin typeface="Comic Sans MS"/>
              </a:rPr>
              <a:t>Birthdays and Anniversaries</a:t>
            </a:r>
          </a:p>
          <a:p>
            <a:pPr algn="ctr"/>
            <a:endParaRPr lang="en-US" sz="2400" dirty="0">
              <a:solidFill>
                <a:srgbClr val="FF0000"/>
              </a:solidFill>
              <a:latin typeface="Comic Sans MS"/>
            </a:endParaRPr>
          </a:p>
          <a:p>
            <a:pPr algn="ctr"/>
            <a:r>
              <a:rPr lang="en-US" sz="2400" dirty="0">
                <a:solidFill>
                  <a:srgbClr val="FF0000"/>
                </a:solidFill>
                <a:latin typeface="Comic Sans MS"/>
              </a:rPr>
              <a:t>Please feel welcome to linger or pop a message in the chat and head off when you are ready.</a:t>
            </a:r>
            <a:r>
              <a:rPr lang="en-GB" sz="2400" dirty="0">
                <a:solidFill>
                  <a:srgbClr val="FF0000"/>
                </a:solidFill>
                <a:latin typeface="Comic Sans MS"/>
              </a:rPr>
              <a:t>​</a:t>
            </a:r>
            <a:endParaRPr lang="en-GB" dirty="0">
              <a:solidFill>
                <a:srgbClr val="FF0000"/>
              </a:solidFill>
              <a:cs typeface="Calibri"/>
            </a:endParaRPr>
          </a:p>
        </p:txBody>
      </p:sp>
      <p:sp>
        <p:nvSpPr>
          <p:cNvPr id="2" name="TextBox 1">
            <a:extLst>
              <a:ext uri="{FF2B5EF4-FFF2-40B4-BE49-F238E27FC236}">
                <a16:creationId xmlns:a16="http://schemas.microsoft.com/office/drawing/2014/main" id="{AEE890AE-4388-45ED-D853-355AFC7618FA}"/>
              </a:ext>
            </a:extLst>
          </p:cNvPr>
          <p:cNvSpPr txBox="1"/>
          <p:nvPr/>
        </p:nvSpPr>
        <p:spPr>
          <a:xfrm>
            <a:off x="7119921" y="5919722"/>
            <a:ext cx="2707162" cy="646331"/>
          </a:xfrm>
          <a:prstGeom prst="rect">
            <a:avLst/>
          </a:prstGeom>
          <a:noFill/>
        </p:spPr>
        <p:txBody>
          <a:bodyPr wrap="square" lIns="91440" tIns="45720" rIns="91440" bIns="45720" rtlCol="0" anchor="t">
            <a:spAutoFit/>
          </a:bodyPr>
          <a:lstStyle/>
          <a:p>
            <a:r>
              <a:rPr lang="en-AU" dirty="0">
                <a:solidFill>
                  <a:srgbClr val="FF0000"/>
                </a:solidFill>
                <a:latin typeface="Comic Sans MS"/>
              </a:rPr>
              <a:t>Artwork by Padlet &amp;  </a:t>
            </a:r>
            <a:endParaRPr lang="en-US" dirty="0"/>
          </a:p>
          <a:p>
            <a:r>
              <a:rPr lang="en-AU" dirty="0">
                <a:solidFill>
                  <a:srgbClr val="FF0000"/>
                </a:solidFill>
                <a:latin typeface="Comic Sans MS"/>
              </a:rPr>
              <a:t>Images by ChatGPT</a:t>
            </a:r>
            <a:endParaRPr lang="en-AU" dirty="0"/>
          </a:p>
        </p:txBody>
      </p:sp>
      <p:pic>
        <p:nvPicPr>
          <p:cNvPr id="5" name="Picture 4" descr="A painting of a person and person with a baby&#10;&#10;AI-generated content may be incorrect.">
            <a:extLst>
              <a:ext uri="{FF2B5EF4-FFF2-40B4-BE49-F238E27FC236}">
                <a16:creationId xmlns:a16="http://schemas.microsoft.com/office/drawing/2014/main" id="{1773BAF6-B0C8-75E1-A8BF-A3693687026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769770" y="642384"/>
            <a:ext cx="4786531" cy="4786531"/>
          </a:xfrm>
          <a:prstGeom prst="rect">
            <a:avLst/>
          </a:prstGeom>
        </p:spPr>
      </p:pic>
    </p:spTree>
    <p:extLst>
      <p:ext uri="{BB962C8B-B14F-4D97-AF65-F5344CB8AC3E}">
        <p14:creationId xmlns:p14="http://schemas.microsoft.com/office/powerpoint/2010/main" val="144501781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6A67A3-9603-240E-EA6B-3FC986F853BF}"/>
              </a:ext>
            </a:extLst>
          </p:cNvPr>
          <p:cNvSpPr>
            <a:spLocks noGrp="1"/>
          </p:cNvSpPr>
          <p:nvPr>
            <p:ph type="title"/>
          </p:nvPr>
        </p:nvSpPr>
        <p:spPr>
          <a:xfrm>
            <a:off x="282053" y="165429"/>
            <a:ext cx="4319444" cy="1143000"/>
          </a:xfrm>
        </p:spPr>
        <p:txBody>
          <a:bodyPr/>
          <a:lstStyle/>
          <a:p>
            <a:pPr algn="l">
              <a:spcBef>
                <a:spcPts val="0"/>
              </a:spcBef>
            </a:pPr>
            <a:r>
              <a:rPr lang="en-US" sz="2400" dirty="0">
                <a:solidFill>
                  <a:srgbClr val="FF0000"/>
                </a:solidFill>
                <a:latin typeface="Comic Sans MS"/>
              </a:rPr>
              <a:t>Leader and Cantor unmute</a:t>
            </a:r>
            <a:endParaRPr lang="en-US" dirty="0">
              <a:solidFill>
                <a:srgbClr val="FF0000"/>
              </a:solidFill>
            </a:endParaRPr>
          </a:p>
        </p:txBody>
      </p:sp>
      <p:sp>
        <p:nvSpPr>
          <p:cNvPr id="3" name="Content Placeholder 2">
            <a:extLst>
              <a:ext uri="{FF2B5EF4-FFF2-40B4-BE49-F238E27FC236}">
                <a16:creationId xmlns:a16="http://schemas.microsoft.com/office/drawing/2014/main" id="{5D1FD83D-10E0-228D-7DDC-F0371A5CC75D}"/>
              </a:ext>
            </a:extLst>
          </p:cNvPr>
          <p:cNvSpPr>
            <a:spLocks noGrp="1"/>
          </p:cNvSpPr>
          <p:nvPr>
            <p:ph idx="1"/>
          </p:nvPr>
        </p:nvSpPr>
        <p:spPr>
          <a:xfrm>
            <a:off x="2729938" y="2238481"/>
            <a:ext cx="7419840" cy="3669968"/>
          </a:xfrm>
        </p:spPr>
        <p:txBody>
          <a:bodyPr vert="horz" lIns="91440" tIns="45720" rIns="91440" bIns="45720" rtlCol="0" anchor="t">
            <a:normAutofit fontScale="92500" lnSpcReduction="10000"/>
          </a:bodyPr>
          <a:lstStyle/>
          <a:p>
            <a:pPr>
              <a:buNone/>
            </a:pPr>
            <a:r>
              <a:rPr lang="en-US" dirty="0">
                <a:solidFill>
                  <a:srgbClr val="FF0000"/>
                </a:solidFill>
                <a:latin typeface="Comic Sans MS"/>
              </a:rPr>
              <a:t>Leader:</a:t>
            </a:r>
            <a:r>
              <a:rPr lang="en-US" b="1" dirty="0">
                <a:solidFill>
                  <a:srgbClr val="FF0000"/>
                </a:solidFill>
                <a:latin typeface="Comic Sans MS"/>
              </a:rPr>
              <a:t> </a:t>
            </a:r>
            <a:endParaRPr lang="en-GB">
              <a:latin typeface="Times New Roman"/>
              <a:cs typeface="Times New Roman"/>
            </a:endParaRPr>
          </a:p>
          <a:p>
            <a:pPr>
              <a:buNone/>
            </a:pPr>
            <a:r>
              <a:rPr lang="en-GB" dirty="0">
                <a:latin typeface="Comic Sans MS"/>
                <a:cs typeface="Times New Roman"/>
              </a:rPr>
              <a:t>The Grace of the lord Jesus Christ, </a:t>
            </a:r>
            <a:endParaRPr lang="en-GB" dirty="0">
              <a:latin typeface="Times New Roman"/>
              <a:cs typeface="Times New Roman"/>
            </a:endParaRPr>
          </a:p>
          <a:p>
            <a:pPr>
              <a:buNone/>
            </a:pPr>
            <a:r>
              <a:rPr lang="en-GB" dirty="0">
                <a:latin typeface="Comic Sans MS"/>
                <a:cs typeface="Times New Roman"/>
              </a:rPr>
              <a:t>and the love of God, </a:t>
            </a:r>
            <a:endParaRPr lang="en-GB" dirty="0">
              <a:latin typeface="Times New Roman"/>
              <a:cs typeface="Times New Roman"/>
            </a:endParaRPr>
          </a:p>
          <a:p>
            <a:pPr>
              <a:buNone/>
            </a:pPr>
            <a:r>
              <a:rPr lang="en-GB" dirty="0">
                <a:latin typeface="Comic Sans MS"/>
                <a:cs typeface="Times New Roman"/>
              </a:rPr>
              <a:t>and the fellowship of the Holy Spirit, </a:t>
            </a:r>
            <a:endParaRPr lang="en-GB" dirty="0">
              <a:latin typeface="Times New Roman"/>
              <a:cs typeface="Times New Roman"/>
            </a:endParaRPr>
          </a:p>
          <a:p>
            <a:pPr>
              <a:buNone/>
            </a:pPr>
            <a:r>
              <a:rPr lang="en-GB" dirty="0">
                <a:latin typeface="Comic Sans MS"/>
                <a:cs typeface="Times New Roman"/>
              </a:rPr>
              <a:t>be with you all. </a:t>
            </a:r>
            <a:endParaRPr lang="en-GB">
              <a:cs typeface="Times New Roman"/>
            </a:endParaRPr>
          </a:p>
          <a:p>
            <a:pPr>
              <a:buNone/>
            </a:pPr>
            <a:endParaRPr lang="en-GB" b="1" dirty="0">
              <a:solidFill>
                <a:srgbClr val="E3960B"/>
              </a:solidFill>
              <a:latin typeface="Comic Sans MS"/>
              <a:cs typeface="Times New Roman"/>
            </a:endParaRPr>
          </a:p>
          <a:p>
            <a:pPr>
              <a:buNone/>
            </a:pPr>
            <a:r>
              <a:rPr lang="en-GB" b="1" dirty="0">
                <a:solidFill>
                  <a:srgbClr val="FF0000"/>
                </a:solidFill>
                <a:latin typeface="Comic Sans MS"/>
                <a:cs typeface="Times New Roman"/>
              </a:rPr>
              <a:t>All: </a:t>
            </a:r>
            <a:r>
              <a:rPr lang="en-GB" b="1" dirty="0">
                <a:latin typeface="Comic Sans MS"/>
                <a:cs typeface="Times New Roman"/>
              </a:rPr>
              <a:t>And also with you.</a:t>
            </a:r>
            <a:r>
              <a:rPr lang="en-GB" dirty="0">
                <a:latin typeface="Comic Sans MS"/>
                <a:cs typeface="Times New Roman"/>
              </a:rPr>
              <a:t> </a:t>
            </a:r>
            <a:endParaRPr lang="en-US" dirty="0">
              <a:latin typeface="Comic Sans MS"/>
              <a:cs typeface="Times New Roman"/>
            </a:endParaRPr>
          </a:p>
        </p:txBody>
      </p:sp>
      <p:sp>
        <p:nvSpPr>
          <p:cNvPr id="4" name="Slide Number Placeholder 3">
            <a:extLst>
              <a:ext uri="{FF2B5EF4-FFF2-40B4-BE49-F238E27FC236}">
                <a16:creationId xmlns:a16="http://schemas.microsoft.com/office/drawing/2014/main" id="{25479D30-DAA4-D8ED-F8B5-B5082B5C9FAF}"/>
              </a:ext>
            </a:extLst>
          </p:cNvPr>
          <p:cNvSpPr>
            <a:spLocks noGrp="1"/>
          </p:cNvSpPr>
          <p:nvPr>
            <p:ph type="sldNum" sz="quarter" idx="12"/>
          </p:nvPr>
        </p:nvSpPr>
        <p:spPr/>
        <p:txBody>
          <a:bodyPr/>
          <a:lstStyle/>
          <a:p>
            <a:fld id="{D6BAAE04-8869-45BD-9FC4-571BC1F4B92A}" type="slidenum">
              <a:rPr lang="en-AU" smtClean="0"/>
              <a:t>5</a:t>
            </a:fld>
            <a:endParaRPr lang="en-AU"/>
          </a:p>
        </p:txBody>
      </p:sp>
      <p:sp>
        <p:nvSpPr>
          <p:cNvPr id="6" name="Rectangle 5">
            <a:extLst>
              <a:ext uri="{FF2B5EF4-FFF2-40B4-BE49-F238E27FC236}">
                <a16:creationId xmlns:a16="http://schemas.microsoft.com/office/drawing/2014/main" id="{032861FD-E2BE-0C7F-8027-04C68C9F6B2F}"/>
              </a:ext>
            </a:extLst>
          </p:cNvPr>
          <p:cNvSpPr/>
          <p:nvPr/>
        </p:nvSpPr>
        <p:spPr>
          <a:xfrm>
            <a:off x="4334796" y="1039565"/>
            <a:ext cx="3522407" cy="584775"/>
          </a:xfrm>
          <a:prstGeom prst="rect">
            <a:avLst/>
          </a:prstGeom>
        </p:spPr>
        <p:txBody>
          <a:bodyPr wrap="square" lIns="91440" tIns="45720" rIns="91440" bIns="45720" anchor="t">
            <a:spAutoFit/>
          </a:bodyPr>
          <a:lstStyle/>
          <a:p>
            <a:pPr algn="ctr"/>
            <a:r>
              <a:rPr lang="en-US" sz="3200" i="1" dirty="0">
                <a:solidFill>
                  <a:srgbClr val="FF0000"/>
                </a:solidFill>
                <a:latin typeface="Comic Sans MS"/>
              </a:rPr>
              <a:t>The Greeting</a:t>
            </a:r>
            <a:endParaRPr lang="en-US" sz="3200" i="1" dirty="0">
              <a:solidFill>
                <a:srgbClr val="FF0000"/>
              </a:solidFill>
              <a:cs typeface="Times New Roman"/>
            </a:endParaRPr>
          </a:p>
        </p:txBody>
      </p:sp>
    </p:spTree>
    <p:extLst>
      <p:ext uri="{BB962C8B-B14F-4D97-AF65-F5344CB8AC3E}">
        <p14:creationId xmlns:p14="http://schemas.microsoft.com/office/powerpoint/2010/main" val="9116940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264805" y="1521862"/>
            <a:ext cx="9735416" cy="4895251"/>
          </a:xfrm>
          <a:prstGeom prst="rect">
            <a:avLst/>
          </a:prstGeom>
        </p:spPr>
        <p:txBody>
          <a:bodyPr wrap="square" lIns="91440" tIns="45720" rIns="91440" bIns="45720" anchor="t">
            <a:spAutoFit/>
          </a:bodyPr>
          <a:lstStyle/>
          <a:p>
            <a:pPr>
              <a:lnSpc>
                <a:spcPct val="125000"/>
              </a:lnSpc>
            </a:pPr>
            <a:r>
              <a:rPr lang="en-GB" sz="2800" dirty="0">
                <a:solidFill>
                  <a:srgbClr val="FF0000"/>
                </a:solidFill>
                <a:latin typeface="Comic Sans MS"/>
              </a:rPr>
              <a:t>Leader: </a:t>
            </a:r>
          </a:p>
          <a:p>
            <a:pPr>
              <a:lnSpc>
                <a:spcPct val="125000"/>
              </a:lnSpc>
            </a:pPr>
            <a:r>
              <a:rPr lang="en-US" altLang="en-US" sz="2800" dirty="0">
                <a:solidFill>
                  <a:srgbClr val="232323"/>
                </a:solidFill>
                <a:latin typeface="Comic Sans MS" panose="030F0902030302020204" pitchFamily="66" charset="0"/>
              </a:rPr>
              <a:t>Lord, we praise and thank you</a:t>
            </a:r>
            <a:br>
              <a:rPr lang="en-US" altLang="en-US" dirty="0">
                <a:latin typeface="Comic Sans MS" panose="030F0902030302020204" pitchFamily="66" charset="0"/>
              </a:rPr>
            </a:br>
            <a:r>
              <a:rPr lang="en-US" altLang="en-US" sz="2800" dirty="0">
                <a:solidFill>
                  <a:srgbClr val="232323"/>
                </a:solidFill>
                <a:latin typeface="Comic Sans MS" panose="030F0902030302020204" pitchFamily="66" charset="0"/>
              </a:rPr>
              <a:t>for the joy and wonder of Christmas,</a:t>
            </a:r>
            <a:br>
              <a:rPr lang="en-US" altLang="en-US" dirty="0">
                <a:latin typeface="Comic Sans MS" panose="030F0902030302020204" pitchFamily="66" charset="0"/>
              </a:rPr>
            </a:br>
            <a:r>
              <a:rPr lang="en-US" altLang="en-US" sz="2800" dirty="0">
                <a:solidFill>
                  <a:srgbClr val="232323"/>
                </a:solidFill>
                <a:latin typeface="Comic Sans MS" panose="030F0902030302020204" pitchFamily="66" charset="0"/>
              </a:rPr>
              <a:t>and for all the blessings we enjoy at this time.</a:t>
            </a:r>
            <a:br>
              <a:rPr lang="en-US" altLang="en-US" dirty="0">
                <a:latin typeface="Comic Sans MS" panose="030F0902030302020204" pitchFamily="66" charset="0"/>
              </a:rPr>
            </a:br>
            <a:r>
              <a:rPr lang="en-US" altLang="en-US" sz="2800" dirty="0">
                <a:solidFill>
                  <a:srgbClr val="232323"/>
                </a:solidFill>
                <a:latin typeface="Comic Sans MS" panose="030F0902030302020204" pitchFamily="66" charset="0"/>
              </a:rPr>
              <a:t>As we continue to celebrate the good news of your birth,</a:t>
            </a:r>
            <a:br>
              <a:rPr lang="en-US" altLang="en-US" dirty="0">
                <a:latin typeface="Comic Sans MS" panose="030F0902030302020204" pitchFamily="66" charset="0"/>
              </a:rPr>
            </a:br>
            <a:r>
              <a:rPr lang="en-US" altLang="en-US" sz="2800" dirty="0">
                <a:solidFill>
                  <a:srgbClr val="232323"/>
                </a:solidFill>
                <a:latin typeface="Comic Sans MS" panose="030F0902030302020204" pitchFamily="66" charset="0"/>
              </a:rPr>
              <a:t>help us to be mindful of those who are in pain,</a:t>
            </a:r>
            <a:br>
              <a:rPr lang="en-US" altLang="en-US" dirty="0">
                <a:latin typeface="Comic Sans MS" panose="030F0902030302020204" pitchFamily="66" charset="0"/>
              </a:rPr>
            </a:br>
            <a:r>
              <a:rPr lang="en-US" altLang="en-US" sz="2800" dirty="0">
                <a:solidFill>
                  <a:srgbClr val="232323"/>
                </a:solidFill>
                <a:latin typeface="Comic Sans MS" panose="030F0902030302020204" pitchFamily="66" charset="0"/>
              </a:rPr>
              <a:t>difficulty or danger at this time.</a:t>
            </a:r>
            <a:br>
              <a:rPr lang="en-US" altLang="en-US" dirty="0">
                <a:latin typeface="Comic Sans MS" panose="030F0902030302020204" pitchFamily="66" charset="0"/>
              </a:rPr>
            </a:br>
            <a:r>
              <a:rPr lang="en-US" altLang="en-US" sz="2800" dirty="0">
                <a:solidFill>
                  <a:srgbClr val="232323"/>
                </a:solidFill>
                <a:latin typeface="Comic Sans MS" panose="030F0902030302020204" pitchFamily="66" charset="0"/>
              </a:rPr>
              <a:t>Please be with them as we thank you for being with us</a:t>
            </a:r>
            <a:br>
              <a:rPr lang="en-AU" sz="2800" dirty="0">
                <a:latin typeface="Comic Sans MS" panose="030F0902030302020204" pitchFamily="66" charset="0"/>
              </a:rPr>
            </a:br>
            <a:r>
              <a:rPr lang="en-AU" sz="2800" b="1" dirty="0">
                <a:latin typeface="Comic Sans MS" panose="030F0902030302020204" pitchFamily="66" charset="0"/>
              </a:rPr>
              <a:t>Amen.</a:t>
            </a:r>
            <a:endParaRPr lang="en-GB" sz="2800" b="1" dirty="0">
              <a:solidFill>
                <a:srgbClr val="CC3399"/>
              </a:solidFill>
              <a:latin typeface="Comic Sans MS" panose="030F0902030302020204" pitchFamily="66" charset="0"/>
            </a:endParaRPr>
          </a:p>
        </p:txBody>
      </p:sp>
      <p:sp>
        <p:nvSpPr>
          <p:cNvPr id="4" name="TextBox 3"/>
          <p:cNvSpPr txBox="1"/>
          <p:nvPr/>
        </p:nvSpPr>
        <p:spPr>
          <a:xfrm>
            <a:off x="4180768" y="440887"/>
            <a:ext cx="3830464" cy="584775"/>
          </a:xfrm>
          <a:prstGeom prst="rect">
            <a:avLst/>
          </a:prstGeom>
          <a:noFill/>
        </p:spPr>
        <p:txBody>
          <a:bodyPr wrap="square" lIns="91440" tIns="45720" rIns="91440" bIns="45720" rtlCol="0" anchor="t">
            <a:spAutoFit/>
          </a:bodyPr>
          <a:lstStyle/>
          <a:p>
            <a:pPr algn="ctr"/>
            <a:r>
              <a:rPr lang="en-US" sz="3200" i="1" dirty="0">
                <a:solidFill>
                  <a:srgbClr val="FF0000"/>
                </a:solidFill>
                <a:latin typeface="Comic Sans MS"/>
              </a:rPr>
              <a:t>Gathering  Prayer</a:t>
            </a:r>
          </a:p>
        </p:txBody>
      </p:sp>
      <p:sp>
        <p:nvSpPr>
          <p:cNvPr id="6" name="Rectangle 3">
            <a:extLst>
              <a:ext uri="{FF2B5EF4-FFF2-40B4-BE49-F238E27FC236}">
                <a16:creationId xmlns:a16="http://schemas.microsoft.com/office/drawing/2014/main" id="{34EEBAD0-ABD3-66DA-9E93-88725D660C14}"/>
              </a:ext>
            </a:extLst>
          </p:cNvPr>
          <p:cNvSpPr>
            <a:spLocks noChangeArrowheads="1"/>
          </p:cNvSpPr>
          <p:nvPr/>
        </p:nvSpPr>
        <p:spPr bwMode="auto">
          <a:xfrm>
            <a:off x="0" y="-138499"/>
            <a:ext cx="223138" cy="2769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r>
              <a:rPr kumimoji="0" lang="en-US" altLang="en-US" sz="1200" b="0" i="0" u="none" strike="noStrike" cap="none" normalizeH="0" baseline="0" dirty="0">
                <a:ln>
                  <a:noFill/>
                </a:ln>
                <a:solidFill>
                  <a:srgbClr val="232323"/>
                </a:solidFill>
                <a:effectLst/>
                <a:latin typeface="proxima-nova"/>
              </a:rPr>
              <a:t>.</a:t>
            </a: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Tree>
    <p:extLst>
      <p:ext uri="{BB962C8B-B14F-4D97-AF65-F5344CB8AC3E}">
        <p14:creationId xmlns:p14="http://schemas.microsoft.com/office/powerpoint/2010/main" val="312124033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98884" y="1497786"/>
            <a:ext cx="9994231" cy="5191486"/>
          </a:xfrm>
          <a:prstGeom prst="rect">
            <a:avLst/>
          </a:prstGeom>
        </p:spPr>
        <p:txBody>
          <a:bodyPr wrap="square" lIns="91440" tIns="45720" rIns="91440" bIns="45720" anchor="t">
            <a:spAutoFit/>
          </a:bodyPr>
          <a:lstStyle/>
          <a:p>
            <a:pPr>
              <a:lnSpc>
                <a:spcPct val="150000"/>
              </a:lnSpc>
            </a:pPr>
            <a:r>
              <a:rPr lang="en-GB" sz="2800" b="1" dirty="0">
                <a:solidFill>
                  <a:srgbClr val="FF0000"/>
                </a:solidFill>
                <a:latin typeface="Comic Sans MS"/>
              </a:rPr>
              <a:t>All: </a:t>
            </a:r>
            <a:r>
              <a:rPr lang="en-US" altLang="en-US" sz="2800" b="1" dirty="0">
                <a:solidFill>
                  <a:srgbClr val="232323"/>
                </a:solidFill>
                <a:latin typeface="Comic Sans MS"/>
              </a:rPr>
              <a:t>Lord God, you are the giver of all that is good and just and right, you give beyond measure. You are the giver of a gift beyond the value of gold, beyond the potency of any frankincense, beyond the cleansing of any myrrh, beyond life and death. In your sight, we are far more precious than anything else. Thanks and praise be to you.</a:t>
            </a:r>
            <a:endParaRPr lang="en-US" altLang="en-US" sz="2800" b="1" dirty="0">
              <a:latin typeface="Comic Sans MS"/>
            </a:endParaRPr>
          </a:p>
          <a:p>
            <a:pPr>
              <a:lnSpc>
                <a:spcPct val="150000"/>
              </a:lnSpc>
            </a:pPr>
            <a:r>
              <a:rPr lang="en-AU" sz="2800" b="1" dirty="0">
                <a:latin typeface="Comic Sans MS" panose="030F0902030302020204" pitchFamily="66" charset="0"/>
              </a:rPr>
              <a:t>Amen.</a:t>
            </a:r>
            <a:endParaRPr lang="en-GB" sz="2800" b="1" dirty="0">
              <a:solidFill>
                <a:srgbClr val="E3960B"/>
              </a:solidFill>
              <a:latin typeface="Comic Sans MS" panose="030F0902030302020204" pitchFamily="66" charset="0"/>
            </a:endParaRPr>
          </a:p>
        </p:txBody>
      </p:sp>
      <p:sp>
        <p:nvSpPr>
          <p:cNvPr id="4" name="TextBox 3"/>
          <p:cNvSpPr txBox="1"/>
          <p:nvPr/>
        </p:nvSpPr>
        <p:spPr>
          <a:xfrm>
            <a:off x="3997842" y="367093"/>
            <a:ext cx="4196316" cy="584775"/>
          </a:xfrm>
          <a:prstGeom prst="rect">
            <a:avLst/>
          </a:prstGeom>
          <a:noFill/>
        </p:spPr>
        <p:txBody>
          <a:bodyPr wrap="square" lIns="91440" tIns="45720" rIns="91440" bIns="45720" rtlCol="0" anchor="t">
            <a:spAutoFit/>
          </a:bodyPr>
          <a:lstStyle/>
          <a:p>
            <a:pPr algn="ctr"/>
            <a:r>
              <a:rPr lang="en-US" sz="3200" i="1" dirty="0">
                <a:solidFill>
                  <a:srgbClr val="FF0000"/>
                </a:solidFill>
                <a:latin typeface="Comic Sans MS"/>
              </a:rPr>
              <a:t>Prayer of Adoration</a:t>
            </a:r>
          </a:p>
        </p:txBody>
      </p:sp>
    </p:spTree>
    <p:extLst>
      <p:ext uri="{BB962C8B-B14F-4D97-AF65-F5344CB8AC3E}">
        <p14:creationId xmlns:p14="http://schemas.microsoft.com/office/powerpoint/2010/main" val="358926771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918986" y="440856"/>
            <a:ext cx="2354028" cy="584775"/>
          </a:xfrm>
          <a:prstGeom prst="rect">
            <a:avLst/>
          </a:prstGeom>
          <a:noFill/>
        </p:spPr>
        <p:txBody>
          <a:bodyPr wrap="square" lIns="91440" tIns="45720" rIns="91440" bIns="45720" rtlCol="0" anchor="t">
            <a:spAutoFit/>
          </a:bodyPr>
          <a:lstStyle/>
          <a:p>
            <a:pPr algn="ctr"/>
            <a:r>
              <a:rPr lang="en-AU" sz="3200" i="1" dirty="0">
                <a:solidFill>
                  <a:srgbClr val="FF0000"/>
                </a:solidFill>
                <a:latin typeface="Comic Sans MS"/>
                <a:cs typeface="Arial"/>
              </a:rPr>
              <a:t>Sentence</a:t>
            </a:r>
          </a:p>
        </p:txBody>
      </p:sp>
      <p:sp>
        <p:nvSpPr>
          <p:cNvPr id="2" name="Rectangle 1"/>
          <p:cNvSpPr/>
          <p:nvPr/>
        </p:nvSpPr>
        <p:spPr>
          <a:xfrm>
            <a:off x="962527" y="2934119"/>
            <a:ext cx="10170694" cy="2628925"/>
          </a:xfrm>
          <a:prstGeom prst="rect">
            <a:avLst/>
          </a:prstGeom>
        </p:spPr>
        <p:txBody>
          <a:bodyPr wrap="square" lIns="91440" tIns="45720" rIns="91440" bIns="45720" anchor="t">
            <a:spAutoFit/>
          </a:bodyPr>
          <a:lstStyle/>
          <a:p>
            <a:pPr>
              <a:spcBef>
                <a:spcPts val="450"/>
              </a:spcBef>
              <a:spcAft>
                <a:spcPts val="450"/>
              </a:spcAft>
            </a:pPr>
            <a:r>
              <a:rPr lang="en-GB" sz="2800" dirty="0">
                <a:solidFill>
                  <a:srgbClr val="FF0000"/>
                </a:solidFill>
                <a:latin typeface="Comic Sans MS"/>
                <a:cs typeface="Times New Roman"/>
              </a:rPr>
              <a:t>Cantor: </a:t>
            </a:r>
            <a:endParaRPr lang="en-US"/>
          </a:p>
          <a:p>
            <a:pPr>
              <a:spcBef>
                <a:spcPts val="450"/>
              </a:spcBef>
              <a:spcAft>
                <a:spcPts val="450"/>
              </a:spcAft>
            </a:pPr>
            <a:r>
              <a:rPr lang="en-AU" sz="2800" dirty="0">
                <a:latin typeface="Comic Sans MS"/>
              </a:rPr>
              <a:t>Because Jesus himself was tested by what he suffered, he is able to help those who are being tested. </a:t>
            </a:r>
            <a:endParaRPr lang="en-AU"/>
          </a:p>
          <a:p>
            <a:pPr>
              <a:spcBef>
                <a:spcPts val="450"/>
              </a:spcBef>
              <a:spcAft>
                <a:spcPts val="450"/>
              </a:spcAft>
            </a:pPr>
            <a:endParaRPr lang="en-GB" sz="2800" dirty="0">
              <a:solidFill>
                <a:srgbClr val="FF0000"/>
              </a:solidFill>
              <a:latin typeface="Comic Sans MS" panose="030F0902030302020204" pitchFamily="66" charset="0"/>
            </a:endParaRPr>
          </a:p>
          <a:p>
            <a:pPr algn="r"/>
            <a:r>
              <a:rPr lang="en-AU" sz="3200" dirty="0">
                <a:solidFill>
                  <a:srgbClr val="E3960B"/>
                </a:solidFill>
                <a:latin typeface="Comic Sans MS"/>
              </a:rPr>
              <a:t>		  				</a:t>
            </a:r>
            <a:r>
              <a:rPr lang="en-AU" sz="2800" dirty="0">
                <a:solidFill>
                  <a:srgbClr val="FF0000"/>
                </a:solidFill>
                <a:latin typeface="Comic Sans MS"/>
              </a:rPr>
              <a:t>Hebrews 2.18</a:t>
            </a:r>
            <a:endParaRPr lang="en-GB" sz="2800" b="1" dirty="0">
              <a:solidFill>
                <a:srgbClr val="FF0000"/>
              </a:solidFill>
              <a:latin typeface="Comic Sans MS"/>
              <a:ea typeface="Tahoma"/>
              <a:cs typeface="Times New Roman"/>
            </a:endParaRPr>
          </a:p>
        </p:txBody>
      </p:sp>
      <p:sp>
        <p:nvSpPr>
          <p:cNvPr id="4" name="TextBox 3">
            <a:extLst>
              <a:ext uri="{FF2B5EF4-FFF2-40B4-BE49-F238E27FC236}">
                <a16:creationId xmlns:a16="http://schemas.microsoft.com/office/drawing/2014/main" id="{5B72F64F-A191-E5FE-EA13-F8D7876D2AE8}"/>
              </a:ext>
            </a:extLst>
          </p:cNvPr>
          <p:cNvSpPr txBox="1"/>
          <p:nvPr/>
        </p:nvSpPr>
        <p:spPr>
          <a:xfrm>
            <a:off x="842437" y="1406692"/>
            <a:ext cx="10507126" cy="954107"/>
          </a:xfrm>
          <a:prstGeom prst="rect">
            <a:avLst/>
          </a:prstGeom>
          <a:noFill/>
        </p:spPr>
        <p:txBody>
          <a:bodyPr wrap="square" lIns="91440" tIns="45720" rIns="91440" bIns="45720" rtlCol="0" anchor="t">
            <a:spAutoFit/>
          </a:bodyPr>
          <a:lstStyle/>
          <a:p>
            <a:r>
              <a:rPr lang="en-AU" sz="2800" dirty="0">
                <a:solidFill>
                  <a:srgbClr val="FF0000"/>
                </a:solidFill>
                <a:latin typeface="Comic Sans MS"/>
                <a:cs typeface="Arial"/>
              </a:rPr>
              <a:t>Leader:</a:t>
            </a:r>
            <a:r>
              <a:rPr lang="en-AU" sz="2800" b="1" dirty="0">
                <a:solidFill>
                  <a:srgbClr val="FF0000"/>
                </a:solidFill>
                <a:latin typeface="Comic Sans MS"/>
                <a:cs typeface="Arial"/>
              </a:rPr>
              <a:t> </a:t>
            </a:r>
            <a:r>
              <a:rPr lang="en-AU" sz="2800" dirty="0">
                <a:latin typeface="Comic Sans MS"/>
                <a:cs typeface="Arial"/>
              </a:rPr>
              <a:t>I invite our Cantor to proclaim the sentence for today.</a:t>
            </a:r>
          </a:p>
        </p:txBody>
      </p:sp>
    </p:spTree>
    <p:extLst>
      <p:ext uri="{BB962C8B-B14F-4D97-AF65-F5344CB8AC3E}">
        <p14:creationId xmlns:p14="http://schemas.microsoft.com/office/powerpoint/2010/main" val="111459013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1045028" y="1479588"/>
            <a:ext cx="10842172" cy="3898824"/>
          </a:xfrm>
          <a:prstGeom prst="rect">
            <a:avLst/>
          </a:prstGeom>
        </p:spPr>
        <p:txBody>
          <a:bodyPr wrap="square" lIns="91440" tIns="45720" rIns="91440" bIns="45720" anchor="t">
            <a:spAutoFit/>
          </a:bodyPr>
          <a:lstStyle/>
          <a:p>
            <a:pPr>
              <a:lnSpc>
                <a:spcPct val="150000"/>
              </a:lnSpc>
            </a:pPr>
            <a:r>
              <a:rPr lang="en-AU" sz="2800" b="1" dirty="0">
                <a:solidFill>
                  <a:srgbClr val="FF0000"/>
                </a:solidFill>
                <a:latin typeface="Comic Sans MS" panose="030F0902030302020204" pitchFamily="66" charset="0"/>
                <a:ea typeface="Tahoma"/>
                <a:cs typeface="Tahoma"/>
              </a:rPr>
              <a:t>All: </a:t>
            </a:r>
            <a:r>
              <a:rPr lang="en-US" altLang="en-US" sz="2800" b="1" dirty="0">
                <a:solidFill>
                  <a:srgbClr val="232323"/>
                </a:solidFill>
                <a:latin typeface="Comic Sans MS" panose="030F0902030302020204" pitchFamily="66" charset="0"/>
              </a:rPr>
              <a:t>We may not have seen a star in the east,</a:t>
            </a:r>
            <a:br>
              <a:rPr lang="en-US" altLang="en-US" sz="2800" b="1" dirty="0">
                <a:latin typeface="Comic Sans MS" panose="030F0902030302020204" pitchFamily="66" charset="0"/>
              </a:rPr>
            </a:br>
            <a:r>
              <a:rPr lang="en-US" altLang="en-US" sz="2800" b="1" dirty="0">
                <a:solidFill>
                  <a:srgbClr val="232323"/>
                </a:solidFill>
                <a:latin typeface="Comic Sans MS" panose="030F0902030302020204" pitchFamily="66" charset="0"/>
              </a:rPr>
              <a:t>but we have come to worship you, our God.</a:t>
            </a:r>
            <a:br>
              <a:rPr lang="en-US" altLang="en-US" sz="2800" b="1" dirty="0">
                <a:latin typeface="Comic Sans MS" panose="030F0902030302020204" pitchFamily="66" charset="0"/>
              </a:rPr>
            </a:br>
            <a:r>
              <a:rPr lang="en-US" altLang="en-US" sz="2800" b="1" dirty="0">
                <a:solidFill>
                  <a:srgbClr val="232323"/>
                </a:solidFill>
                <a:latin typeface="Comic Sans MS" panose="030F0902030302020204" pitchFamily="66" charset="0"/>
              </a:rPr>
              <a:t>We may not have travelled far and wide, </a:t>
            </a:r>
          </a:p>
          <a:p>
            <a:pPr>
              <a:lnSpc>
                <a:spcPct val="150000"/>
              </a:lnSpc>
            </a:pPr>
            <a:r>
              <a:rPr lang="en-US" altLang="en-US" sz="2800" b="1" dirty="0">
                <a:solidFill>
                  <a:srgbClr val="232323"/>
                </a:solidFill>
                <a:latin typeface="Comic Sans MS"/>
              </a:rPr>
              <a:t>but we have found you and bring the gifts of </a:t>
            </a:r>
            <a:endParaRPr lang="en-US" altLang="en-US" sz="2800" b="1" dirty="0">
              <a:solidFill>
                <a:srgbClr val="000000"/>
              </a:solidFill>
              <a:latin typeface="Comic Sans MS"/>
            </a:endParaRPr>
          </a:p>
          <a:p>
            <a:pPr>
              <a:lnSpc>
                <a:spcPct val="150000"/>
              </a:lnSpc>
            </a:pPr>
            <a:r>
              <a:rPr lang="en-US" altLang="en-US" sz="2800" b="1" dirty="0">
                <a:solidFill>
                  <a:srgbClr val="232323"/>
                </a:solidFill>
                <a:latin typeface="Comic Sans MS"/>
              </a:rPr>
              <a:t>our presence and praise.</a:t>
            </a:r>
            <a:endParaRPr lang="en-US" altLang="en-US" sz="2800" b="1">
              <a:latin typeface="Comic Sans MS"/>
            </a:endParaRPr>
          </a:p>
          <a:p>
            <a:pPr>
              <a:lnSpc>
                <a:spcPct val="150000"/>
              </a:lnSpc>
            </a:pPr>
            <a:r>
              <a:rPr lang="en-AU" sz="2800" b="1" dirty="0">
                <a:latin typeface="Comic Sans MS" panose="030F0902030302020204" pitchFamily="66" charset="0"/>
              </a:rPr>
              <a:t>Amen.</a:t>
            </a:r>
            <a:endParaRPr lang="en-GB" sz="2800" b="1" dirty="0">
              <a:solidFill>
                <a:srgbClr val="CC3399"/>
              </a:solidFill>
              <a:latin typeface="Comic Sans MS" panose="030F0902030302020204" pitchFamily="66" charset="0"/>
            </a:endParaRPr>
          </a:p>
        </p:txBody>
      </p:sp>
      <p:sp>
        <p:nvSpPr>
          <p:cNvPr id="5" name="TextBox 4">
            <a:extLst>
              <a:ext uri="{FF2B5EF4-FFF2-40B4-BE49-F238E27FC236}">
                <a16:creationId xmlns:a16="http://schemas.microsoft.com/office/drawing/2014/main" id="{D9B1D4E1-E68F-68C2-9909-67CD4792233E}"/>
              </a:ext>
            </a:extLst>
          </p:cNvPr>
          <p:cNvSpPr txBox="1"/>
          <p:nvPr/>
        </p:nvSpPr>
        <p:spPr>
          <a:xfrm>
            <a:off x="3997842" y="367093"/>
            <a:ext cx="4196316" cy="584775"/>
          </a:xfrm>
          <a:prstGeom prst="rect">
            <a:avLst/>
          </a:prstGeom>
          <a:noFill/>
        </p:spPr>
        <p:txBody>
          <a:bodyPr wrap="square" lIns="91440" tIns="45720" rIns="91440" bIns="45720" rtlCol="0" anchor="t">
            <a:spAutoFit/>
          </a:bodyPr>
          <a:lstStyle/>
          <a:p>
            <a:pPr algn="ctr"/>
            <a:r>
              <a:rPr lang="en-US" sz="3200" i="1" dirty="0">
                <a:solidFill>
                  <a:srgbClr val="FF0000"/>
                </a:solidFill>
                <a:latin typeface="Comic Sans MS"/>
              </a:rPr>
              <a:t>Prayer of Approach</a:t>
            </a:r>
          </a:p>
        </p:txBody>
      </p:sp>
    </p:spTree>
    <p:extLst>
      <p:ext uri="{BB962C8B-B14F-4D97-AF65-F5344CB8AC3E}">
        <p14:creationId xmlns:p14="http://schemas.microsoft.com/office/powerpoint/2010/main" val="3087398254"/>
      </p:ext>
    </p:extLst>
  </p:cSld>
  <p:clrMapOvr>
    <a:masterClrMapping/>
  </p:clrMapOvr>
</p:sld>
</file>

<file path=ppt/theme/theme1.xml><?xml version="1.0" encoding="utf-8"?>
<a:theme xmlns:a="http://schemas.openxmlformats.org/drawingml/2006/main" name="Office Theme">
  <a:themeElements>
    <a:clrScheme name="Executive">
      <a:dk1>
        <a:sysClr val="windowText" lastClr="000000"/>
      </a:dk1>
      <a:lt1>
        <a:sysClr val="window" lastClr="FFFFFF"/>
      </a:lt1>
      <a:dk2>
        <a:srgbClr val="2F5897"/>
      </a:dk2>
      <a:lt2>
        <a:srgbClr val="E4E9EF"/>
      </a:lt2>
      <a:accent1>
        <a:srgbClr val="6076B4"/>
      </a:accent1>
      <a:accent2>
        <a:srgbClr val="9C5252"/>
      </a:accent2>
      <a:accent3>
        <a:srgbClr val="E68422"/>
      </a:accent3>
      <a:accent4>
        <a:srgbClr val="846648"/>
      </a:accent4>
      <a:accent5>
        <a:srgbClr val="63891F"/>
      </a:accent5>
      <a:accent6>
        <a:srgbClr val="758085"/>
      </a:accent6>
      <a:hlink>
        <a:srgbClr val="3399FF"/>
      </a:hlink>
      <a:folHlink>
        <a:srgbClr val="B2B2B2"/>
      </a:folHlink>
    </a:clrScheme>
    <a:fontScheme name="Office Classic">
      <a:maj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Times New Roman"/>
        <a:ea typeface=""/>
        <a:cs typeface=""/>
        <a:font script="Jpan" typeface="ＭＳ Ｐ明朝"/>
        <a:font script="Hang" typeface="바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4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2_Office Theme">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Flow">
      <a:fillStyleLst>
        <a:solidFill>
          <a:schemeClr val="phClr"/>
        </a:solidFill>
        <a:gradFill rotWithShape="1">
          <a:gsLst>
            <a:gs pos="0">
              <a:schemeClr val="phClr">
                <a:tint val="70000"/>
                <a:satMod val="130000"/>
              </a:schemeClr>
            </a:gs>
            <a:gs pos="43000">
              <a:schemeClr val="phClr">
                <a:tint val="44000"/>
                <a:satMod val="165000"/>
              </a:schemeClr>
            </a:gs>
            <a:gs pos="93000">
              <a:schemeClr val="phClr">
                <a:tint val="15000"/>
                <a:satMod val="165000"/>
              </a:schemeClr>
            </a:gs>
            <a:gs pos="100000">
              <a:schemeClr val="phClr">
                <a:tint val="5000"/>
                <a:satMod val="250000"/>
              </a:schemeClr>
            </a:gs>
          </a:gsLst>
          <a:path path="circle">
            <a:fillToRect l="50000" t="130000" r="50000" b="-30000"/>
          </a:path>
        </a:gradFill>
        <a:gradFill rotWithShape="1">
          <a:gsLst>
            <a:gs pos="0">
              <a:schemeClr val="phClr">
                <a:tint val="98000"/>
                <a:shade val="25000"/>
                <a:satMod val="250000"/>
              </a:schemeClr>
            </a:gs>
            <a:gs pos="68000">
              <a:schemeClr val="phClr">
                <a:tint val="86000"/>
                <a:satMod val="115000"/>
              </a:schemeClr>
            </a:gs>
            <a:gs pos="100000">
              <a:schemeClr val="phClr">
                <a:tint val="50000"/>
                <a:satMod val="150000"/>
              </a:schemeClr>
            </a:gs>
          </a:gsLst>
          <a:path path="circle">
            <a:fillToRect l="50000" t="130000" r="50000" b="-30000"/>
          </a:path>
        </a:gradFill>
      </a:fillStyleLst>
      <a:lnStyleLst>
        <a:ln w="9525" cap="flat" cmpd="sng" algn="ctr">
          <a:solidFill>
            <a:schemeClr val="phClr">
              <a:shade val="50000"/>
              <a:satMod val="103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effectStyle>
        <a:effectStyle>
          <a:effectLst>
            <a:outerShdw blurRad="57150" dist="38100" dir="5400000" algn="ctr" rotWithShape="0">
              <a:schemeClr val="phClr">
                <a:shade val="9000"/>
                <a:alpha val="48000"/>
                <a:satMod val="105000"/>
              </a:schemeClr>
            </a:outerShdw>
          </a:effectLst>
          <a:scene3d>
            <a:camera prst="orthographicFront">
              <a:rot lat="0" lon="0" rev="0"/>
            </a:camera>
            <a:lightRig rig="glow" dir="tl">
              <a:rot lat="0" lon="0" rev="900000"/>
            </a:lightRig>
          </a:scene3d>
          <a:sp3d prstMaterial="powder">
            <a:bevelT w="25400" h="381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67999BE31A5853479B8E37FC991E0AB2" ma:contentTypeVersion="12" ma:contentTypeDescription="Create a new document." ma:contentTypeScope="" ma:versionID="616fb4d664aabc806e7af5cdee702b3c">
  <xsd:schema xmlns:xsd="http://www.w3.org/2001/XMLSchema" xmlns:xs="http://www.w3.org/2001/XMLSchema" xmlns:p="http://schemas.microsoft.com/office/2006/metadata/properties" xmlns:ns2="e1300d55-8519-4834-8849-904d53629995" xmlns:ns3="ec033be3-6e3d-434c-bca7-6d953e43020a" targetNamespace="http://schemas.microsoft.com/office/2006/metadata/properties" ma:root="true" ma:fieldsID="9e136b95f29704e76317e6ef3651e1b7" ns2:_="" ns3:_="">
    <xsd:import namespace="e1300d55-8519-4834-8849-904d53629995"/>
    <xsd:import namespace="ec033be3-6e3d-434c-bca7-6d953e43020a"/>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LengthInSeconds" minOccurs="0"/>
                <xsd:element ref="ns2:MediaServiceSearchProperties" minOccurs="0"/>
                <xsd:element ref="ns2:MediaServiceObjectDetectorVersions" minOccurs="0"/>
                <xsd:element ref="ns2:MediaServiceGenerationTime" minOccurs="0"/>
                <xsd:element ref="ns2:MediaServiceEventHashCode" minOccurs="0"/>
                <xsd:element ref="ns2:lcf76f155ced4ddcb4097134ff3c332f" minOccurs="0"/>
                <xsd:element ref="ns3:TaxCatchAll" minOccurs="0"/>
                <xsd:element ref="ns2:MediaServiceOCR"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e1300d55-8519-4834-8849-904d536299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dexed="true" ma:internalName="MediaServiceDateTaken" ma:readOnly="true">
      <xsd:simpleType>
        <xsd:restriction base="dms:Text"/>
      </xsd:simpleType>
    </xsd:element>
    <xsd:element name="MediaLengthInSeconds" ma:index="11" nillable="true" ma:displayName="MediaLengthInSeconds" ma:hidden="true" ma:internalName="MediaLengthInSeconds" ma:readOnly="true">
      <xsd:simpleType>
        <xsd:restriction base="dms:Unknown"/>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MediaServiceGenerationTime" ma:index="14" nillable="true" ma:displayName="MediaServiceGenerationTime" ma:hidden="true" ma:internalName="MediaServiceGenerationTime" ma:readOnly="true">
      <xsd:simpleType>
        <xsd:restriction base="dms:Text"/>
      </xsd:simpleType>
    </xsd:element>
    <xsd:element name="MediaServiceEventHashCode" ma:index="15" nillable="true" ma:displayName="MediaServiceEventHashCode" ma:hidden="true" ma:internalName="MediaServiceEventHashCode"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201fbc14-c8d3-4a6c-b842-2218620a4609"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ec033be3-6e3d-434c-bca7-6d953e43020a" elementFormDefault="qualified">
    <xsd:import namespace="http://schemas.microsoft.com/office/2006/documentManagement/types"/>
    <xsd:import namespace="http://schemas.microsoft.com/office/infopath/2007/PartnerControls"/>
    <xsd:element name="TaxCatchAll" ma:index="18" nillable="true" ma:displayName="Taxonomy Catch All Column" ma:hidden="true" ma:list="{fba0a0cd-6bef-4ca7-917d-3d34814965fc}" ma:internalName="TaxCatchAll" ma:showField="CatchAllData" ma:web="ec033be3-6e3d-434c-bca7-6d953e43020a">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TaxCatchAll xmlns="ec033be3-6e3d-434c-bca7-6d953e43020a" xsi:nil="true"/>
    <lcf76f155ced4ddcb4097134ff3c332f xmlns="e1300d55-8519-4834-8849-904d53629995">
      <Terms xmlns="http://schemas.microsoft.com/office/infopath/2007/PartnerControls"/>
    </lcf76f155ced4ddcb4097134ff3c332f>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84147BDD-6193-4884-B7E7-FAA4DACE4EE4}">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e1300d55-8519-4834-8849-904d53629995"/>
    <ds:schemaRef ds:uri="ec033be3-6e3d-434c-bca7-6d953e43020a"/>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47155E18-BCF6-4C05-ABE3-E0A9FBD469C7}">
  <ds:schemaRefs>
    <ds:schemaRef ds:uri="http://www.w3.org/XML/1998/namespace"/>
    <ds:schemaRef ds:uri="http://purl.org/dc/dcmitype/"/>
    <ds:schemaRef ds:uri="http://schemas.microsoft.com/office/infopath/2007/PartnerControls"/>
    <ds:schemaRef ds:uri="e1300d55-8519-4834-8849-904d53629995"/>
    <ds:schemaRef ds:uri="http://schemas.microsoft.com/office/2006/documentManagement/types"/>
    <ds:schemaRef ds:uri="http://purl.org/dc/terms/"/>
    <ds:schemaRef ds:uri="http://schemas.openxmlformats.org/package/2006/metadata/core-properties"/>
    <ds:schemaRef ds:uri="http://purl.org/dc/elements/1.1/"/>
    <ds:schemaRef ds:uri="ec033be3-6e3d-434c-bca7-6d953e43020a"/>
    <ds:schemaRef ds:uri="http://schemas.microsoft.com/office/2006/metadata/properties"/>
  </ds:schemaRefs>
</ds:datastoreItem>
</file>

<file path=customXml/itemProps3.xml><?xml version="1.0" encoding="utf-8"?>
<ds:datastoreItem xmlns:ds="http://schemas.openxmlformats.org/officeDocument/2006/customXml" ds:itemID="{92D2C89B-11FE-4E1B-BC15-86D601D241FF}">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899</TotalTime>
  <Words>4001</Words>
  <Application>Microsoft Office PowerPoint</Application>
  <PresentationFormat>Widescreen</PresentationFormat>
  <Paragraphs>443</Paragraphs>
  <Slides>49</Slides>
  <Notes>9</Notes>
  <HiddenSlides>0</HiddenSlides>
  <MMClips>0</MMClips>
  <ScaleCrop>false</ScaleCrop>
  <HeadingPairs>
    <vt:vector size="6" baseType="variant">
      <vt:variant>
        <vt:lpstr>Fonts Used</vt:lpstr>
      </vt:variant>
      <vt:variant>
        <vt:i4>9</vt:i4>
      </vt:variant>
      <vt:variant>
        <vt:lpstr>Theme</vt:lpstr>
      </vt:variant>
      <vt:variant>
        <vt:i4>4</vt:i4>
      </vt:variant>
      <vt:variant>
        <vt:lpstr>Slide Titles</vt:lpstr>
      </vt:variant>
      <vt:variant>
        <vt:i4>49</vt:i4>
      </vt:variant>
    </vt:vector>
  </HeadingPairs>
  <TitlesOfParts>
    <vt:vector size="62" baseType="lpstr">
      <vt:lpstr>Arial</vt:lpstr>
      <vt:lpstr>Calibri</vt:lpstr>
      <vt:lpstr>Comic Sans MS</vt:lpstr>
      <vt:lpstr>proxima-nova</vt:lpstr>
      <vt:lpstr>Tahoma</vt:lpstr>
      <vt:lpstr>Times New Roman</vt:lpstr>
      <vt:lpstr>-webkit-standard</vt:lpstr>
      <vt:lpstr>Wingdings</vt:lpstr>
      <vt:lpstr>Wingdings,Sans-Serif</vt:lpstr>
      <vt:lpstr>Office Theme</vt:lpstr>
      <vt:lpstr>2_Office Theme</vt:lpstr>
      <vt:lpstr>4_Office Theme</vt:lpstr>
      <vt:lpstr>2_Office Theme</vt:lpstr>
      <vt:lpstr>PowerPoint Presentation</vt:lpstr>
      <vt:lpstr>PowerPoint Presentation</vt:lpstr>
      <vt:lpstr>PowerPoint Presentation</vt:lpstr>
      <vt:lpstr>PowerPoint Presentation</vt:lpstr>
      <vt:lpstr>Leader and Cantor unmute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Keith Colbert</dc:creator>
  <cp:lastModifiedBy>Lauren Martin</cp:lastModifiedBy>
  <cp:revision>352</cp:revision>
  <cp:lastPrinted>2019-01-02T23:00:29Z</cp:lastPrinted>
  <dcterms:created xsi:type="dcterms:W3CDTF">2018-08-20T02:08:08Z</dcterms:created>
  <dcterms:modified xsi:type="dcterms:W3CDTF">2025-12-27T22:46:23Z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MSIP_Label_5137c702-58a9-4d31-a34f-27babbd913b9_Enabled">
    <vt:lpwstr>true</vt:lpwstr>
  </property>
  <property fmtid="{D5CDD505-2E9C-101B-9397-08002B2CF9AE}" pid="3" name="MSIP_Label_5137c702-58a9-4d31-a34f-27babbd913b9_SetDate">
    <vt:lpwstr>2023-09-29T06:51:00Z</vt:lpwstr>
  </property>
  <property fmtid="{D5CDD505-2E9C-101B-9397-08002B2CF9AE}" pid="4" name="MSIP_Label_5137c702-58a9-4d31-a34f-27babbd913b9_Method">
    <vt:lpwstr>Standard</vt:lpwstr>
  </property>
  <property fmtid="{D5CDD505-2E9C-101B-9397-08002B2CF9AE}" pid="5" name="MSIP_Label_5137c702-58a9-4d31-a34f-27babbd913b9_Name">
    <vt:lpwstr>defa4170-0d19-0005-0004-bc88714345d2</vt:lpwstr>
  </property>
  <property fmtid="{D5CDD505-2E9C-101B-9397-08002B2CF9AE}" pid="6" name="MSIP_Label_5137c702-58a9-4d31-a34f-27babbd913b9_SiteId">
    <vt:lpwstr>fa02d289-7836-4c84-a501-d867a1ac46c3</vt:lpwstr>
  </property>
  <property fmtid="{D5CDD505-2E9C-101B-9397-08002B2CF9AE}" pid="7" name="MSIP_Label_5137c702-58a9-4d31-a34f-27babbd913b9_ActionId">
    <vt:lpwstr>6582fa41-dc36-4fa7-91f8-fdec15e26ff2</vt:lpwstr>
  </property>
  <property fmtid="{D5CDD505-2E9C-101B-9397-08002B2CF9AE}" pid="8" name="MSIP_Label_5137c702-58a9-4d31-a34f-27babbd913b9_ContentBits">
    <vt:lpwstr>0</vt:lpwstr>
  </property>
  <property fmtid="{D5CDD505-2E9C-101B-9397-08002B2CF9AE}" pid="9" name="ContentTypeId">
    <vt:lpwstr>0x01010067999BE31A5853479B8E37FC991E0AB2</vt:lpwstr>
  </property>
  <property fmtid="{D5CDD505-2E9C-101B-9397-08002B2CF9AE}" pid="10" name="MediaServiceImageTags">
    <vt:lpwstr/>
  </property>
</Properties>
</file>