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652" r:id="rId2"/>
    <p:sldId id="654" r:id="rId3"/>
    <p:sldId id="258" r:id="rId4"/>
    <p:sldId id="635" r:id="rId5"/>
    <p:sldId id="637" r:id="rId6"/>
    <p:sldId id="642" r:id="rId7"/>
    <p:sldId id="634" r:id="rId8"/>
    <p:sldId id="639" r:id="rId9"/>
    <p:sldId id="640" r:id="rId10"/>
    <p:sldId id="638" r:id="rId11"/>
    <p:sldId id="641" r:id="rId12"/>
    <p:sldId id="645" r:id="rId13"/>
    <p:sldId id="636" r:id="rId14"/>
    <p:sldId id="643" r:id="rId15"/>
    <p:sldId id="644" r:id="rId16"/>
    <p:sldId id="648" r:id="rId17"/>
    <p:sldId id="649" r:id="rId18"/>
    <p:sldId id="650" r:id="rId19"/>
    <p:sldId id="651"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F48638-A3C2-42F2-A298-A40E550C1A09}" v="1" dt="2025-11-25T04:08:23.61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65" d="100"/>
          <a:sy n="65" d="100"/>
        </p:scale>
        <p:origin x="93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522688-FC52-7EC8-A020-5219EB9BAEF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AF5E1727-D851-6EFC-5ECC-BB0E7DE79DF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95445226-DDDB-AF83-5839-693FF8A2B440}"/>
              </a:ext>
            </a:extLst>
          </p:cNvPr>
          <p:cNvSpPr>
            <a:spLocks noGrp="1"/>
          </p:cNvSpPr>
          <p:nvPr>
            <p:ph type="dt" sz="half" idx="10"/>
          </p:nvPr>
        </p:nvSpPr>
        <p:spPr/>
        <p:txBody>
          <a:bodyPr/>
          <a:lstStyle/>
          <a:p>
            <a:fld id="{7189ACA8-4DAC-48E2-8B9F-240B9A98C17D}" type="datetimeFigureOut">
              <a:rPr lang="en-AU" smtClean="0"/>
              <a:t>23/12/2025</a:t>
            </a:fld>
            <a:endParaRPr lang="en-AU"/>
          </a:p>
        </p:txBody>
      </p:sp>
      <p:sp>
        <p:nvSpPr>
          <p:cNvPr id="5" name="Footer Placeholder 4">
            <a:extLst>
              <a:ext uri="{FF2B5EF4-FFF2-40B4-BE49-F238E27FC236}">
                <a16:creationId xmlns:a16="http://schemas.microsoft.com/office/drawing/2014/main" id="{7F0657D6-B88C-DF9C-8ABC-259361F24D54}"/>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4A29423D-D1B9-EC7F-A017-3ED34A49EF6C}"/>
              </a:ext>
            </a:extLst>
          </p:cNvPr>
          <p:cNvSpPr>
            <a:spLocks noGrp="1"/>
          </p:cNvSpPr>
          <p:nvPr>
            <p:ph type="sldNum" sz="quarter" idx="12"/>
          </p:nvPr>
        </p:nvSpPr>
        <p:spPr/>
        <p:txBody>
          <a:bodyPr/>
          <a:lstStyle/>
          <a:p>
            <a:fld id="{51AE9463-2FBF-4432-952E-F0C273FD25CE}" type="slidenum">
              <a:rPr lang="en-AU" smtClean="0"/>
              <a:t>‹#›</a:t>
            </a:fld>
            <a:endParaRPr lang="en-AU"/>
          </a:p>
        </p:txBody>
      </p:sp>
    </p:spTree>
    <p:extLst>
      <p:ext uri="{BB962C8B-B14F-4D97-AF65-F5344CB8AC3E}">
        <p14:creationId xmlns:p14="http://schemas.microsoft.com/office/powerpoint/2010/main" val="1043103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FFED8-62EB-0A73-D549-B4F9C2591722}"/>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17BD56EE-59EC-1673-56B5-BCBF76E0375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733D97D6-2E0C-39DF-1B99-4A482191F7E7}"/>
              </a:ext>
            </a:extLst>
          </p:cNvPr>
          <p:cNvSpPr>
            <a:spLocks noGrp="1"/>
          </p:cNvSpPr>
          <p:nvPr>
            <p:ph type="dt" sz="half" idx="10"/>
          </p:nvPr>
        </p:nvSpPr>
        <p:spPr/>
        <p:txBody>
          <a:bodyPr/>
          <a:lstStyle/>
          <a:p>
            <a:fld id="{7189ACA8-4DAC-48E2-8B9F-240B9A98C17D}" type="datetimeFigureOut">
              <a:rPr lang="en-AU" smtClean="0"/>
              <a:t>23/12/2025</a:t>
            </a:fld>
            <a:endParaRPr lang="en-AU"/>
          </a:p>
        </p:txBody>
      </p:sp>
      <p:sp>
        <p:nvSpPr>
          <p:cNvPr id="5" name="Footer Placeholder 4">
            <a:extLst>
              <a:ext uri="{FF2B5EF4-FFF2-40B4-BE49-F238E27FC236}">
                <a16:creationId xmlns:a16="http://schemas.microsoft.com/office/drawing/2014/main" id="{9055236A-B0B7-D14E-3286-1236AAD2CA8E}"/>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87377D4F-2183-1756-2B8D-14B4B101492F}"/>
              </a:ext>
            </a:extLst>
          </p:cNvPr>
          <p:cNvSpPr>
            <a:spLocks noGrp="1"/>
          </p:cNvSpPr>
          <p:nvPr>
            <p:ph type="sldNum" sz="quarter" idx="12"/>
          </p:nvPr>
        </p:nvSpPr>
        <p:spPr/>
        <p:txBody>
          <a:bodyPr/>
          <a:lstStyle/>
          <a:p>
            <a:fld id="{51AE9463-2FBF-4432-952E-F0C273FD25CE}" type="slidenum">
              <a:rPr lang="en-AU" smtClean="0"/>
              <a:t>‹#›</a:t>
            </a:fld>
            <a:endParaRPr lang="en-AU"/>
          </a:p>
        </p:txBody>
      </p:sp>
    </p:spTree>
    <p:extLst>
      <p:ext uri="{BB962C8B-B14F-4D97-AF65-F5344CB8AC3E}">
        <p14:creationId xmlns:p14="http://schemas.microsoft.com/office/powerpoint/2010/main" val="16165676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522B45A-BBFA-3795-2E75-43AACCB78DE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49ECD2FA-3789-9CA7-39BB-7AC9859CB5A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96D08516-9B15-0238-40D7-81BCC316A9F0}"/>
              </a:ext>
            </a:extLst>
          </p:cNvPr>
          <p:cNvSpPr>
            <a:spLocks noGrp="1"/>
          </p:cNvSpPr>
          <p:nvPr>
            <p:ph type="dt" sz="half" idx="10"/>
          </p:nvPr>
        </p:nvSpPr>
        <p:spPr/>
        <p:txBody>
          <a:bodyPr/>
          <a:lstStyle/>
          <a:p>
            <a:fld id="{7189ACA8-4DAC-48E2-8B9F-240B9A98C17D}" type="datetimeFigureOut">
              <a:rPr lang="en-AU" smtClean="0"/>
              <a:t>23/12/2025</a:t>
            </a:fld>
            <a:endParaRPr lang="en-AU"/>
          </a:p>
        </p:txBody>
      </p:sp>
      <p:sp>
        <p:nvSpPr>
          <p:cNvPr id="5" name="Footer Placeholder 4">
            <a:extLst>
              <a:ext uri="{FF2B5EF4-FFF2-40B4-BE49-F238E27FC236}">
                <a16:creationId xmlns:a16="http://schemas.microsoft.com/office/drawing/2014/main" id="{CBBA4AEB-48E8-A79B-5FC9-ECA753B72A80}"/>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57DEA7F4-DB4C-40BE-9B37-80CE9E9597F6}"/>
              </a:ext>
            </a:extLst>
          </p:cNvPr>
          <p:cNvSpPr>
            <a:spLocks noGrp="1"/>
          </p:cNvSpPr>
          <p:nvPr>
            <p:ph type="sldNum" sz="quarter" idx="12"/>
          </p:nvPr>
        </p:nvSpPr>
        <p:spPr/>
        <p:txBody>
          <a:bodyPr/>
          <a:lstStyle/>
          <a:p>
            <a:fld id="{51AE9463-2FBF-4432-952E-F0C273FD25CE}" type="slidenum">
              <a:rPr lang="en-AU" smtClean="0"/>
              <a:t>‹#›</a:t>
            </a:fld>
            <a:endParaRPr lang="en-AU"/>
          </a:p>
        </p:txBody>
      </p:sp>
    </p:spTree>
    <p:extLst>
      <p:ext uri="{BB962C8B-B14F-4D97-AF65-F5344CB8AC3E}">
        <p14:creationId xmlns:p14="http://schemas.microsoft.com/office/powerpoint/2010/main" val="19786035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274554-F86E-0EED-1D23-07B136CC2E4F}"/>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F74BA70A-9A59-CB6B-B75C-66E19FCC2E8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F231575C-0DFC-1558-FFCD-068F33FA4082}"/>
              </a:ext>
            </a:extLst>
          </p:cNvPr>
          <p:cNvSpPr>
            <a:spLocks noGrp="1"/>
          </p:cNvSpPr>
          <p:nvPr>
            <p:ph type="dt" sz="half" idx="10"/>
          </p:nvPr>
        </p:nvSpPr>
        <p:spPr/>
        <p:txBody>
          <a:bodyPr/>
          <a:lstStyle/>
          <a:p>
            <a:fld id="{7189ACA8-4DAC-48E2-8B9F-240B9A98C17D}" type="datetimeFigureOut">
              <a:rPr lang="en-AU" smtClean="0"/>
              <a:t>23/12/2025</a:t>
            </a:fld>
            <a:endParaRPr lang="en-AU"/>
          </a:p>
        </p:txBody>
      </p:sp>
      <p:sp>
        <p:nvSpPr>
          <p:cNvPr id="5" name="Footer Placeholder 4">
            <a:extLst>
              <a:ext uri="{FF2B5EF4-FFF2-40B4-BE49-F238E27FC236}">
                <a16:creationId xmlns:a16="http://schemas.microsoft.com/office/drawing/2014/main" id="{0648C5F8-0CAC-9C57-33DA-5C25467F4E29}"/>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F37782CA-3069-AC45-12B7-16E92408C523}"/>
              </a:ext>
            </a:extLst>
          </p:cNvPr>
          <p:cNvSpPr>
            <a:spLocks noGrp="1"/>
          </p:cNvSpPr>
          <p:nvPr>
            <p:ph type="sldNum" sz="quarter" idx="12"/>
          </p:nvPr>
        </p:nvSpPr>
        <p:spPr/>
        <p:txBody>
          <a:bodyPr/>
          <a:lstStyle/>
          <a:p>
            <a:fld id="{51AE9463-2FBF-4432-952E-F0C273FD25CE}" type="slidenum">
              <a:rPr lang="en-AU" smtClean="0"/>
              <a:t>‹#›</a:t>
            </a:fld>
            <a:endParaRPr lang="en-AU"/>
          </a:p>
        </p:txBody>
      </p:sp>
    </p:spTree>
    <p:extLst>
      <p:ext uri="{BB962C8B-B14F-4D97-AF65-F5344CB8AC3E}">
        <p14:creationId xmlns:p14="http://schemas.microsoft.com/office/powerpoint/2010/main" val="13536679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75BE0B-0F0E-DC04-7D17-D309419DA0D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B1FC969B-603D-F86D-A427-0335C609228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389740C-45FC-0E07-2F57-94028D5D71EC}"/>
              </a:ext>
            </a:extLst>
          </p:cNvPr>
          <p:cNvSpPr>
            <a:spLocks noGrp="1"/>
          </p:cNvSpPr>
          <p:nvPr>
            <p:ph type="dt" sz="half" idx="10"/>
          </p:nvPr>
        </p:nvSpPr>
        <p:spPr/>
        <p:txBody>
          <a:bodyPr/>
          <a:lstStyle/>
          <a:p>
            <a:fld id="{7189ACA8-4DAC-48E2-8B9F-240B9A98C17D}" type="datetimeFigureOut">
              <a:rPr lang="en-AU" smtClean="0"/>
              <a:t>23/12/2025</a:t>
            </a:fld>
            <a:endParaRPr lang="en-AU"/>
          </a:p>
        </p:txBody>
      </p:sp>
      <p:sp>
        <p:nvSpPr>
          <p:cNvPr id="5" name="Footer Placeholder 4">
            <a:extLst>
              <a:ext uri="{FF2B5EF4-FFF2-40B4-BE49-F238E27FC236}">
                <a16:creationId xmlns:a16="http://schemas.microsoft.com/office/drawing/2014/main" id="{CD4C66EE-737E-3C5C-9C39-C940815B7CA9}"/>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813549D3-B97E-3182-4BF3-89D4C181E45D}"/>
              </a:ext>
            </a:extLst>
          </p:cNvPr>
          <p:cNvSpPr>
            <a:spLocks noGrp="1"/>
          </p:cNvSpPr>
          <p:nvPr>
            <p:ph type="sldNum" sz="quarter" idx="12"/>
          </p:nvPr>
        </p:nvSpPr>
        <p:spPr/>
        <p:txBody>
          <a:bodyPr/>
          <a:lstStyle/>
          <a:p>
            <a:fld id="{51AE9463-2FBF-4432-952E-F0C273FD25CE}" type="slidenum">
              <a:rPr lang="en-AU" smtClean="0"/>
              <a:t>‹#›</a:t>
            </a:fld>
            <a:endParaRPr lang="en-AU"/>
          </a:p>
        </p:txBody>
      </p:sp>
    </p:spTree>
    <p:extLst>
      <p:ext uri="{BB962C8B-B14F-4D97-AF65-F5344CB8AC3E}">
        <p14:creationId xmlns:p14="http://schemas.microsoft.com/office/powerpoint/2010/main" val="19200339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3C72D0-2217-11A7-D9D5-7599D47B1478}"/>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B8554F7-2DB9-A0CF-FEDD-52DE7A3BF20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00EB0D2D-CCB1-92D2-4BEA-4F962CCE588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9EE1205E-7A66-28B3-F004-22454F3F91A4}"/>
              </a:ext>
            </a:extLst>
          </p:cNvPr>
          <p:cNvSpPr>
            <a:spLocks noGrp="1"/>
          </p:cNvSpPr>
          <p:nvPr>
            <p:ph type="dt" sz="half" idx="10"/>
          </p:nvPr>
        </p:nvSpPr>
        <p:spPr/>
        <p:txBody>
          <a:bodyPr/>
          <a:lstStyle/>
          <a:p>
            <a:fld id="{7189ACA8-4DAC-48E2-8B9F-240B9A98C17D}" type="datetimeFigureOut">
              <a:rPr lang="en-AU" smtClean="0"/>
              <a:t>23/12/2025</a:t>
            </a:fld>
            <a:endParaRPr lang="en-AU"/>
          </a:p>
        </p:txBody>
      </p:sp>
      <p:sp>
        <p:nvSpPr>
          <p:cNvPr id="6" name="Footer Placeholder 5">
            <a:extLst>
              <a:ext uri="{FF2B5EF4-FFF2-40B4-BE49-F238E27FC236}">
                <a16:creationId xmlns:a16="http://schemas.microsoft.com/office/drawing/2014/main" id="{4E60D647-CF0C-1D3F-9DEA-22AC218458F1}"/>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A5353435-BFB3-4855-33A0-1903BED28AFC}"/>
              </a:ext>
            </a:extLst>
          </p:cNvPr>
          <p:cNvSpPr>
            <a:spLocks noGrp="1"/>
          </p:cNvSpPr>
          <p:nvPr>
            <p:ph type="sldNum" sz="quarter" idx="12"/>
          </p:nvPr>
        </p:nvSpPr>
        <p:spPr/>
        <p:txBody>
          <a:bodyPr/>
          <a:lstStyle/>
          <a:p>
            <a:fld id="{51AE9463-2FBF-4432-952E-F0C273FD25CE}" type="slidenum">
              <a:rPr lang="en-AU" smtClean="0"/>
              <a:t>‹#›</a:t>
            </a:fld>
            <a:endParaRPr lang="en-AU"/>
          </a:p>
        </p:txBody>
      </p:sp>
    </p:spTree>
    <p:extLst>
      <p:ext uri="{BB962C8B-B14F-4D97-AF65-F5344CB8AC3E}">
        <p14:creationId xmlns:p14="http://schemas.microsoft.com/office/powerpoint/2010/main" val="13338839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F2A810-F85B-181F-F544-B49F4BAFC11D}"/>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564A9F26-5F76-51F1-E16F-E78AD6F288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9077CA3-7582-14FA-5BD1-E0190023551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FC142EAD-7CA7-8F66-F6B4-110D8E5229E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C66C390-E041-895B-A367-9F7586920B3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FCD53908-2426-5C6F-2D01-B9CC56674F1E}"/>
              </a:ext>
            </a:extLst>
          </p:cNvPr>
          <p:cNvSpPr>
            <a:spLocks noGrp="1"/>
          </p:cNvSpPr>
          <p:nvPr>
            <p:ph type="dt" sz="half" idx="10"/>
          </p:nvPr>
        </p:nvSpPr>
        <p:spPr/>
        <p:txBody>
          <a:bodyPr/>
          <a:lstStyle/>
          <a:p>
            <a:fld id="{7189ACA8-4DAC-48E2-8B9F-240B9A98C17D}" type="datetimeFigureOut">
              <a:rPr lang="en-AU" smtClean="0"/>
              <a:t>23/12/2025</a:t>
            </a:fld>
            <a:endParaRPr lang="en-AU"/>
          </a:p>
        </p:txBody>
      </p:sp>
      <p:sp>
        <p:nvSpPr>
          <p:cNvPr id="8" name="Footer Placeholder 7">
            <a:extLst>
              <a:ext uri="{FF2B5EF4-FFF2-40B4-BE49-F238E27FC236}">
                <a16:creationId xmlns:a16="http://schemas.microsoft.com/office/drawing/2014/main" id="{E4ED243F-26B6-6430-85A4-99CA12916C48}"/>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52773BAF-CE4E-079A-C70C-0F4A14BE1199}"/>
              </a:ext>
            </a:extLst>
          </p:cNvPr>
          <p:cNvSpPr>
            <a:spLocks noGrp="1"/>
          </p:cNvSpPr>
          <p:nvPr>
            <p:ph type="sldNum" sz="quarter" idx="12"/>
          </p:nvPr>
        </p:nvSpPr>
        <p:spPr/>
        <p:txBody>
          <a:bodyPr/>
          <a:lstStyle/>
          <a:p>
            <a:fld id="{51AE9463-2FBF-4432-952E-F0C273FD25CE}" type="slidenum">
              <a:rPr lang="en-AU" smtClean="0"/>
              <a:t>‹#›</a:t>
            </a:fld>
            <a:endParaRPr lang="en-AU"/>
          </a:p>
        </p:txBody>
      </p:sp>
    </p:spTree>
    <p:extLst>
      <p:ext uri="{BB962C8B-B14F-4D97-AF65-F5344CB8AC3E}">
        <p14:creationId xmlns:p14="http://schemas.microsoft.com/office/powerpoint/2010/main" val="21151654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8D4EFB-EDA4-4BF5-CACF-2C1997DF98FF}"/>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1CAA50DE-5330-78C4-A352-7F8CC4FDEA6B}"/>
              </a:ext>
            </a:extLst>
          </p:cNvPr>
          <p:cNvSpPr>
            <a:spLocks noGrp="1"/>
          </p:cNvSpPr>
          <p:nvPr>
            <p:ph type="dt" sz="half" idx="10"/>
          </p:nvPr>
        </p:nvSpPr>
        <p:spPr/>
        <p:txBody>
          <a:bodyPr/>
          <a:lstStyle/>
          <a:p>
            <a:fld id="{7189ACA8-4DAC-48E2-8B9F-240B9A98C17D}" type="datetimeFigureOut">
              <a:rPr lang="en-AU" smtClean="0"/>
              <a:t>23/12/2025</a:t>
            </a:fld>
            <a:endParaRPr lang="en-AU"/>
          </a:p>
        </p:txBody>
      </p:sp>
      <p:sp>
        <p:nvSpPr>
          <p:cNvPr id="4" name="Footer Placeholder 3">
            <a:extLst>
              <a:ext uri="{FF2B5EF4-FFF2-40B4-BE49-F238E27FC236}">
                <a16:creationId xmlns:a16="http://schemas.microsoft.com/office/drawing/2014/main" id="{D14202C3-5C16-23FD-4824-6E892B6A41F6}"/>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632F2C15-C558-27A9-C839-791DCDD28AF2}"/>
              </a:ext>
            </a:extLst>
          </p:cNvPr>
          <p:cNvSpPr>
            <a:spLocks noGrp="1"/>
          </p:cNvSpPr>
          <p:nvPr>
            <p:ph type="sldNum" sz="quarter" idx="12"/>
          </p:nvPr>
        </p:nvSpPr>
        <p:spPr/>
        <p:txBody>
          <a:bodyPr/>
          <a:lstStyle/>
          <a:p>
            <a:fld id="{51AE9463-2FBF-4432-952E-F0C273FD25CE}" type="slidenum">
              <a:rPr lang="en-AU" smtClean="0"/>
              <a:t>‹#›</a:t>
            </a:fld>
            <a:endParaRPr lang="en-AU"/>
          </a:p>
        </p:txBody>
      </p:sp>
    </p:spTree>
    <p:extLst>
      <p:ext uri="{BB962C8B-B14F-4D97-AF65-F5344CB8AC3E}">
        <p14:creationId xmlns:p14="http://schemas.microsoft.com/office/powerpoint/2010/main" val="17459070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D604D63-2D8B-7E58-F920-AAC47C770906}"/>
              </a:ext>
            </a:extLst>
          </p:cNvPr>
          <p:cNvSpPr>
            <a:spLocks noGrp="1"/>
          </p:cNvSpPr>
          <p:nvPr>
            <p:ph type="dt" sz="half" idx="10"/>
          </p:nvPr>
        </p:nvSpPr>
        <p:spPr/>
        <p:txBody>
          <a:bodyPr/>
          <a:lstStyle/>
          <a:p>
            <a:fld id="{7189ACA8-4DAC-48E2-8B9F-240B9A98C17D}" type="datetimeFigureOut">
              <a:rPr lang="en-AU" smtClean="0"/>
              <a:t>23/12/2025</a:t>
            </a:fld>
            <a:endParaRPr lang="en-AU"/>
          </a:p>
        </p:txBody>
      </p:sp>
      <p:sp>
        <p:nvSpPr>
          <p:cNvPr id="3" name="Footer Placeholder 2">
            <a:extLst>
              <a:ext uri="{FF2B5EF4-FFF2-40B4-BE49-F238E27FC236}">
                <a16:creationId xmlns:a16="http://schemas.microsoft.com/office/drawing/2014/main" id="{3FC6193A-64B0-CCCE-BC99-0286E3DB9603}"/>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F1491C02-4FDF-3F00-6265-C63953B8F823}"/>
              </a:ext>
            </a:extLst>
          </p:cNvPr>
          <p:cNvSpPr>
            <a:spLocks noGrp="1"/>
          </p:cNvSpPr>
          <p:nvPr>
            <p:ph type="sldNum" sz="quarter" idx="12"/>
          </p:nvPr>
        </p:nvSpPr>
        <p:spPr/>
        <p:txBody>
          <a:bodyPr/>
          <a:lstStyle/>
          <a:p>
            <a:fld id="{51AE9463-2FBF-4432-952E-F0C273FD25CE}" type="slidenum">
              <a:rPr lang="en-AU" smtClean="0"/>
              <a:t>‹#›</a:t>
            </a:fld>
            <a:endParaRPr lang="en-AU"/>
          </a:p>
        </p:txBody>
      </p:sp>
    </p:spTree>
    <p:extLst>
      <p:ext uri="{BB962C8B-B14F-4D97-AF65-F5344CB8AC3E}">
        <p14:creationId xmlns:p14="http://schemas.microsoft.com/office/powerpoint/2010/main" val="3371966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42305D-36BC-431A-6461-5CBA5452D7E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8864B961-5EA0-A5D9-4AE5-E4E7345F1F2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05209579-7989-FC59-64BA-99D8A77DA5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AB6D9D0-5E6F-81AA-3F8F-D340F39EDBA4}"/>
              </a:ext>
            </a:extLst>
          </p:cNvPr>
          <p:cNvSpPr>
            <a:spLocks noGrp="1"/>
          </p:cNvSpPr>
          <p:nvPr>
            <p:ph type="dt" sz="half" idx="10"/>
          </p:nvPr>
        </p:nvSpPr>
        <p:spPr/>
        <p:txBody>
          <a:bodyPr/>
          <a:lstStyle/>
          <a:p>
            <a:fld id="{7189ACA8-4DAC-48E2-8B9F-240B9A98C17D}" type="datetimeFigureOut">
              <a:rPr lang="en-AU" smtClean="0"/>
              <a:t>23/12/2025</a:t>
            </a:fld>
            <a:endParaRPr lang="en-AU"/>
          </a:p>
        </p:txBody>
      </p:sp>
      <p:sp>
        <p:nvSpPr>
          <p:cNvPr id="6" name="Footer Placeholder 5">
            <a:extLst>
              <a:ext uri="{FF2B5EF4-FFF2-40B4-BE49-F238E27FC236}">
                <a16:creationId xmlns:a16="http://schemas.microsoft.com/office/drawing/2014/main" id="{C37B8C26-10B8-2648-7D05-681F932546E0}"/>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0F1327B7-5B1D-22B9-5A75-EDD57019421C}"/>
              </a:ext>
            </a:extLst>
          </p:cNvPr>
          <p:cNvSpPr>
            <a:spLocks noGrp="1"/>
          </p:cNvSpPr>
          <p:nvPr>
            <p:ph type="sldNum" sz="quarter" idx="12"/>
          </p:nvPr>
        </p:nvSpPr>
        <p:spPr/>
        <p:txBody>
          <a:bodyPr/>
          <a:lstStyle/>
          <a:p>
            <a:fld id="{51AE9463-2FBF-4432-952E-F0C273FD25CE}" type="slidenum">
              <a:rPr lang="en-AU" smtClean="0"/>
              <a:t>‹#›</a:t>
            </a:fld>
            <a:endParaRPr lang="en-AU"/>
          </a:p>
        </p:txBody>
      </p:sp>
    </p:spTree>
    <p:extLst>
      <p:ext uri="{BB962C8B-B14F-4D97-AF65-F5344CB8AC3E}">
        <p14:creationId xmlns:p14="http://schemas.microsoft.com/office/powerpoint/2010/main" val="1186340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0B2951-BE43-ECAC-3EA4-85BF68F0259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54CFFCED-8913-4F47-5296-19859CA0923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AD5467DC-E9E1-DD84-C462-9BA54369AF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5C0C2DE-CA01-58C0-BDB6-2EA8A2FACB3F}"/>
              </a:ext>
            </a:extLst>
          </p:cNvPr>
          <p:cNvSpPr>
            <a:spLocks noGrp="1"/>
          </p:cNvSpPr>
          <p:nvPr>
            <p:ph type="dt" sz="half" idx="10"/>
          </p:nvPr>
        </p:nvSpPr>
        <p:spPr/>
        <p:txBody>
          <a:bodyPr/>
          <a:lstStyle/>
          <a:p>
            <a:fld id="{7189ACA8-4DAC-48E2-8B9F-240B9A98C17D}" type="datetimeFigureOut">
              <a:rPr lang="en-AU" smtClean="0"/>
              <a:t>23/12/2025</a:t>
            </a:fld>
            <a:endParaRPr lang="en-AU"/>
          </a:p>
        </p:txBody>
      </p:sp>
      <p:sp>
        <p:nvSpPr>
          <p:cNvPr id="6" name="Footer Placeholder 5">
            <a:extLst>
              <a:ext uri="{FF2B5EF4-FFF2-40B4-BE49-F238E27FC236}">
                <a16:creationId xmlns:a16="http://schemas.microsoft.com/office/drawing/2014/main" id="{EEC050E4-5B37-E27A-0F4C-215D02A32AC3}"/>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9A01BA8C-3F24-B48D-68F4-A1DF35153450}"/>
              </a:ext>
            </a:extLst>
          </p:cNvPr>
          <p:cNvSpPr>
            <a:spLocks noGrp="1"/>
          </p:cNvSpPr>
          <p:nvPr>
            <p:ph type="sldNum" sz="quarter" idx="12"/>
          </p:nvPr>
        </p:nvSpPr>
        <p:spPr/>
        <p:txBody>
          <a:bodyPr/>
          <a:lstStyle/>
          <a:p>
            <a:fld id="{51AE9463-2FBF-4432-952E-F0C273FD25CE}" type="slidenum">
              <a:rPr lang="en-AU" smtClean="0"/>
              <a:t>‹#›</a:t>
            </a:fld>
            <a:endParaRPr lang="en-AU"/>
          </a:p>
        </p:txBody>
      </p:sp>
    </p:spTree>
    <p:extLst>
      <p:ext uri="{BB962C8B-B14F-4D97-AF65-F5344CB8AC3E}">
        <p14:creationId xmlns:p14="http://schemas.microsoft.com/office/powerpoint/2010/main" val="18846338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8E31E8B-E73E-63F9-435F-FA06CDD9E24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8CF4B27F-431A-CDB5-04F2-A39F0B3AA13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35CB72CA-8396-2E9B-2C58-D8399C4750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189ACA8-4DAC-48E2-8B9F-240B9A98C17D}" type="datetimeFigureOut">
              <a:rPr lang="en-AU" smtClean="0"/>
              <a:t>23/12/2025</a:t>
            </a:fld>
            <a:endParaRPr lang="en-AU"/>
          </a:p>
        </p:txBody>
      </p:sp>
      <p:sp>
        <p:nvSpPr>
          <p:cNvPr id="5" name="Footer Placeholder 4">
            <a:extLst>
              <a:ext uri="{FF2B5EF4-FFF2-40B4-BE49-F238E27FC236}">
                <a16:creationId xmlns:a16="http://schemas.microsoft.com/office/drawing/2014/main" id="{C696AC3A-EC94-2425-8290-B4CA8AB4BD2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AU"/>
          </a:p>
        </p:txBody>
      </p:sp>
      <p:sp>
        <p:nvSpPr>
          <p:cNvPr id="6" name="Slide Number Placeholder 5">
            <a:extLst>
              <a:ext uri="{FF2B5EF4-FFF2-40B4-BE49-F238E27FC236}">
                <a16:creationId xmlns:a16="http://schemas.microsoft.com/office/drawing/2014/main" id="{A928DEAC-27E3-FC6B-5D79-428CD45BB1E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1AE9463-2FBF-4432-952E-F0C273FD25CE}" type="slidenum">
              <a:rPr lang="en-AU" smtClean="0"/>
              <a:t>‹#›</a:t>
            </a:fld>
            <a:endParaRPr lang="en-AU"/>
          </a:p>
        </p:txBody>
      </p:sp>
    </p:spTree>
    <p:extLst>
      <p:ext uri="{BB962C8B-B14F-4D97-AF65-F5344CB8AC3E}">
        <p14:creationId xmlns:p14="http://schemas.microsoft.com/office/powerpoint/2010/main" val="34770176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4CA9D5-656F-54B7-5456-5FFFDD56FE9F}"/>
            </a:ext>
          </a:extLst>
        </p:cNvPr>
        <p:cNvGrpSpPr/>
        <p:nvPr/>
      </p:nvGrpSpPr>
      <p:grpSpPr>
        <a:xfrm>
          <a:off x="0" y="0"/>
          <a:ext cx="0" cy="0"/>
          <a:chOff x="0" y="0"/>
          <a:chExt cx="0" cy="0"/>
        </a:xfrm>
      </p:grpSpPr>
      <p:pic>
        <p:nvPicPr>
          <p:cNvPr id="3" name="Picture 2" descr="A star with a light shining in the middle of a red background&#10;&#10;AI-generated content may be incorrect.">
            <a:extLst>
              <a:ext uri="{FF2B5EF4-FFF2-40B4-BE49-F238E27FC236}">
                <a16:creationId xmlns:a16="http://schemas.microsoft.com/office/drawing/2014/main" id="{BBC9C679-7282-1D40-B672-4D3D9CC5427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TextBox 4">
            <a:extLst>
              <a:ext uri="{FF2B5EF4-FFF2-40B4-BE49-F238E27FC236}">
                <a16:creationId xmlns:a16="http://schemas.microsoft.com/office/drawing/2014/main" id="{BBACDBBC-928B-16B8-CBF1-A078EDB8AD77}"/>
              </a:ext>
            </a:extLst>
          </p:cNvPr>
          <p:cNvSpPr txBox="1"/>
          <p:nvPr/>
        </p:nvSpPr>
        <p:spPr>
          <a:xfrm>
            <a:off x="1766170" y="5761973"/>
            <a:ext cx="8580329" cy="892552"/>
          </a:xfrm>
          <a:prstGeom prst="rect">
            <a:avLst/>
          </a:prstGeom>
          <a:noFill/>
        </p:spPr>
        <p:txBody>
          <a:bodyPr wrap="square">
            <a:spAutoFit/>
          </a:bodyPr>
          <a:lstStyle/>
          <a:p>
            <a:r>
              <a:rPr lang="en-US" sz="2800" dirty="0">
                <a:latin typeface="Open Sans" panose="020B0606030504020204" pitchFamily="34" charset="0"/>
                <a:ea typeface="Open Sans" panose="020B0606030504020204" pitchFamily="34" charset="0"/>
                <a:cs typeface="Open Sans" panose="020B0606030504020204" pitchFamily="34" charset="0"/>
              </a:rPr>
              <a:t>			</a:t>
            </a:r>
            <a:r>
              <a:rPr lang="en-US" sz="2800" b="1" dirty="0">
                <a:latin typeface="Open Sans" panose="020B0606030504020204" pitchFamily="34" charset="0"/>
                <a:ea typeface="Open Sans" panose="020B0606030504020204" pitchFamily="34" charset="0"/>
                <a:cs typeface="Open Sans" panose="020B0606030504020204" pitchFamily="34" charset="0"/>
              </a:rPr>
              <a:t>The King of Joy</a:t>
            </a:r>
          </a:p>
          <a:p>
            <a:r>
              <a:rPr lang="en-US" sz="2400" dirty="0">
                <a:latin typeface="Open Sans" panose="020B0606030504020204" pitchFamily="34" charset="0"/>
                <a:ea typeface="Open Sans" panose="020B0606030504020204" pitchFamily="34" charset="0"/>
                <a:cs typeface="Open Sans" panose="020B0606030504020204" pitchFamily="34" charset="0"/>
              </a:rPr>
              <a:t>			   Robyn Christie</a:t>
            </a:r>
          </a:p>
        </p:txBody>
      </p:sp>
    </p:spTree>
    <p:extLst>
      <p:ext uri="{BB962C8B-B14F-4D97-AF65-F5344CB8AC3E}">
        <p14:creationId xmlns:p14="http://schemas.microsoft.com/office/powerpoint/2010/main" val="39790171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15AC8A-C7C9-A546-8BCD-EC8280A56ACC}"/>
            </a:ext>
          </a:extLst>
        </p:cNvPr>
        <p:cNvGrpSpPr/>
        <p:nvPr/>
      </p:nvGrpSpPr>
      <p:grpSpPr>
        <a:xfrm>
          <a:off x="0" y="0"/>
          <a:ext cx="0" cy="0"/>
          <a:chOff x="0" y="0"/>
          <a:chExt cx="0" cy="0"/>
        </a:xfrm>
      </p:grpSpPr>
      <p:pic>
        <p:nvPicPr>
          <p:cNvPr id="3" name="Picture 2" descr="A white background with black and white clouds&#10;&#10;AI-generated content may be incorrect.">
            <a:extLst>
              <a:ext uri="{FF2B5EF4-FFF2-40B4-BE49-F238E27FC236}">
                <a16:creationId xmlns:a16="http://schemas.microsoft.com/office/drawing/2014/main" id="{583723A8-3F96-73B5-D117-6941644163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CD54AEA4-4E13-CC63-7CE9-8FCD80231C72}"/>
              </a:ext>
            </a:extLst>
          </p:cNvPr>
          <p:cNvSpPr txBox="1"/>
          <p:nvPr/>
        </p:nvSpPr>
        <p:spPr>
          <a:xfrm>
            <a:off x="2492477" y="737419"/>
            <a:ext cx="8250345" cy="3539430"/>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US" sz="4000" b="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John 15:11</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US" sz="3600" b="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 I have told you this so that my joy may be in you and that your joy may be complete.</a:t>
            </a:r>
          </a:p>
        </p:txBody>
      </p:sp>
    </p:spTree>
    <p:extLst>
      <p:ext uri="{BB962C8B-B14F-4D97-AF65-F5344CB8AC3E}">
        <p14:creationId xmlns:p14="http://schemas.microsoft.com/office/powerpoint/2010/main" val="36061171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C50051-70A7-7D98-0505-16134BB2F25F}"/>
            </a:ext>
          </a:extLst>
        </p:cNvPr>
        <p:cNvGrpSpPr/>
        <p:nvPr/>
      </p:nvGrpSpPr>
      <p:grpSpPr>
        <a:xfrm>
          <a:off x="0" y="0"/>
          <a:ext cx="0" cy="0"/>
          <a:chOff x="0" y="0"/>
          <a:chExt cx="0" cy="0"/>
        </a:xfrm>
      </p:grpSpPr>
      <p:pic>
        <p:nvPicPr>
          <p:cNvPr id="3" name="Picture 2" descr="A white background with black and white clouds&#10;&#10;AI-generated content may be incorrect.">
            <a:extLst>
              <a:ext uri="{FF2B5EF4-FFF2-40B4-BE49-F238E27FC236}">
                <a16:creationId xmlns:a16="http://schemas.microsoft.com/office/drawing/2014/main" id="{3374A121-B6B7-15B1-E4AF-59F23B78ECB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extBox 1">
            <a:extLst>
              <a:ext uri="{FF2B5EF4-FFF2-40B4-BE49-F238E27FC236}">
                <a16:creationId xmlns:a16="http://schemas.microsoft.com/office/drawing/2014/main" id="{A991AD27-10E4-E056-D29F-36C9F96DADED}"/>
              </a:ext>
            </a:extLst>
          </p:cNvPr>
          <p:cNvSpPr txBox="1"/>
          <p:nvPr/>
        </p:nvSpPr>
        <p:spPr>
          <a:xfrm>
            <a:off x="2551470" y="988142"/>
            <a:ext cx="8421329" cy="4647426"/>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John 16:22</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sz="4000" dirty="0">
              <a:solidFill>
                <a:prstClr val="black"/>
              </a:solidFill>
              <a:latin typeface="Open Sans" panose="020B0606030504020204" pitchFamily="34" charset="0"/>
              <a:ea typeface="Open Sans" panose="020B0606030504020204" pitchFamily="34" charset="0"/>
              <a:cs typeface="Open Sans" panose="020B0606030504020204" pitchFamily="34" charset="0"/>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 </a:t>
            </a: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So with you: Now is your time of grief, but I will see you again and you will rejoice, and no one will take away your joy. </a:t>
            </a:r>
            <a:br>
              <a:rPr kumimoji="0" lang="en-US" sz="3600" b="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br>
            <a:endParaRPr kumimoji="0" lang="en-AU" sz="3600" b="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6564360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4E6184-BCBC-BFA1-6D3C-8338185FFC5E}"/>
            </a:ext>
          </a:extLst>
        </p:cNvPr>
        <p:cNvGrpSpPr/>
        <p:nvPr/>
      </p:nvGrpSpPr>
      <p:grpSpPr>
        <a:xfrm>
          <a:off x="0" y="0"/>
          <a:ext cx="0" cy="0"/>
          <a:chOff x="0" y="0"/>
          <a:chExt cx="0" cy="0"/>
        </a:xfrm>
      </p:grpSpPr>
      <p:pic>
        <p:nvPicPr>
          <p:cNvPr id="3" name="Picture 2" descr="A white background with black and white clouds&#10;&#10;AI-generated content may be incorrect.">
            <a:extLst>
              <a:ext uri="{FF2B5EF4-FFF2-40B4-BE49-F238E27FC236}">
                <a16:creationId xmlns:a16="http://schemas.microsoft.com/office/drawing/2014/main" id="{56A8D0F5-4701-B874-DF2E-EAB1660F67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extBox 1">
            <a:extLst>
              <a:ext uri="{FF2B5EF4-FFF2-40B4-BE49-F238E27FC236}">
                <a16:creationId xmlns:a16="http://schemas.microsoft.com/office/drawing/2014/main" id="{0FACECB1-6F4F-A93E-0785-6717DA6DD69C}"/>
              </a:ext>
            </a:extLst>
          </p:cNvPr>
          <p:cNvSpPr txBox="1"/>
          <p:nvPr/>
        </p:nvSpPr>
        <p:spPr>
          <a:xfrm>
            <a:off x="3598606" y="235974"/>
            <a:ext cx="7639665" cy="6321606"/>
          </a:xfrm>
          <a:prstGeom prst="rect">
            <a:avLst/>
          </a:prstGeom>
          <a:noFill/>
        </p:spPr>
        <p:txBody>
          <a:bodyPr wrap="square" rtlCol="0">
            <a:spAutoFit/>
          </a:bodyPr>
          <a:lstStyle/>
          <a:p>
            <a:r>
              <a:rPr lang="en-US" sz="4000" dirty="0">
                <a:latin typeface="Open Sans" panose="020B0606030504020204" pitchFamily="34" charset="0"/>
                <a:ea typeface="Open Sans" panose="020B0606030504020204" pitchFamily="34" charset="0"/>
                <a:cs typeface="Open Sans" panose="020B0606030504020204" pitchFamily="34" charset="0"/>
              </a:rPr>
              <a:t>			JOY</a:t>
            </a:r>
          </a:p>
          <a:p>
            <a:endParaRPr lang="en-US" sz="4000" dirty="0">
              <a:latin typeface="Open Sans" panose="020B0606030504020204" pitchFamily="34" charset="0"/>
              <a:ea typeface="Open Sans" panose="020B0606030504020204" pitchFamily="34" charset="0"/>
              <a:cs typeface="Open Sans" panose="020B0606030504020204" pitchFamily="34" charset="0"/>
            </a:endParaRPr>
          </a:p>
          <a:p>
            <a:r>
              <a:rPr lang="en-US" sz="4000" b="1" dirty="0">
                <a:latin typeface="Open Sans" panose="020B0606030504020204" pitchFamily="34" charset="0"/>
                <a:ea typeface="Open Sans" panose="020B0606030504020204" pitchFamily="34" charset="0"/>
                <a:cs typeface="Open Sans" panose="020B0606030504020204" pitchFamily="34" charset="0"/>
              </a:rPr>
              <a:t>J</a:t>
            </a:r>
            <a:r>
              <a:rPr lang="en-US" sz="4000" dirty="0">
                <a:latin typeface="Open Sans" panose="020B0606030504020204" pitchFamily="34" charset="0"/>
                <a:ea typeface="Open Sans" panose="020B0606030504020204" pitchFamily="34" charset="0"/>
                <a:cs typeface="Open Sans" panose="020B0606030504020204" pitchFamily="34" charset="0"/>
              </a:rPr>
              <a:t>esus </a:t>
            </a:r>
            <a:r>
              <a:rPr lang="en-US" sz="4000" dirty="0" err="1">
                <a:latin typeface="Open Sans" panose="020B0606030504020204" pitchFamily="34" charset="0"/>
                <a:ea typeface="Open Sans" panose="020B0606030504020204" pitchFamily="34" charset="0"/>
                <a:cs typeface="Open Sans" panose="020B0606030504020204" pitchFamily="34" charset="0"/>
              </a:rPr>
              <a:t>centred</a:t>
            </a:r>
            <a:endParaRPr lang="en-US" sz="4000" dirty="0">
              <a:latin typeface="Open Sans" panose="020B0606030504020204" pitchFamily="34" charset="0"/>
              <a:ea typeface="Open Sans" panose="020B0606030504020204" pitchFamily="34" charset="0"/>
              <a:cs typeface="Open Sans" panose="020B0606030504020204" pitchFamily="34" charset="0"/>
            </a:endParaRPr>
          </a:p>
          <a:p>
            <a:endParaRPr lang="en-US" sz="4000" dirty="0">
              <a:latin typeface="Open Sans" panose="020B0606030504020204" pitchFamily="34" charset="0"/>
              <a:ea typeface="Open Sans" panose="020B0606030504020204" pitchFamily="34" charset="0"/>
              <a:cs typeface="Open Sans" panose="020B0606030504020204" pitchFamily="34" charset="0"/>
            </a:endParaRPr>
          </a:p>
          <a:p>
            <a:endParaRPr lang="en-US" sz="4000" dirty="0">
              <a:latin typeface="Open Sans" panose="020B0606030504020204" pitchFamily="34" charset="0"/>
              <a:ea typeface="Open Sans" panose="020B0606030504020204" pitchFamily="34" charset="0"/>
              <a:cs typeface="Open Sans" panose="020B0606030504020204" pitchFamily="34" charset="0"/>
            </a:endParaRPr>
          </a:p>
          <a:p>
            <a:r>
              <a:rPr lang="en-US" sz="4000" b="1" dirty="0">
                <a:latin typeface="Open Sans" panose="020B0606030504020204" pitchFamily="34" charset="0"/>
                <a:ea typeface="Open Sans" panose="020B0606030504020204" pitchFamily="34" charset="0"/>
                <a:cs typeface="Open Sans" panose="020B0606030504020204" pitchFamily="34" charset="0"/>
              </a:rPr>
              <a:t>O</a:t>
            </a:r>
            <a:r>
              <a:rPr lang="en-US" sz="4000" dirty="0">
                <a:latin typeface="Open Sans" panose="020B0606030504020204" pitchFamily="34" charset="0"/>
                <a:ea typeface="Open Sans" panose="020B0606030504020204" pitchFamily="34" charset="0"/>
                <a:cs typeface="Open Sans" panose="020B0606030504020204" pitchFamily="34" charset="0"/>
              </a:rPr>
              <a:t>riented to Kingdom</a:t>
            </a:r>
          </a:p>
          <a:p>
            <a:endParaRPr lang="en-US" sz="4000" dirty="0">
              <a:latin typeface="Open Sans" panose="020B0606030504020204" pitchFamily="34" charset="0"/>
              <a:ea typeface="Open Sans" panose="020B0606030504020204" pitchFamily="34" charset="0"/>
              <a:cs typeface="Open Sans" panose="020B0606030504020204" pitchFamily="34" charset="0"/>
            </a:endParaRPr>
          </a:p>
          <a:p>
            <a:endParaRPr lang="en-US" sz="4000" dirty="0">
              <a:latin typeface="Open Sans" panose="020B0606030504020204" pitchFamily="34" charset="0"/>
              <a:ea typeface="Open Sans" panose="020B0606030504020204" pitchFamily="34" charset="0"/>
              <a:cs typeface="Open Sans" panose="020B0606030504020204" pitchFamily="34" charset="0"/>
            </a:endParaRPr>
          </a:p>
          <a:p>
            <a:r>
              <a:rPr lang="en-US" sz="4000" dirty="0">
                <a:latin typeface="Open Sans" panose="020B0606030504020204" pitchFamily="34" charset="0"/>
                <a:ea typeface="Open Sans" panose="020B0606030504020204" pitchFamily="34" charset="0"/>
                <a:cs typeface="Open Sans" panose="020B0606030504020204" pitchFamily="34" charset="0"/>
              </a:rPr>
              <a:t>Yielded to the King</a:t>
            </a:r>
          </a:p>
          <a:p>
            <a:endParaRPr lang="en-AU" sz="40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9018163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57846C-A30D-413C-4556-7506C7FB2E05}"/>
            </a:ext>
          </a:extLst>
        </p:cNvPr>
        <p:cNvGrpSpPr/>
        <p:nvPr/>
      </p:nvGrpSpPr>
      <p:grpSpPr>
        <a:xfrm>
          <a:off x="0" y="0"/>
          <a:ext cx="0" cy="0"/>
          <a:chOff x="0" y="0"/>
          <a:chExt cx="0" cy="0"/>
        </a:xfrm>
      </p:grpSpPr>
      <p:pic>
        <p:nvPicPr>
          <p:cNvPr id="3" name="Picture 2" descr="A white background with black and white clouds&#10;&#10;AI-generated content may be incorrect.">
            <a:extLst>
              <a:ext uri="{FF2B5EF4-FFF2-40B4-BE49-F238E27FC236}">
                <a16:creationId xmlns:a16="http://schemas.microsoft.com/office/drawing/2014/main" id="{4EF95175-73BF-2079-DA78-4687C7A9A24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09103D05-76D6-1323-6A3F-F7BF7D6B3469}"/>
              </a:ext>
            </a:extLst>
          </p:cNvPr>
          <p:cNvSpPr txBox="1"/>
          <p:nvPr/>
        </p:nvSpPr>
        <p:spPr>
          <a:xfrm>
            <a:off x="2743200" y="663677"/>
            <a:ext cx="8450826" cy="3600986"/>
          </a:xfrm>
          <a:prstGeom prst="rect">
            <a:avLst/>
          </a:prstGeom>
          <a:noFill/>
        </p:spPr>
        <p:txBody>
          <a:bodyPr wrap="square">
            <a:spAutoFit/>
          </a:bodyPr>
          <a:lstStyle/>
          <a:p>
            <a:endParaRPr lang="en-US" sz="4000" dirty="0">
              <a:latin typeface="Open Sans" panose="020B0606030504020204" pitchFamily="34" charset="0"/>
              <a:ea typeface="Open Sans" panose="020B0606030504020204" pitchFamily="34" charset="0"/>
              <a:cs typeface="Open Sans" panose="020B0606030504020204" pitchFamily="34" charset="0"/>
            </a:endParaRPr>
          </a:p>
          <a:p>
            <a:r>
              <a:rPr lang="en-US" sz="4000" dirty="0" err="1">
                <a:latin typeface="Open Sans" panose="020B0606030504020204" pitchFamily="34" charset="0"/>
                <a:ea typeface="Open Sans" panose="020B0606030504020204" pitchFamily="34" charset="0"/>
                <a:cs typeface="Open Sans" panose="020B0606030504020204" pitchFamily="34" charset="0"/>
              </a:rPr>
              <a:t>Galations</a:t>
            </a:r>
            <a:r>
              <a:rPr lang="en-US" sz="4000" dirty="0">
                <a:latin typeface="Open Sans" panose="020B0606030504020204" pitchFamily="34" charset="0"/>
                <a:ea typeface="Open Sans" panose="020B0606030504020204" pitchFamily="34" charset="0"/>
                <a:cs typeface="Open Sans" panose="020B0606030504020204" pitchFamily="34" charset="0"/>
              </a:rPr>
              <a:t> 5:22</a:t>
            </a:r>
          </a:p>
          <a:p>
            <a:endParaRPr lang="en-US" sz="4000" dirty="0">
              <a:latin typeface="Open Sans" panose="020B0606030504020204" pitchFamily="34" charset="0"/>
              <a:ea typeface="Open Sans" panose="020B0606030504020204" pitchFamily="34" charset="0"/>
              <a:cs typeface="Open Sans" panose="020B0606030504020204" pitchFamily="34" charset="0"/>
            </a:endParaRPr>
          </a:p>
          <a:p>
            <a:r>
              <a:rPr lang="en-US" sz="3600" dirty="0">
                <a:latin typeface="Open Sans" panose="020B0606030504020204" pitchFamily="34" charset="0"/>
                <a:ea typeface="Open Sans" panose="020B0606030504020204" pitchFamily="34" charset="0"/>
                <a:cs typeface="Open Sans" panose="020B0606030504020204" pitchFamily="34" charset="0"/>
              </a:rPr>
              <a:t>22 But the fruit of the Spirit is love, </a:t>
            </a:r>
            <a:r>
              <a:rPr lang="en-US" sz="3600" b="1" dirty="0">
                <a:latin typeface="Open Sans" panose="020B0606030504020204" pitchFamily="34" charset="0"/>
                <a:ea typeface="Open Sans" panose="020B0606030504020204" pitchFamily="34" charset="0"/>
                <a:cs typeface="Open Sans" panose="020B0606030504020204" pitchFamily="34" charset="0"/>
              </a:rPr>
              <a:t>joy, </a:t>
            </a:r>
            <a:r>
              <a:rPr lang="en-US" sz="3600" dirty="0">
                <a:latin typeface="Open Sans" panose="020B0606030504020204" pitchFamily="34" charset="0"/>
                <a:ea typeface="Open Sans" panose="020B0606030504020204" pitchFamily="34" charset="0"/>
                <a:cs typeface="Open Sans" panose="020B0606030504020204" pitchFamily="34" charset="0"/>
              </a:rPr>
              <a:t>peace, forbearance, kindness, goodness, faithfulness,</a:t>
            </a:r>
          </a:p>
        </p:txBody>
      </p:sp>
    </p:spTree>
    <p:extLst>
      <p:ext uri="{BB962C8B-B14F-4D97-AF65-F5344CB8AC3E}">
        <p14:creationId xmlns:p14="http://schemas.microsoft.com/office/powerpoint/2010/main" val="5524936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A8F4E7-C992-31E8-61E7-16FC6CD986CA}"/>
            </a:ext>
          </a:extLst>
        </p:cNvPr>
        <p:cNvGrpSpPr/>
        <p:nvPr/>
      </p:nvGrpSpPr>
      <p:grpSpPr>
        <a:xfrm>
          <a:off x="0" y="0"/>
          <a:ext cx="0" cy="0"/>
          <a:chOff x="0" y="0"/>
          <a:chExt cx="0" cy="0"/>
        </a:xfrm>
      </p:grpSpPr>
      <p:pic>
        <p:nvPicPr>
          <p:cNvPr id="3" name="Picture 2" descr="A white background with black and white clouds&#10;&#10;AI-generated content may be incorrect.">
            <a:extLst>
              <a:ext uri="{FF2B5EF4-FFF2-40B4-BE49-F238E27FC236}">
                <a16:creationId xmlns:a16="http://schemas.microsoft.com/office/drawing/2014/main" id="{9AC4B9D1-F4D5-8C09-5B3C-C35B0AA8012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2DEEF6E1-E56A-55BF-A0FE-24C9295359D2}"/>
              </a:ext>
            </a:extLst>
          </p:cNvPr>
          <p:cNvSpPr txBox="1"/>
          <p:nvPr/>
        </p:nvSpPr>
        <p:spPr>
          <a:xfrm>
            <a:off x="2005781" y="0"/>
            <a:ext cx="9984658" cy="6186309"/>
          </a:xfrm>
          <a:prstGeom prst="rect">
            <a:avLst/>
          </a:prstGeom>
          <a:noFill/>
        </p:spPr>
        <p:txBody>
          <a:bodyPr wrap="square">
            <a:spAutoFit/>
          </a:bodyPr>
          <a:lstStyle/>
          <a:p>
            <a:endParaRPr lang="en-US" sz="3600" dirty="0">
              <a:latin typeface="Open Sans" panose="020B0606030504020204" pitchFamily="34" charset="0"/>
              <a:ea typeface="Open Sans" panose="020B0606030504020204" pitchFamily="34" charset="0"/>
              <a:cs typeface="Open Sans" panose="020B0606030504020204" pitchFamily="34" charset="0"/>
            </a:endParaRPr>
          </a:p>
          <a:p>
            <a:r>
              <a:rPr lang="en-US" sz="3600" dirty="0">
                <a:latin typeface="Open Sans" panose="020B0606030504020204" pitchFamily="34" charset="0"/>
                <a:ea typeface="Open Sans" panose="020B0606030504020204" pitchFamily="34" charset="0"/>
                <a:cs typeface="Open Sans" panose="020B0606030504020204" pitchFamily="34" charset="0"/>
              </a:rPr>
              <a:t>Philippians 4:4-7</a:t>
            </a:r>
          </a:p>
          <a:p>
            <a:endParaRPr lang="en-US" sz="3600" dirty="0">
              <a:latin typeface="Open Sans" panose="020B0606030504020204" pitchFamily="34" charset="0"/>
              <a:ea typeface="Open Sans" panose="020B0606030504020204" pitchFamily="34" charset="0"/>
              <a:cs typeface="Open Sans" panose="020B0606030504020204" pitchFamily="34" charset="0"/>
            </a:endParaRPr>
          </a:p>
          <a:p>
            <a:r>
              <a:rPr lang="en-US" sz="3600" dirty="0">
                <a:latin typeface="Open Sans" panose="020B0606030504020204" pitchFamily="34" charset="0"/>
                <a:ea typeface="Open Sans" panose="020B0606030504020204" pitchFamily="34" charset="0"/>
                <a:cs typeface="Open Sans" panose="020B0606030504020204" pitchFamily="34" charset="0"/>
              </a:rPr>
              <a:t> Rejoice in the Lord always. I will say it again: Rejoice! Let your gentleness be evident to all. The Lord is near. Do not be anxious about anything, but in every situation, by prayer and petition, with thanksgiving, present your requests to God. And the peace of God, which transcends all understanding, will guard your hearts and your minds in Christ Jesus.</a:t>
            </a:r>
            <a:endParaRPr lang="en-AU" sz="36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7820053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AD7673-05FB-AA5A-4579-F1CF617B3AAB}"/>
            </a:ext>
          </a:extLst>
        </p:cNvPr>
        <p:cNvGrpSpPr/>
        <p:nvPr/>
      </p:nvGrpSpPr>
      <p:grpSpPr>
        <a:xfrm>
          <a:off x="0" y="0"/>
          <a:ext cx="0" cy="0"/>
          <a:chOff x="0" y="0"/>
          <a:chExt cx="0" cy="0"/>
        </a:xfrm>
      </p:grpSpPr>
      <p:pic>
        <p:nvPicPr>
          <p:cNvPr id="3" name="Picture 2" descr="A white background with black and white clouds&#10;&#10;AI-generated content may be incorrect.">
            <a:extLst>
              <a:ext uri="{FF2B5EF4-FFF2-40B4-BE49-F238E27FC236}">
                <a16:creationId xmlns:a16="http://schemas.microsoft.com/office/drawing/2014/main" id="{62ECDD0D-9318-7565-9B26-BCB44EAB7F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60CCD97C-863C-087C-68A7-37A7D03E5373}"/>
              </a:ext>
            </a:extLst>
          </p:cNvPr>
          <p:cNvSpPr txBox="1"/>
          <p:nvPr/>
        </p:nvSpPr>
        <p:spPr>
          <a:xfrm>
            <a:off x="2064774" y="162232"/>
            <a:ext cx="9969910" cy="6186309"/>
          </a:xfrm>
          <a:prstGeom prst="rect">
            <a:avLst/>
          </a:prstGeom>
          <a:noFill/>
        </p:spPr>
        <p:txBody>
          <a:bodyPr wrap="square">
            <a:spAutoFit/>
          </a:bodyPr>
          <a:lstStyle/>
          <a:p>
            <a:r>
              <a:rPr lang="en-US" sz="3600" dirty="0">
                <a:latin typeface="Open Sans" panose="020B0606030504020204" pitchFamily="34" charset="0"/>
                <a:ea typeface="Open Sans" panose="020B0606030504020204" pitchFamily="34" charset="0"/>
                <a:cs typeface="Open Sans" panose="020B0606030504020204" pitchFamily="34" charset="0"/>
              </a:rPr>
              <a:t>Philippians 4:8-9 </a:t>
            </a:r>
          </a:p>
          <a:p>
            <a:endParaRPr lang="en-US" sz="3600" dirty="0">
              <a:latin typeface="Open Sans" panose="020B0606030504020204" pitchFamily="34" charset="0"/>
              <a:ea typeface="Open Sans" panose="020B0606030504020204" pitchFamily="34" charset="0"/>
              <a:cs typeface="Open Sans" panose="020B0606030504020204" pitchFamily="34" charset="0"/>
            </a:endParaRPr>
          </a:p>
          <a:p>
            <a:r>
              <a:rPr lang="en-US" sz="3600" dirty="0">
                <a:latin typeface="Open Sans" panose="020B0606030504020204" pitchFamily="34" charset="0"/>
                <a:ea typeface="Open Sans" panose="020B0606030504020204" pitchFamily="34" charset="0"/>
                <a:cs typeface="Open Sans" panose="020B0606030504020204" pitchFamily="34" charset="0"/>
              </a:rPr>
              <a:t>Finally, brothers and sisters, whatever is true, whatever is noble, whatever is right, whatever is pure, whatever is lovely, whatever is admirable—if anything is excellent or praiseworthy—think about such things.  Whatever you have learned or received or heard from </a:t>
            </a:r>
            <a:r>
              <a:rPr lang="en-US" sz="3600" dirty="0" err="1">
                <a:latin typeface="Open Sans" panose="020B0606030504020204" pitchFamily="34" charset="0"/>
                <a:ea typeface="Open Sans" panose="020B0606030504020204" pitchFamily="34" charset="0"/>
                <a:cs typeface="Open Sans" panose="020B0606030504020204" pitchFamily="34" charset="0"/>
              </a:rPr>
              <a:t>me,or</a:t>
            </a:r>
            <a:r>
              <a:rPr lang="en-US" sz="3600" dirty="0">
                <a:latin typeface="Open Sans" panose="020B0606030504020204" pitchFamily="34" charset="0"/>
                <a:ea typeface="Open Sans" panose="020B0606030504020204" pitchFamily="34" charset="0"/>
                <a:cs typeface="Open Sans" panose="020B0606030504020204" pitchFamily="34" charset="0"/>
              </a:rPr>
              <a:t> seen in me—put it into practice. And the God of peace will be with you.</a:t>
            </a:r>
            <a:endParaRPr lang="en-AU" sz="36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2233193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DEDCF2-6BFE-9150-DBF4-213FCA95EA0E}"/>
            </a:ext>
          </a:extLst>
        </p:cNvPr>
        <p:cNvGrpSpPr/>
        <p:nvPr/>
      </p:nvGrpSpPr>
      <p:grpSpPr>
        <a:xfrm>
          <a:off x="0" y="0"/>
          <a:ext cx="0" cy="0"/>
          <a:chOff x="0" y="0"/>
          <a:chExt cx="0" cy="0"/>
        </a:xfrm>
      </p:grpSpPr>
      <p:pic>
        <p:nvPicPr>
          <p:cNvPr id="3" name="Picture 2" descr="A white background with black and white clouds&#10;&#10;AI-generated content may be incorrect.">
            <a:extLst>
              <a:ext uri="{FF2B5EF4-FFF2-40B4-BE49-F238E27FC236}">
                <a16:creationId xmlns:a16="http://schemas.microsoft.com/office/drawing/2014/main" id="{75DCED68-3D81-A0F1-FFF1-6C1803B7084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83026AF8-B7DA-A4FE-6E8F-5FF2F02883D3}"/>
              </a:ext>
            </a:extLst>
          </p:cNvPr>
          <p:cNvSpPr txBox="1"/>
          <p:nvPr/>
        </p:nvSpPr>
        <p:spPr>
          <a:xfrm>
            <a:off x="2300748" y="752167"/>
            <a:ext cx="9350478" cy="4647426"/>
          </a:xfrm>
          <a:prstGeom prst="rect">
            <a:avLst/>
          </a:prstGeom>
          <a:noFill/>
        </p:spPr>
        <p:txBody>
          <a:bodyPr wrap="square">
            <a:spAutoFit/>
          </a:bodyPr>
          <a:lstStyle/>
          <a:p>
            <a:r>
              <a:rPr lang="en-US" sz="4000" dirty="0">
                <a:latin typeface="Open Sans" panose="020B0606030504020204" pitchFamily="34" charset="0"/>
                <a:ea typeface="Open Sans" panose="020B0606030504020204" pitchFamily="34" charset="0"/>
                <a:cs typeface="Open Sans" panose="020B0606030504020204" pitchFamily="34" charset="0"/>
              </a:rPr>
              <a:t>Hebrews 12:1 – 2</a:t>
            </a:r>
          </a:p>
          <a:p>
            <a:endParaRPr lang="en-US" sz="4000" dirty="0">
              <a:latin typeface="Open Sans" panose="020B0606030504020204" pitchFamily="34" charset="0"/>
              <a:ea typeface="Open Sans" panose="020B0606030504020204" pitchFamily="34" charset="0"/>
              <a:cs typeface="Open Sans" panose="020B0606030504020204" pitchFamily="34" charset="0"/>
            </a:endParaRPr>
          </a:p>
          <a:p>
            <a:r>
              <a:rPr lang="en-US" sz="3600" dirty="0">
                <a:latin typeface="Open Sans" panose="020B0606030504020204" pitchFamily="34" charset="0"/>
                <a:ea typeface="Open Sans" panose="020B0606030504020204" pitchFamily="34" charset="0"/>
                <a:cs typeface="Open Sans" panose="020B0606030504020204" pitchFamily="34" charset="0"/>
              </a:rPr>
              <a:t>Therefore, since we are surrounded by such a great cloud of witnesses, let us throw off everything that hinders and the sin that so easily entangles. And let us run with perseverance the race marked out for us, </a:t>
            </a:r>
          </a:p>
        </p:txBody>
      </p:sp>
    </p:spTree>
    <p:extLst>
      <p:ext uri="{BB962C8B-B14F-4D97-AF65-F5344CB8AC3E}">
        <p14:creationId xmlns:p14="http://schemas.microsoft.com/office/powerpoint/2010/main" val="15684055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895527-AE6D-80FC-D54D-EC51A43F3412}"/>
            </a:ext>
          </a:extLst>
        </p:cNvPr>
        <p:cNvGrpSpPr/>
        <p:nvPr/>
      </p:nvGrpSpPr>
      <p:grpSpPr>
        <a:xfrm>
          <a:off x="0" y="0"/>
          <a:ext cx="0" cy="0"/>
          <a:chOff x="0" y="0"/>
          <a:chExt cx="0" cy="0"/>
        </a:xfrm>
      </p:grpSpPr>
      <p:pic>
        <p:nvPicPr>
          <p:cNvPr id="3" name="Picture 2" descr="A white background with black and white clouds&#10;&#10;AI-generated content may be incorrect.">
            <a:extLst>
              <a:ext uri="{FF2B5EF4-FFF2-40B4-BE49-F238E27FC236}">
                <a16:creationId xmlns:a16="http://schemas.microsoft.com/office/drawing/2014/main" id="{B7B5C72E-A4D5-599D-003C-9646A3141FC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TextBox 4">
            <a:extLst>
              <a:ext uri="{FF2B5EF4-FFF2-40B4-BE49-F238E27FC236}">
                <a16:creationId xmlns:a16="http://schemas.microsoft.com/office/drawing/2014/main" id="{AFE6011F-8BAC-954A-7605-9293F3170498}"/>
              </a:ext>
            </a:extLst>
          </p:cNvPr>
          <p:cNvSpPr txBox="1"/>
          <p:nvPr/>
        </p:nvSpPr>
        <p:spPr>
          <a:xfrm>
            <a:off x="2761635" y="1194619"/>
            <a:ext cx="8476635" cy="2862322"/>
          </a:xfrm>
          <a:prstGeom prst="rect">
            <a:avLst/>
          </a:prstGeom>
          <a:noFill/>
        </p:spPr>
        <p:txBody>
          <a:bodyPr wrap="square">
            <a:spAutoFit/>
          </a:bodyPr>
          <a:lstStyle/>
          <a:p>
            <a:r>
              <a:rPr lang="en-US" sz="3600" dirty="0">
                <a:latin typeface="Open Sans" panose="020B0606030504020204" pitchFamily="34" charset="0"/>
                <a:ea typeface="Open Sans" panose="020B0606030504020204" pitchFamily="34" charset="0"/>
                <a:cs typeface="Open Sans" panose="020B0606030504020204" pitchFamily="34" charset="0"/>
              </a:rPr>
              <a:t> fixing our eyes on Jesus, the pioneer and perfecter of faith. For the joy set before him he endured the cross, scorning its shame, and sat down at the right hand of the throne of God.</a:t>
            </a:r>
            <a:endParaRPr lang="en-AU" sz="36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0833176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8850F2-C7C4-D4D7-74DE-5259D4171FCB}"/>
            </a:ext>
          </a:extLst>
        </p:cNvPr>
        <p:cNvGrpSpPr/>
        <p:nvPr/>
      </p:nvGrpSpPr>
      <p:grpSpPr>
        <a:xfrm>
          <a:off x="0" y="0"/>
          <a:ext cx="0" cy="0"/>
          <a:chOff x="0" y="0"/>
          <a:chExt cx="0" cy="0"/>
        </a:xfrm>
      </p:grpSpPr>
      <p:pic>
        <p:nvPicPr>
          <p:cNvPr id="3" name="Picture 2" descr="A white background with black and white clouds&#10;&#10;AI-generated content may be incorrect.">
            <a:extLst>
              <a:ext uri="{FF2B5EF4-FFF2-40B4-BE49-F238E27FC236}">
                <a16:creationId xmlns:a16="http://schemas.microsoft.com/office/drawing/2014/main" id="{B1155F8D-3992-161E-AF2E-5704E7386C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TextBox 4">
            <a:extLst>
              <a:ext uri="{FF2B5EF4-FFF2-40B4-BE49-F238E27FC236}">
                <a16:creationId xmlns:a16="http://schemas.microsoft.com/office/drawing/2014/main" id="{7EEC3579-8F6C-0258-3340-9E05661F50B0}"/>
              </a:ext>
            </a:extLst>
          </p:cNvPr>
          <p:cNvSpPr txBox="1"/>
          <p:nvPr/>
        </p:nvSpPr>
        <p:spPr>
          <a:xfrm>
            <a:off x="2761635" y="1194619"/>
            <a:ext cx="8476635" cy="646331"/>
          </a:xfrm>
          <a:prstGeom prst="rect">
            <a:avLst/>
          </a:prstGeom>
          <a:noFill/>
        </p:spPr>
        <p:txBody>
          <a:bodyPr wrap="square">
            <a:spAutoFit/>
          </a:bodyPr>
          <a:lstStyle/>
          <a:p>
            <a:r>
              <a:rPr lang="en-US" sz="3600" dirty="0">
                <a:latin typeface="Open Sans" panose="020B0606030504020204" pitchFamily="34" charset="0"/>
                <a:ea typeface="Open Sans" panose="020B0606030504020204" pitchFamily="34" charset="0"/>
                <a:cs typeface="Open Sans" panose="020B0606030504020204" pitchFamily="34" charset="0"/>
              </a:rPr>
              <a:t> </a:t>
            </a:r>
            <a:endParaRPr lang="en-AU" sz="36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TextBox 3">
            <a:extLst>
              <a:ext uri="{FF2B5EF4-FFF2-40B4-BE49-F238E27FC236}">
                <a16:creationId xmlns:a16="http://schemas.microsoft.com/office/drawing/2014/main" id="{F1A8DE6C-91AD-A911-8628-3D46153E0AB7}"/>
              </a:ext>
            </a:extLst>
          </p:cNvPr>
          <p:cNvSpPr txBox="1"/>
          <p:nvPr/>
        </p:nvSpPr>
        <p:spPr>
          <a:xfrm>
            <a:off x="2761635" y="973394"/>
            <a:ext cx="8211165" cy="4524315"/>
          </a:xfrm>
          <a:prstGeom prst="rect">
            <a:avLst/>
          </a:prstGeom>
          <a:noFill/>
        </p:spPr>
        <p:txBody>
          <a:bodyPr wrap="square">
            <a:spAutoFit/>
          </a:bodyPr>
          <a:lstStyle/>
          <a:p>
            <a:r>
              <a:rPr lang="en-US" sz="3600" dirty="0">
                <a:latin typeface="Open Sans" panose="020B0606030504020204" pitchFamily="34" charset="0"/>
                <a:ea typeface="Open Sans" panose="020B0606030504020204" pitchFamily="34" charset="0"/>
                <a:cs typeface="Open Sans" panose="020B0606030504020204" pitchFamily="34" charset="0"/>
              </a:rPr>
              <a:t>"The joy of God has gone through the poverty of the manger and the agony of the cross; that is why it is invincible, irrefutable. It does not deny the anguish, when it is there, but finds God in the midst of it".</a:t>
            </a:r>
          </a:p>
          <a:p>
            <a:endParaRPr lang="en-US" sz="3600" dirty="0">
              <a:latin typeface="Open Sans" panose="020B0606030504020204" pitchFamily="34" charset="0"/>
              <a:ea typeface="Open Sans" panose="020B0606030504020204" pitchFamily="34" charset="0"/>
              <a:cs typeface="Open Sans" panose="020B0606030504020204" pitchFamily="34" charset="0"/>
            </a:endParaRPr>
          </a:p>
          <a:p>
            <a:r>
              <a:rPr lang="en-US" sz="3600" dirty="0">
                <a:latin typeface="Open Sans" panose="020B0606030504020204" pitchFamily="34" charset="0"/>
                <a:ea typeface="Open Sans" panose="020B0606030504020204" pitchFamily="34" charset="0"/>
                <a:cs typeface="Open Sans" panose="020B0606030504020204" pitchFamily="34" charset="0"/>
              </a:rPr>
              <a:t>Dietrich </a:t>
            </a:r>
            <a:r>
              <a:rPr lang="en-US" sz="3600" dirty="0" err="1">
                <a:latin typeface="Open Sans" panose="020B0606030504020204" pitchFamily="34" charset="0"/>
                <a:ea typeface="Open Sans" panose="020B0606030504020204" pitchFamily="34" charset="0"/>
                <a:cs typeface="Open Sans" panose="020B0606030504020204" pitchFamily="34" charset="0"/>
              </a:rPr>
              <a:t>Boenhoffer</a:t>
            </a:r>
            <a:endParaRPr lang="en-AU" sz="36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5360127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968E71-F700-6F99-C18E-2450972460E5}"/>
            </a:ext>
          </a:extLst>
        </p:cNvPr>
        <p:cNvGrpSpPr/>
        <p:nvPr/>
      </p:nvGrpSpPr>
      <p:grpSpPr>
        <a:xfrm>
          <a:off x="0" y="0"/>
          <a:ext cx="0" cy="0"/>
          <a:chOff x="0" y="0"/>
          <a:chExt cx="0" cy="0"/>
        </a:xfrm>
      </p:grpSpPr>
      <p:pic>
        <p:nvPicPr>
          <p:cNvPr id="3" name="Picture 2" descr="A white background with black and white clouds&#10;&#10;AI-generated content may be incorrect.">
            <a:extLst>
              <a:ext uri="{FF2B5EF4-FFF2-40B4-BE49-F238E27FC236}">
                <a16:creationId xmlns:a16="http://schemas.microsoft.com/office/drawing/2014/main" id="{CD3EC96A-1E52-2B4F-8AE3-7379815AA1A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TextBox 4">
            <a:extLst>
              <a:ext uri="{FF2B5EF4-FFF2-40B4-BE49-F238E27FC236}">
                <a16:creationId xmlns:a16="http://schemas.microsoft.com/office/drawing/2014/main" id="{2A3CEDAE-9E10-EBC1-07A6-39D40E71217F}"/>
              </a:ext>
            </a:extLst>
          </p:cNvPr>
          <p:cNvSpPr txBox="1"/>
          <p:nvPr/>
        </p:nvSpPr>
        <p:spPr>
          <a:xfrm>
            <a:off x="2496164" y="1489587"/>
            <a:ext cx="8476635" cy="646331"/>
          </a:xfrm>
          <a:prstGeom prst="rect">
            <a:avLst/>
          </a:prstGeom>
          <a:noFill/>
        </p:spPr>
        <p:txBody>
          <a:bodyPr wrap="square">
            <a:spAutoFit/>
          </a:bodyPr>
          <a:lstStyle/>
          <a:p>
            <a:r>
              <a:rPr lang="en-US" sz="3600" dirty="0">
                <a:latin typeface="Open Sans" panose="020B0606030504020204" pitchFamily="34" charset="0"/>
                <a:ea typeface="Open Sans" panose="020B0606030504020204" pitchFamily="34" charset="0"/>
                <a:cs typeface="Open Sans" panose="020B0606030504020204" pitchFamily="34" charset="0"/>
              </a:rPr>
              <a:t> </a:t>
            </a:r>
            <a:endParaRPr lang="en-AU" sz="36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TextBox 3">
            <a:extLst>
              <a:ext uri="{FF2B5EF4-FFF2-40B4-BE49-F238E27FC236}">
                <a16:creationId xmlns:a16="http://schemas.microsoft.com/office/drawing/2014/main" id="{DEAE5EDA-75B5-9897-1954-A9C1BC33F3DF}"/>
              </a:ext>
            </a:extLst>
          </p:cNvPr>
          <p:cNvSpPr txBox="1"/>
          <p:nvPr/>
        </p:nvSpPr>
        <p:spPr>
          <a:xfrm>
            <a:off x="2787445" y="914400"/>
            <a:ext cx="8672052" cy="4524315"/>
          </a:xfrm>
          <a:prstGeom prst="rect">
            <a:avLst/>
          </a:prstGeom>
          <a:noFill/>
        </p:spPr>
        <p:txBody>
          <a:bodyPr wrap="square">
            <a:spAutoFit/>
          </a:bodyPr>
          <a:lstStyle/>
          <a:p>
            <a:r>
              <a:rPr lang="en-US" sz="3600" dirty="0">
                <a:latin typeface="Open Sans" panose="020B0606030504020204" pitchFamily="34" charset="0"/>
                <a:ea typeface="Open Sans" panose="020B0606030504020204" pitchFamily="34" charset="0"/>
                <a:cs typeface="Open Sans" panose="020B0606030504020204" pitchFamily="34" charset="0"/>
              </a:rPr>
              <a:t>The world has come under a different law. Christmas is not only a historic event that happened once, on which our salvation rests. Christmas is the promise of a new order of things, of life, of our existence. </a:t>
            </a:r>
          </a:p>
          <a:p>
            <a:endParaRPr lang="en-US" sz="3600" dirty="0">
              <a:latin typeface="Open Sans" panose="020B0606030504020204" pitchFamily="34" charset="0"/>
              <a:ea typeface="Open Sans" panose="020B0606030504020204" pitchFamily="34" charset="0"/>
              <a:cs typeface="Open Sans" panose="020B0606030504020204" pitchFamily="34" charset="0"/>
            </a:endParaRPr>
          </a:p>
          <a:p>
            <a:r>
              <a:rPr lang="en-US" sz="3600" dirty="0">
                <a:latin typeface="Open Sans" panose="020B0606030504020204" pitchFamily="34" charset="0"/>
                <a:ea typeface="Open Sans" panose="020B0606030504020204" pitchFamily="34" charset="0"/>
                <a:cs typeface="Open Sans" panose="020B0606030504020204" pitchFamily="34" charset="0"/>
              </a:rPr>
              <a:t>Alfred Delp</a:t>
            </a:r>
            <a:endParaRPr lang="en-AU" sz="36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6977748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D4CA7E-AB4D-94D2-3F19-9DC0B05164E1}"/>
            </a:ext>
          </a:extLst>
        </p:cNvPr>
        <p:cNvGrpSpPr/>
        <p:nvPr/>
      </p:nvGrpSpPr>
      <p:grpSpPr>
        <a:xfrm>
          <a:off x="0" y="0"/>
          <a:ext cx="0" cy="0"/>
          <a:chOff x="0" y="0"/>
          <a:chExt cx="0" cy="0"/>
        </a:xfrm>
      </p:grpSpPr>
      <p:pic>
        <p:nvPicPr>
          <p:cNvPr id="3" name="Picture 2" descr="A white background with black and white clouds&#10;&#10;AI-generated content may be incorrect.">
            <a:extLst>
              <a:ext uri="{FF2B5EF4-FFF2-40B4-BE49-F238E27FC236}">
                <a16:creationId xmlns:a16="http://schemas.microsoft.com/office/drawing/2014/main" id="{69A95913-F769-23FF-2BAB-93DC327E576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A41C583D-D28E-006D-2100-07502365FF72}"/>
              </a:ext>
            </a:extLst>
          </p:cNvPr>
          <p:cNvSpPr txBox="1"/>
          <p:nvPr/>
        </p:nvSpPr>
        <p:spPr>
          <a:xfrm>
            <a:off x="2551471" y="707923"/>
            <a:ext cx="8539315" cy="3477875"/>
          </a:xfrm>
          <a:prstGeom prst="rect">
            <a:avLst/>
          </a:prstGeom>
          <a:noFill/>
        </p:spPr>
        <p:txBody>
          <a:bodyPr wrap="square">
            <a:spAutoFit/>
          </a:bodyPr>
          <a:lstStyle/>
          <a:p>
            <a:r>
              <a:rPr lang="en-US" sz="4000" dirty="0">
                <a:latin typeface="Open Sans" panose="020B0606030504020204" pitchFamily="34" charset="0"/>
                <a:ea typeface="Open Sans" panose="020B0606030504020204" pitchFamily="34" charset="0"/>
                <a:cs typeface="Open Sans" panose="020B0606030504020204" pitchFamily="34" charset="0"/>
              </a:rPr>
              <a:t>Romans 14:17</a:t>
            </a:r>
          </a:p>
          <a:p>
            <a:endParaRPr lang="en-US" sz="3600" dirty="0">
              <a:latin typeface="Open Sans" panose="020B0606030504020204" pitchFamily="34" charset="0"/>
              <a:ea typeface="Open Sans" panose="020B0606030504020204" pitchFamily="34" charset="0"/>
              <a:cs typeface="Open Sans" panose="020B0606030504020204" pitchFamily="34" charset="0"/>
            </a:endParaRPr>
          </a:p>
          <a:p>
            <a:r>
              <a:rPr lang="en-US" sz="3600" dirty="0">
                <a:latin typeface="Open Sans" panose="020B0606030504020204" pitchFamily="34" charset="0"/>
                <a:ea typeface="Open Sans" panose="020B0606030504020204" pitchFamily="34" charset="0"/>
                <a:cs typeface="Open Sans" panose="020B0606030504020204" pitchFamily="34" charset="0"/>
              </a:rPr>
              <a:t>The Kingdom of heaven is not a matter of eating and drinking but of righteousness, peace and joy in the Holy Spirit”</a:t>
            </a:r>
            <a:endParaRPr lang="en-AU" sz="36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873166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white background with black and white clouds&#10;&#10;AI-generated content may be incorrect.">
            <a:extLst>
              <a:ext uri="{FF2B5EF4-FFF2-40B4-BE49-F238E27FC236}">
                <a16:creationId xmlns:a16="http://schemas.microsoft.com/office/drawing/2014/main" id="{AE0AFABD-4E98-E3E1-A5F8-DF304092712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8378B4A5-2516-67FA-8287-FD908D2F67D5}"/>
              </a:ext>
            </a:extLst>
          </p:cNvPr>
          <p:cNvSpPr txBox="1"/>
          <p:nvPr/>
        </p:nvSpPr>
        <p:spPr>
          <a:xfrm>
            <a:off x="2551471" y="707923"/>
            <a:ext cx="8947422" cy="4585871"/>
          </a:xfrm>
          <a:prstGeom prst="rect">
            <a:avLst/>
          </a:prstGeom>
          <a:noFill/>
        </p:spPr>
        <p:txBody>
          <a:bodyPr wrap="square">
            <a:spAutoFit/>
          </a:bodyPr>
          <a:lstStyle/>
          <a:p>
            <a:r>
              <a:rPr lang="en-US" sz="4000" dirty="0">
                <a:latin typeface="Open Sans" panose="020B0606030504020204" pitchFamily="34" charset="0"/>
                <a:ea typeface="Open Sans" panose="020B0606030504020204" pitchFamily="34" charset="0"/>
                <a:cs typeface="Open Sans" panose="020B0606030504020204" pitchFamily="34" charset="0"/>
              </a:rPr>
              <a:t>Luke 2:10 -11</a:t>
            </a:r>
          </a:p>
          <a:p>
            <a:endParaRPr lang="en-US" sz="3600" dirty="0">
              <a:latin typeface="Open Sans" panose="020B0606030504020204" pitchFamily="34" charset="0"/>
              <a:ea typeface="Open Sans" panose="020B0606030504020204" pitchFamily="34" charset="0"/>
              <a:cs typeface="Open Sans" panose="020B0606030504020204" pitchFamily="34" charset="0"/>
            </a:endParaRPr>
          </a:p>
          <a:p>
            <a:r>
              <a:rPr lang="en-US" sz="3600" dirty="0">
                <a:latin typeface="Open Sans" panose="020B0606030504020204" pitchFamily="34" charset="0"/>
                <a:ea typeface="Open Sans" panose="020B0606030504020204" pitchFamily="34" charset="0"/>
                <a:cs typeface="Open Sans" panose="020B0606030504020204" pitchFamily="34" charset="0"/>
              </a:rPr>
              <a:t> But the angel said to them,</a:t>
            </a:r>
          </a:p>
          <a:p>
            <a:r>
              <a:rPr lang="en-US" sz="3600" dirty="0">
                <a:latin typeface="Open Sans" panose="020B0606030504020204" pitchFamily="34" charset="0"/>
                <a:ea typeface="Open Sans" panose="020B0606030504020204" pitchFamily="34" charset="0"/>
                <a:cs typeface="Open Sans" panose="020B0606030504020204" pitchFamily="34" charset="0"/>
              </a:rPr>
              <a:t> “Do not be afraid. I bring you good news that will cause great joy for all the </a:t>
            </a:r>
            <a:r>
              <a:rPr lang="en-US" sz="3600" dirty="0" err="1">
                <a:latin typeface="Open Sans" panose="020B0606030504020204" pitchFamily="34" charset="0"/>
                <a:ea typeface="Open Sans" panose="020B0606030504020204" pitchFamily="34" charset="0"/>
                <a:cs typeface="Open Sans" panose="020B0606030504020204" pitchFamily="34" charset="0"/>
              </a:rPr>
              <a:t>people.Today</a:t>
            </a:r>
            <a:r>
              <a:rPr lang="en-US" sz="3600" dirty="0">
                <a:latin typeface="Open Sans" panose="020B0606030504020204" pitchFamily="34" charset="0"/>
                <a:ea typeface="Open Sans" panose="020B0606030504020204" pitchFamily="34" charset="0"/>
                <a:cs typeface="Open Sans" panose="020B0606030504020204" pitchFamily="34" charset="0"/>
              </a:rPr>
              <a:t> in the town of David a Savior has been born to you; he is the Messiah, the Lord.</a:t>
            </a:r>
          </a:p>
        </p:txBody>
      </p:sp>
    </p:spTree>
    <p:extLst>
      <p:ext uri="{BB962C8B-B14F-4D97-AF65-F5344CB8AC3E}">
        <p14:creationId xmlns:p14="http://schemas.microsoft.com/office/powerpoint/2010/main" val="27606907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7994B3-F415-03B1-8200-3788C6D31327}"/>
            </a:ext>
          </a:extLst>
        </p:cNvPr>
        <p:cNvGrpSpPr/>
        <p:nvPr/>
      </p:nvGrpSpPr>
      <p:grpSpPr>
        <a:xfrm>
          <a:off x="0" y="0"/>
          <a:ext cx="0" cy="0"/>
          <a:chOff x="0" y="0"/>
          <a:chExt cx="0" cy="0"/>
        </a:xfrm>
      </p:grpSpPr>
      <p:pic>
        <p:nvPicPr>
          <p:cNvPr id="3" name="Picture 2" descr="A white background with black and white clouds&#10;&#10;AI-generated content may be incorrect.">
            <a:extLst>
              <a:ext uri="{FF2B5EF4-FFF2-40B4-BE49-F238E27FC236}">
                <a16:creationId xmlns:a16="http://schemas.microsoft.com/office/drawing/2014/main" id="{590FBA44-4EAD-301F-63FC-2B0B67AD38E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AD2676E5-FF12-98F5-DED9-E916859DDE90}"/>
              </a:ext>
            </a:extLst>
          </p:cNvPr>
          <p:cNvSpPr txBox="1">
            <a:spLocks/>
          </p:cNvSpPr>
          <p:nvPr/>
        </p:nvSpPr>
        <p:spPr>
          <a:xfrm>
            <a:off x="3094892" y="506006"/>
            <a:ext cx="8300694" cy="1009251"/>
          </a:xfrm>
          <a:prstGeom prst="rect">
            <a:avLst/>
          </a:prstGeom>
        </p:spPr>
        <p:txBody>
          <a:bodyPr vert="horz" lIns="91440" tIns="45720" rIns="91440" bIns="45720" rtlCol="0" anchor="ctr">
            <a:normAutofit fontScale="7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endParaRPr lang="en-US" sz="9600" dirty="0"/>
          </a:p>
        </p:txBody>
      </p:sp>
      <p:sp>
        <p:nvSpPr>
          <p:cNvPr id="6" name="TextBox 5">
            <a:extLst>
              <a:ext uri="{FF2B5EF4-FFF2-40B4-BE49-F238E27FC236}">
                <a16:creationId xmlns:a16="http://schemas.microsoft.com/office/drawing/2014/main" id="{D7EE75D3-A6A8-5302-DC36-D60C440C5106}"/>
              </a:ext>
            </a:extLst>
          </p:cNvPr>
          <p:cNvSpPr txBox="1"/>
          <p:nvPr/>
        </p:nvSpPr>
        <p:spPr>
          <a:xfrm>
            <a:off x="2227007" y="506006"/>
            <a:ext cx="9630696" cy="5632311"/>
          </a:xfrm>
          <a:prstGeom prst="rect">
            <a:avLst/>
          </a:prstGeom>
          <a:noFill/>
        </p:spPr>
        <p:txBody>
          <a:bodyPr wrap="square">
            <a:spAutoFit/>
          </a:bodyPr>
          <a:lstStyle/>
          <a:p>
            <a:r>
              <a:rPr lang="en-US" sz="3600" dirty="0">
                <a:latin typeface="Open Sans" panose="020B0606030504020204" pitchFamily="34" charset="0"/>
                <a:ea typeface="Open Sans" panose="020B0606030504020204" pitchFamily="34" charset="0"/>
                <a:cs typeface="Open Sans" panose="020B0606030504020204" pitchFamily="34" charset="0"/>
              </a:rPr>
              <a:t>Psalm 16:11 </a:t>
            </a:r>
          </a:p>
          <a:p>
            <a:r>
              <a:rPr lang="en-US" sz="3600" dirty="0">
                <a:latin typeface="Open Sans" panose="020B0606030504020204" pitchFamily="34" charset="0"/>
                <a:ea typeface="Open Sans" panose="020B0606030504020204" pitchFamily="34" charset="0"/>
                <a:cs typeface="Open Sans" panose="020B0606030504020204" pitchFamily="34" charset="0"/>
              </a:rPr>
              <a:t>You make known to me the path of life; you will fill me with joy in your presence,</a:t>
            </a:r>
          </a:p>
          <a:p>
            <a:r>
              <a:rPr lang="en-US" sz="3600" dirty="0">
                <a:latin typeface="Open Sans" panose="020B0606030504020204" pitchFamily="34" charset="0"/>
                <a:ea typeface="Open Sans" panose="020B0606030504020204" pitchFamily="34" charset="0"/>
                <a:cs typeface="Open Sans" panose="020B0606030504020204" pitchFamily="34" charset="0"/>
              </a:rPr>
              <a:t> with eternal pleasures at your right hand.</a:t>
            </a:r>
          </a:p>
          <a:p>
            <a:endParaRPr lang="en-US" sz="3600" dirty="0">
              <a:latin typeface="Open Sans" panose="020B0606030504020204" pitchFamily="34" charset="0"/>
              <a:ea typeface="Open Sans" panose="020B0606030504020204" pitchFamily="34" charset="0"/>
              <a:cs typeface="Open Sans" panose="020B0606030504020204" pitchFamily="34" charset="0"/>
            </a:endParaRPr>
          </a:p>
          <a:p>
            <a:endParaRPr lang="en-US" sz="3600" dirty="0">
              <a:latin typeface="Open Sans" panose="020B0606030504020204" pitchFamily="34" charset="0"/>
              <a:ea typeface="Open Sans" panose="020B0606030504020204" pitchFamily="34" charset="0"/>
              <a:cs typeface="Open Sans" panose="020B0606030504020204" pitchFamily="34" charset="0"/>
            </a:endParaRPr>
          </a:p>
          <a:p>
            <a:r>
              <a:rPr lang="en-US" sz="3600" dirty="0">
                <a:latin typeface="Open Sans" panose="020B0606030504020204" pitchFamily="34" charset="0"/>
                <a:ea typeface="Open Sans" panose="020B0606030504020204" pitchFamily="34" charset="0"/>
                <a:cs typeface="Open Sans" panose="020B0606030504020204" pitchFamily="34" charset="0"/>
              </a:rPr>
              <a:t>Psalm 89:15</a:t>
            </a:r>
          </a:p>
          <a:p>
            <a:r>
              <a:rPr lang="en-US" sz="3600" dirty="0">
                <a:latin typeface="Open Sans" panose="020B0606030504020204" pitchFamily="34" charset="0"/>
                <a:ea typeface="Open Sans" panose="020B0606030504020204" pitchFamily="34" charset="0"/>
                <a:cs typeface="Open Sans" panose="020B0606030504020204" pitchFamily="34" charset="0"/>
              </a:rPr>
              <a:t>Blessed are the people who know the joyful sound! They walk, O LORD, in the light of Your countenance. NKJV</a:t>
            </a:r>
          </a:p>
        </p:txBody>
      </p:sp>
    </p:spTree>
    <p:extLst>
      <p:ext uri="{BB962C8B-B14F-4D97-AF65-F5344CB8AC3E}">
        <p14:creationId xmlns:p14="http://schemas.microsoft.com/office/powerpoint/2010/main" val="18968830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371DC5-7158-BD40-6E76-CEFC06FEAD4D}"/>
            </a:ext>
          </a:extLst>
        </p:cNvPr>
        <p:cNvGrpSpPr/>
        <p:nvPr/>
      </p:nvGrpSpPr>
      <p:grpSpPr>
        <a:xfrm>
          <a:off x="0" y="0"/>
          <a:ext cx="0" cy="0"/>
          <a:chOff x="0" y="0"/>
          <a:chExt cx="0" cy="0"/>
        </a:xfrm>
      </p:grpSpPr>
      <p:pic>
        <p:nvPicPr>
          <p:cNvPr id="3" name="Picture 2" descr="A white background with black and white clouds&#10;&#10;AI-generated content may be incorrect.">
            <a:extLst>
              <a:ext uri="{FF2B5EF4-FFF2-40B4-BE49-F238E27FC236}">
                <a16:creationId xmlns:a16="http://schemas.microsoft.com/office/drawing/2014/main" id="{9EA876AB-20E9-03C6-3A03-747EF415208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474FFE05-5723-28B7-1962-58AD08AE483B}"/>
              </a:ext>
            </a:extLst>
          </p:cNvPr>
          <p:cNvSpPr txBox="1">
            <a:spLocks/>
          </p:cNvSpPr>
          <p:nvPr/>
        </p:nvSpPr>
        <p:spPr>
          <a:xfrm>
            <a:off x="3094892" y="506006"/>
            <a:ext cx="8300694" cy="1009251"/>
          </a:xfrm>
          <a:prstGeom prst="rect">
            <a:avLst/>
          </a:prstGeom>
        </p:spPr>
        <p:txBody>
          <a:bodyPr vert="horz" lIns="91440" tIns="45720" rIns="91440" bIns="45720" rtlCol="0" anchor="ctr">
            <a:normAutofit fontScale="7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n-US" sz="9600" b="0" i="0" u="none" strike="noStrike" kern="1200" cap="none" spc="0" normalizeH="0" baseline="0" noProof="0" dirty="0">
              <a:ln>
                <a:noFill/>
              </a:ln>
              <a:solidFill>
                <a:prstClr val="black"/>
              </a:solidFill>
              <a:effectLst/>
              <a:uLnTx/>
              <a:uFillTx/>
              <a:latin typeface="Aptos Display" panose="02110004020202020204"/>
              <a:ea typeface="+mj-ea"/>
              <a:cs typeface="+mj-cs"/>
            </a:endParaRPr>
          </a:p>
        </p:txBody>
      </p:sp>
      <p:sp>
        <p:nvSpPr>
          <p:cNvPr id="6" name="TextBox 5">
            <a:extLst>
              <a:ext uri="{FF2B5EF4-FFF2-40B4-BE49-F238E27FC236}">
                <a16:creationId xmlns:a16="http://schemas.microsoft.com/office/drawing/2014/main" id="{2B68A2F3-2DC0-ED55-C79A-9A16C839D437}"/>
              </a:ext>
            </a:extLst>
          </p:cNvPr>
          <p:cNvSpPr txBox="1"/>
          <p:nvPr/>
        </p:nvSpPr>
        <p:spPr>
          <a:xfrm>
            <a:off x="2492477" y="1076632"/>
            <a:ext cx="9040761" cy="4031873"/>
          </a:xfrm>
          <a:prstGeom prst="rect">
            <a:avLst/>
          </a:prstGeom>
          <a:noFill/>
        </p:spPr>
        <p:txBody>
          <a:bodyPr wrap="square">
            <a:spAutoFit/>
          </a:bodyPr>
          <a:lstStyle/>
          <a:p>
            <a:r>
              <a:rPr lang="en-US" sz="4000" dirty="0">
                <a:latin typeface="Open Sans" panose="020B0606030504020204" pitchFamily="34" charset="0"/>
                <a:ea typeface="Open Sans" panose="020B0606030504020204" pitchFamily="34" charset="0"/>
                <a:cs typeface="Open Sans" panose="020B0606030504020204" pitchFamily="34" charset="0"/>
              </a:rPr>
              <a:t>Zephaniah 3:17</a:t>
            </a:r>
          </a:p>
          <a:p>
            <a:endParaRPr lang="en-US" sz="3600" dirty="0">
              <a:latin typeface="Open Sans" panose="020B0606030504020204" pitchFamily="34" charset="0"/>
              <a:ea typeface="Open Sans" panose="020B0606030504020204" pitchFamily="34" charset="0"/>
              <a:cs typeface="Open Sans" panose="020B0606030504020204" pitchFamily="34" charset="0"/>
            </a:endParaRPr>
          </a:p>
          <a:p>
            <a:r>
              <a:rPr lang="en-US" sz="3600" dirty="0">
                <a:latin typeface="Open Sans" panose="020B0606030504020204" pitchFamily="34" charset="0"/>
                <a:ea typeface="Open Sans" panose="020B0606030504020204" pitchFamily="34" charset="0"/>
                <a:cs typeface="Open Sans" panose="020B0606030504020204" pitchFamily="34" charset="0"/>
              </a:rPr>
              <a:t>The Lord your God is with you, the Mighty Warrior who saves.</a:t>
            </a:r>
          </a:p>
          <a:p>
            <a:r>
              <a:rPr lang="en-US" sz="3600" dirty="0">
                <a:latin typeface="Open Sans" panose="020B0606030504020204" pitchFamily="34" charset="0"/>
                <a:ea typeface="Open Sans" panose="020B0606030504020204" pitchFamily="34" charset="0"/>
                <a:cs typeface="Open Sans" panose="020B0606030504020204" pitchFamily="34" charset="0"/>
              </a:rPr>
              <a:t>He will take great delight in you; in his love he will no longer rebuke you,</a:t>
            </a:r>
          </a:p>
          <a:p>
            <a:r>
              <a:rPr lang="en-US" sz="3600" dirty="0">
                <a:latin typeface="Open Sans" panose="020B0606030504020204" pitchFamily="34" charset="0"/>
                <a:ea typeface="Open Sans" panose="020B0606030504020204" pitchFamily="34" charset="0"/>
                <a:cs typeface="Open Sans" panose="020B0606030504020204" pitchFamily="34" charset="0"/>
              </a:rPr>
              <a:t> but will rejoice over you with singing.”</a:t>
            </a:r>
          </a:p>
        </p:txBody>
      </p:sp>
    </p:spTree>
    <p:extLst>
      <p:ext uri="{BB962C8B-B14F-4D97-AF65-F5344CB8AC3E}">
        <p14:creationId xmlns:p14="http://schemas.microsoft.com/office/powerpoint/2010/main" val="16628165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7477A5-85C9-E77E-8AC8-EA986E8C2438}"/>
            </a:ext>
          </a:extLst>
        </p:cNvPr>
        <p:cNvGrpSpPr/>
        <p:nvPr/>
      </p:nvGrpSpPr>
      <p:grpSpPr>
        <a:xfrm>
          <a:off x="0" y="0"/>
          <a:ext cx="0" cy="0"/>
          <a:chOff x="0" y="0"/>
          <a:chExt cx="0" cy="0"/>
        </a:xfrm>
      </p:grpSpPr>
      <p:pic>
        <p:nvPicPr>
          <p:cNvPr id="3" name="Picture 2" descr="A white background with black and white clouds&#10;&#10;AI-generated content may be incorrect.">
            <a:extLst>
              <a:ext uri="{FF2B5EF4-FFF2-40B4-BE49-F238E27FC236}">
                <a16:creationId xmlns:a16="http://schemas.microsoft.com/office/drawing/2014/main" id="{0A3B478F-9CB1-1499-29E1-9FFE0AED00B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extBox 1">
            <a:extLst>
              <a:ext uri="{FF2B5EF4-FFF2-40B4-BE49-F238E27FC236}">
                <a16:creationId xmlns:a16="http://schemas.microsoft.com/office/drawing/2014/main" id="{2C2F800E-C4F4-7279-F376-7781BA5D96DD}"/>
              </a:ext>
            </a:extLst>
          </p:cNvPr>
          <p:cNvSpPr txBox="1"/>
          <p:nvPr/>
        </p:nvSpPr>
        <p:spPr>
          <a:xfrm>
            <a:off x="2271252" y="176981"/>
            <a:ext cx="9556954" cy="6186309"/>
          </a:xfrm>
          <a:prstGeom prst="rect">
            <a:avLst/>
          </a:prstGeom>
          <a:noFill/>
        </p:spPr>
        <p:txBody>
          <a:bodyPr wrap="square">
            <a:spAutoFit/>
          </a:bodyPr>
          <a:lstStyle/>
          <a:p>
            <a:pPr lvl="0" algn="just"/>
            <a:r>
              <a:rPr lang="en-US" sz="3600" dirty="0">
                <a:latin typeface="Open Sans" panose="020B0606030504020204" pitchFamily="34" charset="0"/>
                <a:ea typeface="Open Sans" panose="020B0606030504020204" pitchFamily="34" charset="0"/>
                <a:cs typeface="Open Sans" panose="020B0606030504020204" pitchFamily="34" charset="0"/>
              </a:rPr>
              <a:t>Isaiah 35:1 – 10</a:t>
            </a:r>
          </a:p>
          <a:p>
            <a:pPr lvl="0" algn="just"/>
            <a:endParaRPr lang="en-US" sz="3600" dirty="0">
              <a:latin typeface="Open Sans" panose="020B0606030504020204" pitchFamily="34" charset="0"/>
              <a:ea typeface="Open Sans" panose="020B0606030504020204" pitchFamily="34" charset="0"/>
              <a:cs typeface="Open Sans" panose="020B0606030504020204" pitchFamily="34" charset="0"/>
            </a:endParaRPr>
          </a:p>
          <a:p>
            <a:pPr lvl="0"/>
            <a:r>
              <a:rPr lang="en-US" sz="3600" dirty="0">
                <a:latin typeface="Open Sans" panose="020B0606030504020204" pitchFamily="34" charset="0"/>
                <a:ea typeface="Open Sans" panose="020B0606030504020204" pitchFamily="34" charset="0"/>
                <a:cs typeface="Open Sans" panose="020B0606030504020204" pitchFamily="34" charset="0"/>
              </a:rPr>
              <a:t>The desert and the parched land will be glad: the wilderness will rejoice and       blossom. Like the crocus, it will burst into bloom; it will rejoice greatly and shout  for joy.</a:t>
            </a:r>
          </a:p>
          <a:p>
            <a:pPr lvl="0"/>
            <a:r>
              <a:rPr lang="en-US" sz="3600" dirty="0">
                <a:latin typeface="Open Sans" panose="020B0606030504020204" pitchFamily="34" charset="0"/>
                <a:ea typeface="Open Sans" panose="020B0606030504020204" pitchFamily="34" charset="0"/>
                <a:cs typeface="Open Sans" panose="020B0606030504020204" pitchFamily="34" charset="0"/>
              </a:rPr>
              <a:t>The glory of Lebanon will be given to it, the splendor of Carmel and Sharon; they will see the glory of the Lord, the splendor of our God.</a:t>
            </a:r>
          </a:p>
        </p:txBody>
      </p:sp>
    </p:spTree>
    <p:extLst>
      <p:ext uri="{BB962C8B-B14F-4D97-AF65-F5344CB8AC3E}">
        <p14:creationId xmlns:p14="http://schemas.microsoft.com/office/powerpoint/2010/main" val="28112185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B05989-DC15-9D3B-FBFA-DD1A930B12AB}"/>
            </a:ext>
          </a:extLst>
        </p:cNvPr>
        <p:cNvGrpSpPr/>
        <p:nvPr/>
      </p:nvGrpSpPr>
      <p:grpSpPr>
        <a:xfrm>
          <a:off x="0" y="0"/>
          <a:ext cx="0" cy="0"/>
          <a:chOff x="0" y="0"/>
          <a:chExt cx="0" cy="0"/>
        </a:xfrm>
      </p:grpSpPr>
      <p:pic>
        <p:nvPicPr>
          <p:cNvPr id="3" name="Picture 2" descr="A white background with black and white clouds&#10;&#10;AI-generated content may be incorrect.">
            <a:extLst>
              <a:ext uri="{FF2B5EF4-FFF2-40B4-BE49-F238E27FC236}">
                <a16:creationId xmlns:a16="http://schemas.microsoft.com/office/drawing/2014/main" id="{5E4CC202-A04A-B690-5944-99FE91898A1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497" y="0"/>
            <a:ext cx="12192000" cy="6858000"/>
          </a:xfrm>
          <a:prstGeom prst="rect">
            <a:avLst/>
          </a:prstGeom>
        </p:spPr>
      </p:pic>
      <p:sp>
        <p:nvSpPr>
          <p:cNvPr id="2" name="TextBox 1">
            <a:extLst>
              <a:ext uri="{FF2B5EF4-FFF2-40B4-BE49-F238E27FC236}">
                <a16:creationId xmlns:a16="http://schemas.microsoft.com/office/drawing/2014/main" id="{F3ECA633-14B6-D6A0-F58A-3804883A53B2}"/>
              </a:ext>
            </a:extLst>
          </p:cNvPr>
          <p:cNvSpPr txBox="1"/>
          <p:nvPr/>
        </p:nvSpPr>
        <p:spPr>
          <a:xfrm>
            <a:off x="2330245" y="-309716"/>
            <a:ext cx="9571703" cy="6463308"/>
          </a:xfrm>
          <a:prstGeom prst="rect">
            <a:avLst/>
          </a:prstGeom>
          <a:noFill/>
        </p:spPr>
        <p:txBody>
          <a:bodyPr wrap="square">
            <a:spAutoFit/>
          </a:bodyPr>
          <a:lstStyle/>
          <a:p>
            <a:pPr marL="0" marR="0" lvl="0" indent="0" defTabSz="914400" rtl="0" eaLnBrk="1" fontAlgn="auto" latinLnBrk="0" hangingPunct="1">
              <a:lnSpc>
                <a:spcPct val="150000"/>
              </a:lnSpc>
              <a:spcBef>
                <a:spcPts val="0"/>
              </a:spcBef>
              <a:spcAft>
                <a:spcPts val="0"/>
              </a:spcAft>
              <a:buClrTx/>
              <a:buSzTx/>
              <a:buFontTx/>
              <a:buNone/>
              <a:tabLst/>
              <a:defRPr/>
            </a:pPr>
            <a:endParaRPr kumimoji="0" lang="en-US" sz="3600" b="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endParaRPr>
          </a:p>
          <a:p>
            <a:pPr marL="0" marR="0" lvl="0" indent="0" defTabSz="914400" rtl="0" eaLnBrk="1" fontAlgn="auto" latinLnBrk="0" hangingPunct="1">
              <a:spcBef>
                <a:spcPts val="0"/>
              </a:spcBef>
              <a:spcAft>
                <a:spcPts val="0"/>
              </a:spcAft>
              <a:buClrTx/>
              <a:buSzTx/>
              <a:buFontTx/>
              <a:buNone/>
              <a:tabLst/>
              <a:defRPr/>
            </a:pPr>
            <a:endParaRPr kumimoji="0" lang="en-US" sz="3600" b="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endParaRPr>
          </a:p>
          <a:p>
            <a:pPr marL="0" marR="0" lvl="0" indent="0" defTabSz="914400" rtl="0" eaLnBrk="1" fontAlgn="auto" latinLnBrk="0" hangingPunct="1">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Strengthen the feeble hands, steady the knees that give way;</a:t>
            </a:r>
          </a:p>
          <a:p>
            <a:pPr marL="0" marR="0" lvl="0" indent="0" defTabSz="914400" rtl="0" eaLnBrk="1" fontAlgn="auto" latinLnBrk="0" hangingPunct="1">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say to those with fearful hearts, “Be strong, do not fear; your God will come, he will come with vengeance; with divine retribution</a:t>
            </a:r>
          </a:p>
          <a:p>
            <a:pPr marL="0" marR="0" lvl="0" indent="0" defTabSz="914400" rtl="0" eaLnBrk="1" fontAlgn="auto" latinLnBrk="0" hangingPunct="1">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he will come to save you.”</a:t>
            </a:r>
          </a:p>
          <a:p>
            <a:pPr marL="0" marR="0" lvl="0" indent="0" algn="r" defTabSz="914400" rtl="0" eaLnBrk="1" fontAlgn="auto" latinLnBrk="0" hangingPunct="1">
              <a:lnSpc>
                <a:spcPct val="100000"/>
              </a:lnSpc>
              <a:spcBef>
                <a:spcPts val="0"/>
              </a:spcBef>
              <a:spcAft>
                <a:spcPts val="0"/>
              </a:spcAft>
              <a:buClrTx/>
              <a:buSzTx/>
              <a:buFontTx/>
              <a:buNone/>
              <a:tabLst/>
              <a:defRPr/>
            </a:pPr>
            <a:br>
              <a:rPr kumimoji="0" lang="en-US" sz="3600" b="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br>
            <a:endParaRPr kumimoji="0" lang="en-AU" sz="3600" b="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6649054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9B23BA-0AF5-7A3B-CE75-E3251AC3B302}"/>
            </a:ext>
          </a:extLst>
        </p:cNvPr>
        <p:cNvGrpSpPr/>
        <p:nvPr/>
      </p:nvGrpSpPr>
      <p:grpSpPr>
        <a:xfrm>
          <a:off x="0" y="0"/>
          <a:ext cx="0" cy="0"/>
          <a:chOff x="0" y="0"/>
          <a:chExt cx="0" cy="0"/>
        </a:xfrm>
      </p:grpSpPr>
      <p:pic>
        <p:nvPicPr>
          <p:cNvPr id="3" name="Picture 2" descr="A white background with black and white clouds&#10;&#10;AI-generated content may be incorrect.">
            <a:extLst>
              <a:ext uri="{FF2B5EF4-FFF2-40B4-BE49-F238E27FC236}">
                <a16:creationId xmlns:a16="http://schemas.microsoft.com/office/drawing/2014/main" id="{97DD847B-1907-571C-A462-7A50E67679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A5E4BB60-D7F1-3B45-09AE-2A400736A07C}"/>
              </a:ext>
            </a:extLst>
          </p:cNvPr>
          <p:cNvSpPr txBox="1"/>
          <p:nvPr/>
        </p:nvSpPr>
        <p:spPr>
          <a:xfrm>
            <a:off x="2379945" y="162838"/>
            <a:ext cx="9519781" cy="6565941"/>
          </a:xfrm>
          <a:prstGeom prst="rect">
            <a:avLst/>
          </a:prstGeom>
          <a:noFill/>
        </p:spPr>
        <p:txBody>
          <a:bodyPr wrap="square">
            <a:spAutoFit/>
          </a:bodyPr>
          <a:lstStyle/>
          <a:p>
            <a:endParaRPr lang="en-US" sz="3600" dirty="0">
              <a:latin typeface="Open Sans" panose="020B0606030504020204" pitchFamily="34" charset="0"/>
              <a:ea typeface="Open Sans" panose="020B0606030504020204" pitchFamily="34" charset="0"/>
              <a:cs typeface="Open Sans" panose="020B0606030504020204" pitchFamily="34" charset="0"/>
            </a:endParaRPr>
          </a:p>
          <a:p>
            <a:r>
              <a:rPr lang="en-US" sz="3600" dirty="0">
                <a:latin typeface="Open Sans" panose="020B0606030504020204" pitchFamily="34" charset="0"/>
                <a:ea typeface="Open Sans" panose="020B0606030504020204" pitchFamily="34" charset="0"/>
                <a:cs typeface="Open Sans" panose="020B0606030504020204" pitchFamily="34" charset="0"/>
              </a:rPr>
              <a:t>Then will the eyes of the blind be opened and the ears of the deaf unstopped. Then will the lame leap like a deer, and the mute tongue shout for joy.</a:t>
            </a:r>
          </a:p>
          <a:p>
            <a:r>
              <a:rPr lang="en-US" sz="3600" dirty="0">
                <a:latin typeface="Open Sans" panose="020B0606030504020204" pitchFamily="34" charset="0"/>
                <a:ea typeface="Open Sans" panose="020B0606030504020204" pitchFamily="34" charset="0"/>
                <a:cs typeface="Open Sans" panose="020B0606030504020204" pitchFamily="34" charset="0"/>
              </a:rPr>
              <a:t>Water will gush forth in the wilderness and streams in the desert.</a:t>
            </a:r>
          </a:p>
          <a:p>
            <a:r>
              <a:rPr lang="en-US" sz="3600" dirty="0">
                <a:latin typeface="Open Sans" panose="020B0606030504020204" pitchFamily="34" charset="0"/>
                <a:ea typeface="Open Sans" panose="020B0606030504020204" pitchFamily="34" charset="0"/>
                <a:cs typeface="Open Sans" panose="020B0606030504020204" pitchFamily="34" charset="0"/>
              </a:rPr>
              <a:t>The burning sand will become a pool, the thirsty ground bubbling springs.</a:t>
            </a:r>
          </a:p>
          <a:p>
            <a:r>
              <a:rPr lang="en-US" sz="3600" dirty="0">
                <a:latin typeface="Open Sans" panose="020B0606030504020204" pitchFamily="34" charset="0"/>
                <a:ea typeface="Open Sans" panose="020B0606030504020204" pitchFamily="34" charset="0"/>
                <a:cs typeface="Open Sans" panose="020B0606030504020204" pitchFamily="34" charset="0"/>
              </a:rPr>
              <a:t>In the haunts where jackals once lay, grass and reeds and papyrus will grow.</a:t>
            </a:r>
          </a:p>
          <a:p>
            <a:endParaRPr lang="en-US" dirty="0"/>
          </a:p>
        </p:txBody>
      </p:sp>
    </p:spTree>
    <p:extLst>
      <p:ext uri="{BB962C8B-B14F-4D97-AF65-F5344CB8AC3E}">
        <p14:creationId xmlns:p14="http://schemas.microsoft.com/office/powerpoint/2010/main" val="4993411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81DA14-56CB-93CA-0EC0-EEF8045DDF00}"/>
            </a:ext>
          </a:extLst>
        </p:cNvPr>
        <p:cNvGrpSpPr/>
        <p:nvPr/>
      </p:nvGrpSpPr>
      <p:grpSpPr>
        <a:xfrm>
          <a:off x="0" y="0"/>
          <a:ext cx="0" cy="0"/>
          <a:chOff x="0" y="0"/>
          <a:chExt cx="0" cy="0"/>
        </a:xfrm>
      </p:grpSpPr>
      <p:pic>
        <p:nvPicPr>
          <p:cNvPr id="3" name="Picture 2" descr="A white background with black and white clouds&#10;&#10;AI-generated content may be incorrect.">
            <a:extLst>
              <a:ext uri="{FF2B5EF4-FFF2-40B4-BE49-F238E27FC236}">
                <a16:creationId xmlns:a16="http://schemas.microsoft.com/office/drawing/2014/main" id="{EA2C86B0-0247-24E2-66F5-256FE1E3E2F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extBox 1">
            <a:extLst>
              <a:ext uri="{FF2B5EF4-FFF2-40B4-BE49-F238E27FC236}">
                <a16:creationId xmlns:a16="http://schemas.microsoft.com/office/drawing/2014/main" id="{DCBA3EF5-39AD-5DB4-841D-AA85E0866E62}"/>
              </a:ext>
            </a:extLst>
          </p:cNvPr>
          <p:cNvSpPr txBox="1"/>
          <p:nvPr/>
        </p:nvSpPr>
        <p:spPr>
          <a:xfrm>
            <a:off x="2285999" y="339213"/>
            <a:ext cx="9394724" cy="5632311"/>
          </a:xfrm>
          <a:prstGeom prst="rect">
            <a:avLst/>
          </a:prstGeom>
          <a:noFill/>
        </p:spPr>
        <p:txBody>
          <a:bodyPr wrap="square">
            <a:spAutoFit/>
          </a:bodyPr>
          <a:lstStyle/>
          <a:p>
            <a:pPr marL="0" marR="0" lvl="0" indent="0" defTabSz="914400" rtl="0" eaLnBrk="1" fontAlgn="auto" latinLnBrk="0" hangingPunct="1">
              <a:lnSpc>
                <a:spcPct val="100000"/>
              </a:lnSpc>
              <a:spcBef>
                <a:spcPts val="0"/>
              </a:spcBef>
              <a:spcAft>
                <a:spcPts val="0"/>
              </a:spcAft>
              <a:buClrTx/>
              <a:buSzTx/>
              <a:buFontTx/>
              <a:buNone/>
              <a:tabLst/>
              <a:defRPr/>
            </a:pPr>
            <a:endParaRPr lang="en-US" sz="3600" dirty="0">
              <a:solidFill>
                <a:prstClr val="black"/>
              </a:solidFill>
              <a:latin typeface="Open Sans" panose="020B0606030504020204" pitchFamily="34" charset="0"/>
              <a:ea typeface="Open Sans" panose="020B0606030504020204" pitchFamily="34" charset="0"/>
              <a:cs typeface="Open Sans" panose="020B0606030504020204" pitchFamily="34" charset="0"/>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And a highway will be there; it will be called the Way of Holiness; it will be for those who walk on that Way. The unclean will not journey on it;</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wicked fools will not go about on it.</a:t>
            </a: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No lion will be there, nor any ravenous beast;</a:t>
            </a: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they will not be found there. But only the redeemed will walk there,</a:t>
            </a:r>
            <a:endParaRPr kumimoji="0" lang="en-AU" sz="3600" b="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42766467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82</TotalTime>
  <Words>900</Words>
  <Application>Microsoft Office PowerPoint</Application>
  <PresentationFormat>Widescreen</PresentationFormat>
  <Paragraphs>81</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Aptos</vt:lpstr>
      <vt:lpstr>Aptos Display</vt:lpstr>
      <vt:lpstr>Arial</vt:lpstr>
      <vt:lpstr>Open Sans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Michael Christie</dc:creator>
  <cp:lastModifiedBy>Robyn Christie</cp:lastModifiedBy>
  <cp:revision>4</cp:revision>
  <dcterms:created xsi:type="dcterms:W3CDTF">2025-11-25T04:00:01Z</dcterms:created>
  <dcterms:modified xsi:type="dcterms:W3CDTF">2025-12-23T04:16:23Z</dcterms:modified>
</cp:coreProperties>
</file>