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07950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344B29"/>
                </a:solidFill>
              </a:defRPr>
            </a:lvl1pPr>
          </a:lstStyle>
          <a:p>
            <a:pPr algn="ctr"/>
            <a:endParaRPr/>
          </a:p>
        </p:txBody>
      </p:sp>
      <p:sp>
        <p:nvSpPr>
          <p:cNvPr id="3" name="New Shape"/>
          <p:cNvSpPr>
            <a:spLocks noGrp="1"/>
          </p:cNvSpPr>
          <p:nvPr>
            <p:ph type="body" idx="1"/>
          </p:nvPr>
        </p:nvSpPr>
        <p:spPr>
          <a:xfrm>
            <a:off x="1269999" y="2413000"/>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782C23"/>
                </a:solidFill>
              </a:defRPr>
            </a:lvl1pPr>
          </a:lstStyle>
          <a:p>
            <a:pPr algn="ctr"/>
            <a:endParaRPr/>
          </a:p>
        </p:txBody>
      </p:sp>
      <p:sp>
        <p:nvSpPr>
          <p:cNvPr id="4" name="New Shape"/>
          <p:cNvSpPr>
            <a:spLocks noGrp="1"/>
          </p:cNvSpPr>
          <p:nvPr>
            <p:ph type="body" idx="2"/>
          </p:nvPr>
        </p:nvSpPr>
        <p:spPr>
          <a:xfrm>
            <a:off x="1847850" y="33019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461A21"/>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968499"/>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8306">
                <a:solidFill>
                  <a:srgbClr val="344B29"/>
                </a:solidFill>
              </a:defRPr>
            </a:lvl1pPr>
          </a:lstStyle>
          <a:p>
            <a:pPr algn="ctr"/>
            <a:r>
              <a:rPr sz="5400" b="1" dirty="0">
                <a:solidFill>
                  <a:srgbClr val="344B29"/>
                </a:solidFill>
              </a:rPr>
              <a:t>Behold the Glory of Christ: A Call to Love</a:t>
            </a:r>
          </a:p>
        </p:txBody>
      </p:sp>
      <p:sp>
        <p:nvSpPr>
          <p:cNvPr id="4" name="New Shape"/>
          <p:cNvSpPr>
            <a:spLocks noGrp="1"/>
          </p:cNvSpPr>
          <p:nvPr>
            <p:ph type="body" idx="2"/>
          </p:nvPr>
        </p:nvSpPr>
        <p:spPr>
          <a:xfrm>
            <a:off x="1847850" y="33019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461A21"/>
                </a:solidFill>
              </a:defRPr>
            </a:lvl1pPr>
          </a:lstStyle>
          <a:p>
            <a:pPr algn="ctr"/>
            <a:r>
              <a:rPr lang="en-CA" sz="2800" b="1" dirty="0"/>
              <a:t>Luke 2:10-15</a:t>
            </a:r>
            <a:endParaRPr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4000" b="0" dirty="0">
                <a:solidFill>
                  <a:srgbClr val="FFFFFF"/>
                </a:solidFill>
              </a:rPr>
              <a:t>And he said, “Hear then, O house of David! Is it too little for you to weary men, that you weary my God also? Therefore the Lord himself will give you a sign. Behold, the virgin shall conceive and bear a son, and shall call his name Immanuel.</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Isaiah 7:13–14</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Are all things possible with God?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If I am not firm in my faith in God, I will not stand in faith with God in anything.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Do I stop and behold the love of God in the manger?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For to us a child is born, to us a son is given; and the government shall be upon his shoulder, and his name shall be called Wonderful Counselor, Mighty God, Everlasting Father, Prince of Peace.</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Isaiah 9:6</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226">
                <a:solidFill>
                  <a:srgbClr val="FFFFFF"/>
                </a:solidFill>
              </a:defRPr>
            </a:lvl1pPr>
          </a:lstStyle>
          <a:p>
            <a:pPr algn="l"/>
            <a:r>
              <a:rPr sz="4400" b="0" dirty="0">
                <a:solidFill>
                  <a:srgbClr val="FFFFFF"/>
                </a:solidFill>
              </a:rPr>
              <a:t>Of the increase of his government and of peace there will be no end, on the throne of David and over his kingdom, to establish it and to uphold it with justice and with righteousness from this time forth and forevermore. The zeal of the Lord of hosts will do this.</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Isaiah 9:7</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If you were to have the same experience as Joan of Arc, how would you respond?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To behold Christ is to love as Christ.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Have I beheld the glory of Christ?  Then my relationships and actions will reflect the love of Christ.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Believe in the Lord your God, and you will be established; believe his prophets, and you will succeed.”</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2 Chronicles 20:20</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And the angel said to them, “Fear not, for behold, I bring you good news of great joy that will be for all the people. For unto you is born this day in the city of David a Savior, who is Christ the Lord.</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2:10–11</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A new commandment I give to you, that you love one another: just as I have loved you, you also are to love one another.</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13:34</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By this all people will know that you are my disciples, if you have love for one another.”</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13:35</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4400" b="0" dirty="0">
                <a:solidFill>
                  <a:srgbClr val="FFFFFF"/>
                </a:solidFill>
              </a:rPr>
              <a:t>And this will be a sign for you: you will find a baby wrapped in swaddling cloths and lying in a manger.” And suddenly there was with the angel a multitude of the heavenly host praising God and saying,</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2:12–13</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226">
                <a:solidFill>
                  <a:srgbClr val="FFFFFF"/>
                </a:solidFill>
              </a:defRPr>
            </a:lvl1pPr>
          </a:lstStyle>
          <a:p>
            <a:pPr algn="l"/>
            <a:r>
              <a:rPr sz="4000" b="0" dirty="0">
                <a:solidFill>
                  <a:srgbClr val="FFFFFF"/>
                </a:solidFill>
              </a:rPr>
              <a:t>“Glory to God in the highest, and on earth peace among those with whom he is pleased!” When the angels went away from them into heaven, the shepherds said to one another, “Let us go over to Bethlehem and see this thing that has happened, which the Lord has made known to us.”</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Luke 2:14–15</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What does it mean to behold something or someone?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Simply to behold something is to call attention to something external or exterior to oneself; to fix one’s attention or mind upon.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To be beholden means to keep, guard or bind; To also be obliged; bound in gratitude; to be indebted.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Joan of Arc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“‘If you are not firm in faith, you will not be firm at all.’ ”</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Isaiah 7:9</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592</Words>
  <Application>Microsoft Macintosh PowerPoint</Application>
  <PresentationFormat>Widescreen</PresentationFormat>
  <Paragraphs>42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2025-12-21T17:04:54Z</dcterms:modified>
</cp:coreProperties>
</file>