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1" r:id="rId1"/>
  </p:sldMasterIdLst>
  <p:sldIdLst>
    <p:sldId id="270" r:id="rId2"/>
    <p:sldId id="288" r:id="rId3"/>
    <p:sldId id="289" r:id="rId4"/>
    <p:sldId id="29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F3F3"/>
    <a:srgbClr val="FEFEFE"/>
    <a:srgbClr val="DFD7CA"/>
    <a:srgbClr val="171F1C"/>
    <a:srgbClr val="26322D"/>
    <a:srgbClr val="06090A"/>
    <a:srgbClr val="202E35"/>
    <a:srgbClr val="223033"/>
    <a:srgbClr val="F5F2EB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5" d="100"/>
          <a:sy n="75" d="100"/>
        </p:scale>
        <p:origin x="1008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600" b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12/20/2025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245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12/20/2025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988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12/20/2025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204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12/20/2025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253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12/20/2025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729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12/20/2025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967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12/20/2025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029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12/20/2025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413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12/20/2025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7516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12/20/2025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478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12/20/2025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145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50102"/>
            </a:gs>
            <a:gs pos="27918">
              <a:srgbClr val="360001"/>
            </a:gs>
            <a:gs pos="48000">
              <a:srgbClr val="540000"/>
            </a:gs>
            <a:gs pos="83000">
              <a:srgbClr val="820000"/>
            </a:gs>
            <a:gs pos="100000">
              <a:srgbClr val="B8000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smtClean="0"/>
              <a:t>12/20/2025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231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FE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4F502-7FE3-4E4D-8517-7EF6156D7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9E996F8-5CDC-43FB-A354-A662255D9E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148920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2204FA-8F99-D014-21C5-635F03A8C9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49087-683C-58E9-61C7-91F0D388B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5E42E7C-6A10-7533-4C3B-690764CF714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878555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0C6928-5ADD-4B9A-5594-0B9E9AF4AD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F3B1C-8680-B2A8-221E-B617505FA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F168A0D-8FEC-69B8-3DBF-4B034D300D3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889283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F86DBC-7200-50A5-1367-5765EA281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D3B20-9B81-9F6C-B769-A46708F55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AA23895-D11B-2771-2AC0-0FC4CD040A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4302452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58420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1-Israel’s Sin vs 6-8</dc:title>
  <dc:creator>Jennifer Sutton</dc:creator>
  <cp:lastModifiedBy>Brandy Lee</cp:lastModifiedBy>
  <cp:revision>252</cp:revision>
  <dcterms:created xsi:type="dcterms:W3CDTF">2017-06-23T21:55:05Z</dcterms:created>
  <dcterms:modified xsi:type="dcterms:W3CDTF">2025-12-21T05:26:40Z</dcterms:modified>
</cp:coreProperties>
</file>