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8" r:id="rId3"/>
    <p:sldId id="259" r:id="rId4"/>
    <p:sldId id="257" r:id="rId5"/>
    <p:sldId id="266" r:id="rId6"/>
    <p:sldId id="268" r:id="rId7"/>
    <p:sldId id="267" r:id="rId8"/>
    <p:sldId id="262" r:id="rId9"/>
    <p:sldId id="261" r:id="rId10"/>
    <p:sldId id="271" r:id="rId11"/>
    <p:sldId id="272" r:id="rId12"/>
    <p:sldId id="269" r:id="rId13"/>
    <p:sldId id="273" r:id="rId14"/>
    <p:sldId id="274" r:id="rId15"/>
    <p:sldId id="275" r:id="rId16"/>
    <p:sldId id="270" r:id="rId17"/>
    <p:sldId id="277" r:id="rId18"/>
    <p:sldId id="276" r:id="rId19"/>
    <p:sldId id="278" r:id="rId20"/>
    <p:sldId id="265" r:id="rId21"/>
    <p:sldId id="26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13D"/>
    <a:srgbClr val="00863D"/>
    <a:srgbClr val="C90530"/>
    <a:srgbClr val="0D49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94" d="100"/>
          <a:sy n="94" d="100"/>
        </p:scale>
        <p:origin x="756" y="31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604621" y="4475030"/>
            <a:ext cx="3435017" cy="403616"/>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33593" y="3383003"/>
            <a:ext cx="6672824" cy="994757"/>
          </a:xfrm>
        </p:spPr>
        <p:txBody>
          <a:bodyPr/>
          <a:lstStyle>
            <a:lvl1pPr>
              <a:defRPr>
                <a:solidFill>
                  <a:srgbClr val="C90530"/>
                </a:solidFill>
              </a:defRPr>
            </a:lvl1pPr>
          </a:lstStyle>
          <a:p>
            <a:r>
              <a:rPr lang="en-US" dirty="0"/>
              <a:t>Add Your Title</a:t>
            </a:r>
          </a:p>
        </p:txBody>
      </p:sp>
      <p:sp>
        <p:nvSpPr>
          <p:cNvPr id="5" name="Text Placeholder 3"/>
          <p:cNvSpPr>
            <a:spLocks noGrp="1"/>
          </p:cNvSpPr>
          <p:nvPr>
            <p:ph type="body" sz="quarter" idx="11" hasCustomPrompt="1"/>
          </p:nvPr>
        </p:nvSpPr>
        <p:spPr>
          <a:xfrm>
            <a:off x="4604621" y="4475030"/>
            <a:ext cx="3435017" cy="403616"/>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4417" y="441203"/>
            <a:ext cx="10949099" cy="382772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624417" y="441203"/>
            <a:ext cx="10949099" cy="382772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1209" y="5733301"/>
            <a:ext cx="3339299" cy="470853"/>
          </a:xfrm>
        </p:spPr>
        <p:txBody>
          <a:bodyPr>
            <a:normAutofit/>
          </a:bodyPr>
          <a:lstStyle>
            <a:lvl1pPr>
              <a:defRPr sz="1600">
                <a:solidFill>
                  <a:srgbClr val="C90530"/>
                </a:solidFill>
              </a:defRPr>
            </a:lvl1pPr>
          </a:lstStyle>
          <a:p>
            <a:r>
              <a:rPr lang="en-US" dirty="0"/>
              <a:t>Add Your Title</a:t>
            </a:r>
          </a:p>
        </p:txBody>
      </p:sp>
      <p:sp>
        <p:nvSpPr>
          <p:cNvPr id="5" name="Text Placeholder 6"/>
          <p:cNvSpPr>
            <a:spLocks noGrp="1"/>
          </p:cNvSpPr>
          <p:nvPr>
            <p:ph type="body" sz="quarter" idx="11" hasCustomPrompt="1"/>
          </p:nvPr>
        </p:nvSpPr>
        <p:spPr>
          <a:xfrm>
            <a:off x="624417" y="441203"/>
            <a:ext cx="10949099" cy="382772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7" y="561830"/>
            <a:ext cx="10880084" cy="3766715"/>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702733" y="4543183"/>
            <a:ext cx="10879667" cy="508832"/>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7" y="561831"/>
            <a:ext cx="10880084" cy="45656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12/17/2025</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0D4917"/>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0D4917"/>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0D4917"/>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0D4917"/>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0D4917"/>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0D4917"/>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en-US"/>
          </a:p>
        </p:txBody>
      </p:sp>
      <p:pic>
        <p:nvPicPr>
          <p:cNvPr id="6" name="Picture 5" descr="A close up of a plant&#10;&#10;Description automatically generated">
            <a:extLst>
              <a:ext uri="{FF2B5EF4-FFF2-40B4-BE49-F238E27FC236}">
                <a16:creationId xmlns:a16="http://schemas.microsoft.com/office/drawing/2014/main" id="{6CF27FDC-4D3B-4188-8A7C-100E6355608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44258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5C8749-0C70-4C45-8F7F-B454C4E703AF}"/>
              </a:ext>
            </a:extLst>
          </p:cNvPr>
          <p:cNvSpPr>
            <a:spLocks noGrp="1"/>
          </p:cNvSpPr>
          <p:nvPr>
            <p:ph type="body" sz="quarter" idx="13"/>
          </p:nvPr>
        </p:nvSpPr>
        <p:spPr/>
        <p:txBody>
          <a:bodyPr>
            <a:normAutofit/>
          </a:bodyPr>
          <a:lstStyle/>
          <a:p>
            <a:r>
              <a:rPr lang="en-US" sz="3200" b="1" baseline="30000" dirty="0">
                <a:solidFill>
                  <a:srgbClr val="000000"/>
                </a:solidFill>
                <a:latin typeface="Georgia" panose="02040502050405020303" pitchFamily="18" charset="0"/>
              </a:rPr>
              <a:t>9 </a:t>
            </a:r>
            <a:r>
              <a:rPr lang="en-US" sz="3200" dirty="0">
                <a:solidFill>
                  <a:srgbClr val="000000"/>
                </a:solidFill>
                <a:latin typeface="Georgia" panose="02040502050405020303" pitchFamily="18" charset="0"/>
              </a:rPr>
              <a:t>“</a:t>
            </a:r>
            <a:r>
              <a:rPr lang="en-US" sz="3200" b="1" dirty="0">
                <a:solidFill>
                  <a:srgbClr val="000000"/>
                </a:solidFill>
                <a:latin typeface="Georgia" panose="02040502050405020303" pitchFamily="18" charset="0"/>
              </a:rPr>
              <a:t>As the Father has loved me, so have I loved you. Now remain in my love. </a:t>
            </a:r>
          </a:p>
          <a:p>
            <a:r>
              <a:rPr lang="en-US" sz="3200" b="1" baseline="30000" dirty="0">
                <a:solidFill>
                  <a:srgbClr val="000000"/>
                </a:solidFill>
                <a:latin typeface="Georgia" panose="02040502050405020303" pitchFamily="18" charset="0"/>
              </a:rPr>
              <a:t>10 </a:t>
            </a:r>
            <a:r>
              <a:rPr lang="en-US" sz="3200" dirty="0">
                <a:solidFill>
                  <a:srgbClr val="000000"/>
                </a:solidFill>
                <a:latin typeface="Georgia" panose="02040502050405020303" pitchFamily="18" charset="0"/>
              </a:rPr>
              <a:t>If you keep my commands, you will remain in my love, just as I have kept my Father’s commands and remain in his love. </a:t>
            </a:r>
            <a:r>
              <a:rPr lang="en-US" sz="3200" b="1" baseline="30000" dirty="0">
                <a:solidFill>
                  <a:srgbClr val="000000"/>
                </a:solidFill>
                <a:latin typeface="Georgia" panose="02040502050405020303" pitchFamily="18" charset="0"/>
              </a:rPr>
              <a:t>11 </a:t>
            </a:r>
          </a:p>
          <a:p>
            <a:r>
              <a:rPr lang="en-US" sz="3200" dirty="0">
                <a:solidFill>
                  <a:srgbClr val="000000"/>
                </a:solidFill>
                <a:latin typeface="Georgia" panose="02040502050405020303" pitchFamily="18" charset="0"/>
              </a:rPr>
              <a:t>I have told you this so that my joy may be in you and that your joy may be complete.</a:t>
            </a:r>
            <a:endParaRPr lang="en-US" sz="3200" b="1" dirty="0">
              <a:solidFill>
                <a:srgbClr val="000000"/>
              </a:solidFill>
              <a:latin typeface="Georgia" panose="02040502050405020303" pitchFamily="18" charset="0"/>
            </a:endParaRPr>
          </a:p>
        </p:txBody>
      </p:sp>
      <p:sp>
        <p:nvSpPr>
          <p:cNvPr id="3" name="Text Placeholder 2">
            <a:extLst>
              <a:ext uri="{FF2B5EF4-FFF2-40B4-BE49-F238E27FC236}">
                <a16:creationId xmlns:a16="http://schemas.microsoft.com/office/drawing/2014/main" id="{2FE517F2-ACAE-4C2E-BE6B-67E3C29B6118}"/>
              </a:ext>
            </a:extLst>
          </p:cNvPr>
          <p:cNvSpPr>
            <a:spLocks noGrp="1"/>
          </p:cNvSpPr>
          <p:nvPr>
            <p:ph type="body" sz="quarter" idx="14"/>
          </p:nvPr>
        </p:nvSpPr>
        <p:spPr/>
        <p:txBody>
          <a:bodyPr>
            <a:noAutofit/>
          </a:bodyPr>
          <a:lstStyle/>
          <a:p>
            <a:r>
              <a:rPr lang="en-US" sz="3600" dirty="0">
                <a:solidFill>
                  <a:srgbClr val="00B050"/>
                </a:solidFill>
              </a:rPr>
              <a:t>John 15: 9-11</a:t>
            </a:r>
          </a:p>
        </p:txBody>
      </p:sp>
    </p:spTree>
    <p:extLst>
      <p:ext uri="{BB962C8B-B14F-4D97-AF65-F5344CB8AC3E}">
        <p14:creationId xmlns:p14="http://schemas.microsoft.com/office/powerpoint/2010/main" val="2844399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5C8749-0C70-4C45-8F7F-B454C4E703AF}"/>
              </a:ext>
            </a:extLst>
          </p:cNvPr>
          <p:cNvSpPr>
            <a:spLocks noGrp="1"/>
          </p:cNvSpPr>
          <p:nvPr>
            <p:ph type="body" sz="quarter" idx="13"/>
          </p:nvPr>
        </p:nvSpPr>
        <p:spPr>
          <a:xfrm>
            <a:off x="2132931" y="685120"/>
            <a:ext cx="8160063" cy="3766715"/>
          </a:xfrm>
        </p:spPr>
        <p:txBody>
          <a:bodyPr>
            <a:normAutofit fontScale="92500" lnSpcReduction="10000"/>
          </a:bodyPr>
          <a:lstStyle/>
          <a:p>
            <a:r>
              <a:rPr lang="en-US" b="1" i="0" baseline="30000" dirty="0">
                <a:solidFill>
                  <a:srgbClr val="000000"/>
                </a:solidFill>
                <a:effectLst/>
                <a:latin typeface="Georgia" panose="02040502050405020303" pitchFamily="18" charset="0"/>
              </a:rPr>
              <a:t>13 </a:t>
            </a:r>
            <a:r>
              <a:rPr lang="en-US" b="1" i="0" dirty="0">
                <a:solidFill>
                  <a:srgbClr val="000000"/>
                </a:solidFill>
                <a:effectLst/>
                <a:latin typeface="Georgia" panose="02040502050405020303" pitchFamily="18" charset="0"/>
              </a:rPr>
              <a:t>Greater love has no one than this: to lay down one’s life for one’s friends. </a:t>
            </a:r>
            <a:r>
              <a:rPr lang="en-US" b="1" i="0" baseline="30000" dirty="0">
                <a:solidFill>
                  <a:srgbClr val="000000"/>
                </a:solidFill>
                <a:effectLst/>
                <a:latin typeface="Georgia" panose="02040502050405020303" pitchFamily="18" charset="0"/>
              </a:rPr>
              <a:t>14 </a:t>
            </a:r>
            <a:r>
              <a:rPr lang="en-US" b="0" i="0" dirty="0">
                <a:solidFill>
                  <a:srgbClr val="000000"/>
                </a:solidFill>
                <a:effectLst/>
                <a:latin typeface="Georgia" panose="02040502050405020303" pitchFamily="18" charset="0"/>
              </a:rPr>
              <a:t>You are my friends if you do what I command. </a:t>
            </a:r>
            <a:r>
              <a:rPr lang="en-US" b="1" i="0" baseline="30000" dirty="0">
                <a:solidFill>
                  <a:srgbClr val="000000"/>
                </a:solidFill>
                <a:effectLst/>
                <a:latin typeface="Georgia" panose="02040502050405020303" pitchFamily="18" charset="0"/>
              </a:rPr>
              <a:t>15 </a:t>
            </a:r>
            <a:r>
              <a:rPr lang="en-US" b="0" i="0" dirty="0">
                <a:solidFill>
                  <a:srgbClr val="000000"/>
                </a:solidFill>
                <a:effectLst/>
                <a:latin typeface="Georgia" panose="02040502050405020303" pitchFamily="18" charset="0"/>
              </a:rPr>
              <a:t>I no longer call you servants, because a servant does not know his master’s business. </a:t>
            </a:r>
          </a:p>
          <a:p>
            <a:r>
              <a:rPr lang="en-US" b="0" i="0" dirty="0">
                <a:solidFill>
                  <a:srgbClr val="000000"/>
                </a:solidFill>
                <a:effectLst/>
                <a:latin typeface="Georgia" panose="02040502050405020303" pitchFamily="18" charset="0"/>
              </a:rPr>
              <a:t>Instead, </a:t>
            </a:r>
            <a:r>
              <a:rPr lang="en-US" b="1" i="0" dirty="0">
                <a:solidFill>
                  <a:srgbClr val="000000"/>
                </a:solidFill>
                <a:effectLst/>
                <a:latin typeface="Georgia" panose="02040502050405020303" pitchFamily="18" charset="0"/>
              </a:rPr>
              <a:t>I have called you friends</a:t>
            </a:r>
            <a:r>
              <a:rPr lang="en-US" b="0" i="0" dirty="0">
                <a:solidFill>
                  <a:srgbClr val="000000"/>
                </a:solidFill>
                <a:effectLst/>
                <a:latin typeface="Georgia" panose="02040502050405020303" pitchFamily="18" charset="0"/>
              </a:rPr>
              <a:t>, for everything that I learned from my Father I have made known to you. </a:t>
            </a:r>
          </a:p>
          <a:p>
            <a:r>
              <a:rPr lang="en-US" b="1" i="0" baseline="30000" dirty="0">
                <a:solidFill>
                  <a:srgbClr val="000000"/>
                </a:solidFill>
                <a:effectLst/>
                <a:latin typeface="Georgia" panose="02040502050405020303" pitchFamily="18" charset="0"/>
              </a:rPr>
              <a:t>16 </a:t>
            </a:r>
            <a:r>
              <a:rPr lang="en-US" b="1" i="0" dirty="0">
                <a:solidFill>
                  <a:srgbClr val="000000"/>
                </a:solidFill>
                <a:effectLst/>
                <a:latin typeface="Georgia" panose="02040502050405020303" pitchFamily="18" charset="0"/>
              </a:rPr>
              <a:t>You did not choose me, but I chose you… </a:t>
            </a:r>
          </a:p>
        </p:txBody>
      </p:sp>
      <p:sp>
        <p:nvSpPr>
          <p:cNvPr id="3" name="Text Placeholder 2">
            <a:extLst>
              <a:ext uri="{FF2B5EF4-FFF2-40B4-BE49-F238E27FC236}">
                <a16:creationId xmlns:a16="http://schemas.microsoft.com/office/drawing/2014/main" id="{2FE517F2-ACAE-4C2E-BE6B-67E3C29B6118}"/>
              </a:ext>
            </a:extLst>
          </p:cNvPr>
          <p:cNvSpPr>
            <a:spLocks noGrp="1"/>
          </p:cNvSpPr>
          <p:nvPr>
            <p:ph type="body" sz="quarter" idx="14"/>
          </p:nvPr>
        </p:nvSpPr>
        <p:spPr>
          <a:xfrm>
            <a:off x="2051050" y="4676747"/>
            <a:ext cx="8159750" cy="508832"/>
          </a:xfrm>
        </p:spPr>
        <p:txBody>
          <a:bodyPr>
            <a:noAutofit/>
          </a:bodyPr>
          <a:lstStyle/>
          <a:p>
            <a:r>
              <a:rPr lang="en-US" sz="3600" dirty="0">
                <a:solidFill>
                  <a:srgbClr val="00B050"/>
                </a:solidFill>
              </a:rPr>
              <a:t>John 15: 13-16</a:t>
            </a:r>
          </a:p>
        </p:txBody>
      </p:sp>
    </p:spTree>
    <p:extLst>
      <p:ext uri="{BB962C8B-B14F-4D97-AF65-F5344CB8AC3E}">
        <p14:creationId xmlns:p14="http://schemas.microsoft.com/office/powerpoint/2010/main" val="3426351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a:bodyPr>
          <a:lstStyle/>
          <a:p>
            <a:r>
              <a:rPr lang="en-US" sz="4800" b="1" dirty="0">
                <a:solidFill>
                  <a:srgbClr val="00B13D"/>
                </a:solidFill>
              </a:rPr>
              <a:t>Always With You </a:t>
            </a:r>
          </a:p>
        </p:txBody>
      </p:sp>
    </p:spTree>
    <p:extLst>
      <p:ext uri="{BB962C8B-B14F-4D97-AF65-F5344CB8AC3E}">
        <p14:creationId xmlns:p14="http://schemas.microsoft.com/office/powerpoint/2010/main" val="2992592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5C8749-0C70-4C45-8F7F-B454C4E703AF}"/>
              </a:ext>
            </a:extLst>
          </p:cNvPr>
          <p:cNvSpPr>
            <a:spLocks noGrp="1"/>
          </p:cNvSpPr>
          <p:nvPr>
            <p:ph type="body" sz="quarter" idx="13"/>
          </p:nvPr>
        </p:nvSpPr>
        <p:spPr>
          <a:xfrm>
            <a:off x="2132931" y="685120"/>
            <a:ext cx="8160063" cy="3766715"/>
          </a:xfrm>
        </p:spPr>
        <p:txBody>
          <a:bodyPr>
            <a:normAutofit/>
          </a:bodyPr>
          <a:lstStyle/>
          <a:p>
            <a:r>
              <a:rPr lang="en-US" sz="3200" b="1" baseline="30000" dirty="0">
                <a:solidFill>
                  <a:srgbClr val="000000"/>
                </a:solidFill>
              </a:rPr>
              <a:t>6 </a:t>
            </a:r>
            <a:r>
              <a:rPr lang="en-US" sz="3200" dirty="0">
                <a:solidFill>
                  <a:srgbClr val="000000"/>
                </a:solidFill>
              </a:rPr>
              <a:t>Be strong and courageous. Do not be afraid or terrified because of them, for </a:t>
            </a:r>
            <a:r>
              <a:rPr lang="en-US" sz="3200" b="1" dirty="0">
                <a:solidFill>
                  <a:srgbClr val="000000"/>
                </a:solidFill>
              </a:rPr>
              <a:t>the </a:t>
            </a:r>
            <a:r>
              <a:rPr lang="en-US" sz="3200" b="1" cap="small" dirty="0">
                <a:solidFill>
                  <a:srgbClr val="000000"/>
                </a:solidFill>
              </a:rPr>
              <a:t>Lord</a:t>
            </a:r>
            <a:r>
              <a:rPr lang="en-US" sz="3200" b="1" dirty="0">
                <a:solidFill>
                  <a:srgbClr val="000000"/>
                </a:solidFill>
              </a:rPr>
              <a:t> your God goes with you; he will never leave you nor forsake you.”</a:t>
            </a:r>
          </a:p>
        </p:txBody>
      </p:sp>
      <p:sp>
        <p:nvSpPr>
          <p:cNvPr id="3" name="Text Placeholder 2">
            <a:extLst>
              <a:ext uri="{FF2B5EF4-FFF2-40B4-BE49-F238E27FC236}">
                <a16:creationId xmlns:a16="http://schemas.microsoft.com/office/drawing/2014/main" id="{2FE517F2-ACAE-4C2E-BE6B-67E3C29B6118}"/>
              </a:ext>
            </a:extLst>
          </p:cNvPr>
          <p:cNvSpPr>
            <a:spLocks noGrp="1"/>
          </p:cNvSpPr>
          <p:nvPr>
            <p:ph type="body" sz="quarter" idx="14"/>
          </p:nvPr>
        </p:nvSpPr>
        <p:spPr>
          <a:xfrm>
            <a:off x="2051050" y="4676747"/>
            <a:ext cx="8159750" cy="508832"/>
          </a:xfrm>
        </p:spPr>
        <p:txBody>
          <a:bodyPr>
            <a:noAutofit/>
          </a:bodyPr>
          <a:lstStyle/>
          <a:p>
            <a:r>
              <a:rPr lang="en-US" sz="3600" dirty="0">
                <a:solidFill>
                  <a:srgbClr val="00B050"/>
                </a:solidFill>
              </a:rPr>
              <a:t>Deuteronomy 31:6</a:t>
            </a:r>
          </a:p>
        </p:txBody>
      </p:sp>
    </p:spTree>
    <p:extLst>
      <p:ext uri="{BB962C8B-B14F-4D97-AF65-F5344CB8AC3E}">
        <p14:creationId xmlns:p14="http://schemas.microsoft.com/office/powerpoint/2010/main" val="1729019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5C8749-0C70-4C45-8F7F-B454C4E703AF}"/>
              </a:ext>
            </a:extLst>
          </p:cNvPr>
          <p:cNvSpPr>
            <a:spLocks noGrp="1"/>
          </p:cNvSpPr>
          <p:nvPr>
            <p:ph type="body" sz="quarter" idx="13"/>
          </p:nvPr>
        </p:nvSpPr>
        <p:spPr>
          <a:xfrm>
            <a:off x="2132931" y="685120"/>
            <a:ext cx="8160063" cy="3766715"/>
          </a:xfrm>
        </p:spPr>
        <p:txBody>
          <a:bodyPr>
            <a:noAutofit/>
          </a:bodyPr>
          <a:lstStyle/>
          <a:p>
            <a:r>
              <a:rPr lang="en-US" sz="3200" b="1" baseline="30000" dirty="0">
                <a:solidFill>
                  <a:srgbClr val="000000"/>
                </a:solidFill>
                <a:latin typeface="Georgia" panose="02040502050405020303" pitchFamily="18" charset="0"/>
              </a:rPr>
              <a:t>16 </a:t>
            </a:r>
            <a:r>
              <a:rPr lang="en-US" sz="3200" dirty="0">
                <a:solidFill>
                  <a:srgbClr val="000000"/>
                </a:solidFill>
                <a:latin typeface="Georgia" panose="02040502050405020303" pitchFamily="18" charset="0"/>
              </a:rPr>
              <a:t>And I will ask the Father, and he will give you another advocate to help you and be with you forever— </a:t>
            </a:r>
            <a:r>
              <a:rPr lang="en-US" sz="3200" b="1" baseline="30000" dirty="0">
                <a:solidFill>
                  <a:srgbClr val="000000"/>
                </a:solidFill>
                <a:latin typeface="Georgia" panose="02040502050405020303" pitchFamily="18" charset="0"/>
              </a:rPr>
              <a:t>17 </a:t>
            </a:r>
            <a:r>
              <a:rPr lang="en-US" sz="3200" b="1" dirty="0">
                <a:solidFill>
                  <a:srgbClr val="000000"/>
                </a:solidFill>
                <a:latin typeface="Georgia" panose="02040502050405020303" pitchFamily="18" charset="0"/>
              </a:rPr>
              <a:t>the Spirit of truth</a:t>
            </a:r>
            <a:r>
              <a:rPr lang="en-US" sz="3200" dirty="0">
                <a:solidFill>
                  <a:srgbClr val="000000"/>
                </a:solidFill>
                <a:latin typeface="Georgia" panose="02040502050405020303" pitchFamily="18" charset="0"/>
              </a:rPr>
              <a:t>. </a:t>
            </a:r>
          </a:p>
          <a:p>
            <a:endParaRPr lang="en-US" sz="3200" baseline="30000" dirty="0">
              <a:solidFill>
                <a:srgbClr val="000000"/>
              </a:solidFill>
              <a:latin typeface="Georgia" panose="02040502050405020303" pitchFamily="18" charset="0"/>
            </a:endParaRPr>
          </a:p>
          <a:p>
            <a:r>
              <a:rPr lang="en-US" sz="3200" b="1" baseline="30000" dirty="0">
                <a:solidFill>
                  <a:srgbClr val="000000"/>
                </a:solidFill>
                <a:latin typeface="Georgia" panose="02040502050405020303" pitchFamily="18" charset="0"/>
              </a:rPr>
              <a:t>18 </a:t>
            </a:r>
            <a:r>
              <a:rPr lang="en-US" sz="3200" b="1" dirty="0">
                <a:solidFill>
                  <a:srgbClr val="000000"/>
                </a:solidFill>
                <a:latin typeface="Georgia" panose="02040502050405020303" pitchFamily="18" charset="0"/>
              </a:rPr>
              <a:t>I will not leave you as orphans; I will come to you.</a:t>
            </a:r>
          </a:p>
        </p:txBody>
      </p:sp>
      <p:sp>
        <p:nvSpPr>
          <p:cNvPr id="3" name="Text Placeholder 2">
            <a:extLst>
              <a:ext uri="{FF2B5EF4-FFF2-40B4-BE49-F238E27FC236}">
                <a16:creationId xmlns:a16="http://schemas.microsoft.com/office/drawing/2014/main" id="{2FE517F2-ACAE-4C2E-BE6B-67E3C29B6118}"/>
              </a:ext>
            </a:extLst>
          </p:cNvPr>
          <p:cNvSpPr>
            <a:spLocks noGrp="1"/>
          </p:cNvSpPr>
          <p:nvPr>
            <p:ph type="body" sz="quarter" idx="14"/>
          </p:nvPr>
        </p:nvSpPr>
        <p:spPr>
          <a:xfrm>
            <a:off x="2051050" y="4676747"/>
            <a:ext cx="8159750" cy="508832"/>
          </a:xfrm>
        </p:spPr>
        <p:txBody>
          <a:bodyPr>
            <a:noAutofit/>
          </a:bodyPr>
          <a:lstStyle/>
          <a:p>
            <a:r>
              <a:rPr lang="en-US" sz="3600" dirty="0">
                <a:solidFill>
                  <a:srgbClr val="00B050"/>
                </a:solidFill>
              </a:rPr>
              <a:t>John 14: 16-18</a:t>
            </a:r>
          </a:p>
        </p:txBody>
      </p:sp>
    </p:spTree>
    <p:extLst>
      <p:ext uri="{BB962C8B-B14F-4D97-AF65-F5344CB8AC3E}">
        <p14:creationId xmlns:p14="http://schemas.microsoft.com/office/powerpoint/2010/main" val="2621462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5C8749-0C70-4C45-8F7F-B454C4E703AF}"/>
              </a:ext>
            </a:extLst>
          </p:cNvPr>
          <p:cNvSpPr>
            <a:spLocks noGrp="1"/>
          </p:cNvSpPr>
          <p:nvPr>
            <p:ph type="body" sz="quarter" idx="13"/>
          </p:nvPr>
        </p:nvSpPr>
        <p:spPr>
          <a:xfrm>
            <a:off x="2132931" y="685120"/>
            <a:ext cx="8160063" cy="3766715"/>
          </a:xfrm>
        </p:spPr>
        <p:txBody>
          <a:bodyPr>
            <a:noAutofit/>
          </a:bodyPr>
          <a:lstStyle/>
          <a:p>
            <a:r>
              <a:rPr lang="en-US" b="1" i="0" baseline="30000" dirty="0">
                <a:solidFill>
                  <a:srgbClr val="000000"/>
                </a:solidFill>
                <a:effectLst/>
              </a:rPr>
              <a:t>38 </a:t>
            </a:r>
            <a:r>
              <a:rPr lang="en-US" b="0" i="0" dirty="0">
                <a:solidFill>
                  <a:srgbClr val="000000"/>
                </a:solidFill>
                <a:effectLst/>
              </a:rPr>
              <a:t>For I am convinced that neither death nor life, neither angels nor demons, neither the present nor the future, nor any powers, </a:t>
            </a:r>
            <a:r>
              <a:rPr lang="en-US" b="1" i="0" baseline="30000" dirty="0">
                <a:solidFill>
                  <a:srgbClr val="000000"/>
                </a:solidFill>
                <a:effectLst/>
              </a:rPr>
              <a:t>39 </a:t>
            </a:r>
            <a:r>
              <a:rPr lang="en-US" b="0" i="0" dirty="0">
                <a:solidFill>
                  <a:srgbClr val="000000"/>
                </a:solidFill>
                <a:effectLst/>
              </a:rPr>
              <a:t>neither height nor depth, nor anything else in all creation, will be able to separate us from the love of God that is in Christ Jesus our Lord.</a:t>
            </a:r>
            <a:endParaRPr lang="en-US" b="1" i="0" dirty="0">
              <a:solidFill>
                <a:srgbClr val="000000"/>
              </a:solidFill>
              <a:effectLst/>
            </a:endParaRPr>
          </a:p>
        </p:txBody>
      </p:sp>
      <p:sp>
        <p:nvSpPr>
          <p:cNvPr id="3" name="Text Placeholder 2">
            <a:extLst>
              <a:ext uri="{FF2B5EF4-FFF2-40B4-BE49-F238E27FC236}">
                <a16:creationId xmlns:a16="http://schemas.microsoft.com/office/drawing/2014/main" id="{2FE517F2-ACAE-4C2E-BE6B-67E3C29B6118}"/>
              </a:ext>
            </a:extLst>
          </p:cNvPr>
          <p:cNvSpPr>
            <a:spLocks noGrp="1"/>
          </p:cNvSpPr>
          <p:nvPr>
            <p:ph type="body" sz="quarter" idx="14"/>
          </p:nvPr>
        </p:nvSpPr>
        <p:spPr>
          <a:xfrm>
            <a:off x="2051050" y="4676747"/>
            <a:ext cx="8159750" cy="508832"/>
          </a:xfrm>
        </p:spPr>
        <p:txBody>
          <a:bodyPr>
            <a:noAutofit/>
          </a:bodyPr>
          <a:lstStyle/>
          <a:p>
            <a:r>
              <a:rPr lang="en-US" sz="3600" dirty="0">
                <a:solidFill>
                  <a:srgbClr val="00B050"/>
                </a:solidFill>
              </a:rPr>
              <a:t>Romans 8: 38-39</a:t>
            </a:r>
          </a:p>
        </p:txBody>
      </p:sp>
    </p:spTree>
    <p:extLst>
      <p:ext uri="{BB962C8B-B14F-4D97-AF65-F5344CB8AC3E}">
        <p14:creationId xmlns:p14="http://schemas.microsoft.com/office/powerpoint/2010/main" val="2210911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a:bodyPr>
          <a:lstStyle/>
          <a:p>
            <a:r>
              <a:rPr lang="en-US" sz="4800" b="1" dirty="0">
                <a:solidFill>
                  <a:srgbClr val="00B13D"/>
                </a:solidFill>
              </a:rPr>
              <a:t>Demands Your Soul, Your Life, Your All</a:t>
            </a:r>
          </a:p>
        </p:txBody>
      </p:sp>
    </p:spTree>
    <p:extLst>
      <p:ext uri="{BB962C8B-B14F-4D97-AF65-F5344CB8AC3E}">
        <p14:creationId xmlns:p14="http://schemas.microsoft.com/office/powerpoint/2010/main" val="3808060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5C8749-0C70-4C45-8F7F-B454C4E703AF}"/>
              </a:ext>
            </a:extLst>
          </p:cNvPr>
          <p:cNvSpPr>
            <a:spLocks noGrp="1"/>
          </p:cNvSpPr>
          <p:nvPr>
            <p:ph type="body" sz="quarter" idx="13"/>
          </p:nvPr>
        </p:nvSpPr>
        <p:spPr>
          <a:xfrm>
            <a:off x="2132931" y="685120"/>
            <a:ext cx="8160063" cy="3766715"/>
          </a:xfrm>
        </p:spPr>
        <p:txBody>
          <a:bodyPr>
            <a:noAutofit/>
          </a:bodyPr>
          <a:lstStyle/>
          <a:p>
            <a:r>
              <a:rPr lang="en-US" b="1" i="0" baseline="30000" dirty="0">
                <a:solidFill>
                  <a:srgbClr val="000000"/>
                </a:solidFill>
                <a:effectLst/>
              </a:rPr>
              <a:t>24 </a:t>
            </a:r>
            <a:r>
              <a:rPr lang="en-US" b="0" i="0" dirty="0">
                <a:solidFill>
                  <a:srgbClr val="000000"/>
                </a:solidFill>
                <a:effectLst/>
              </a:rPr>
              <a:t>Then Jesus said to his disciples, “Whoever wants to be my disciple must deny themselves and </a:t>
            </a:r>
            <a:r>
              <a:rPr lang="en-US" b="1" i="0" dirty="0">
                <a:solidFill>
                  <a:srgbClr val="000000"/>
                </a:solidFill>
                <a:effectLst/>
              </a:rPr>
              <a:t>take up their cross and follow me</a:t>
            </a:r>
            <a:r>
              <a:rPr lang="en-US" b="0" i="0" dirty="0">
                <a:solidFill>
                  <a:srgbClr val="000000"/>
                </a:solidFill>
                <a:effectLst/>
              </a:rPr>
              <a:t>. </a:t>
            </a:r>
            <a:r>
              <a:rPr lang="en-US" b="1" i="0" baseline="30000" dirty="0">
                <a:solidFill>
                  <a:srgbClr val="000000"/>
                </a:solidFill>
                <a:effectLst/>
              </a:rPr>
              <a:t>25 </a:t>
            </a:r>
            <a:r>
              <a:rPr lang="en-US" b="0" i="0" dirty="0">
                <a:solidFill>
                  <a:srgbClr val="000000"/>
                </a:solidFill>
                <a:effectLst/>
              </a:rPr>
              <a:t>For whoever wants to save their life will lose it, but </a:t>
            </a:r>
            <a:r>
              <a:rPr lang="en-US" b="1" i="0" dirty="0">
                <a:solidFill>
                  <a:srgbClr val="000000"/>
                </a:solidFill>
                <a:effectLst/>
              </a:rPr>
              <a:t>whoever loses their life for me will find it</a:t>
            </a:r>
            <a:r>
              <a:rPr lang="en-US" b="0" i="0" dirty="0">
                <a:solidFill>
                  <a:srgbClr val="000000"/>
                </a:solidFill>
                <a:effectLst/>
              </a:rPr>
              <a:t>. </a:t>
            </a:r>
            <a:r>
              <a:rPr lang="en-US" b="1" i="0" baseline="30000" dirty="0">
                <a:solidFill>
                  <a:srgbClr val="000000"/>
                </a:solidFill>
                <a:effectLst/>
              </a:rPr>
              <a:t>26 </a:t>
            </a:r>
            <a:r>
              <a:rPr lang="en-US" b="0" i="0" dirty="0">
                <a:solidFill>
                  <a:srgbClr val="000000"/>
                </a:solidFill>
                <a:effectLst/>
              </a:rPr>
              <a:t>What good will it be for someone to gain the whole world, yet forfeit their soul? </a:t>
            </a:r>
            <a:r>
              <a:rPr lang="en-US" b="0" i="0" dirty="0">
                <a:solidFill>
                  <a:srgbClr val="000000"/>
                </a:solidFill>
                <a:effectLst/>
                <a:latin typeface="Georgia" panose="02040502050405020303" pitchFamily="18" charset="0"/>
              </a:rPr>
              <a:t>Or what can anyone give in exchange for their soul?</a:t>
            </a:r>
            <a:endParaRPr lang="en-US" b="1" i="1" dirty="0">
              <a:solidFill>
                <a:srgbClr val="000000"/>
              </a:solidFill>
              <a:effectLst/>
              <a:latin typeface="Georgia" panose="02040502050405020303" pitchFamily="18" charset="0"/>
            </a:endParaRPr>
          </a:p>
        </p:txBody>
      </p:sp>
      <p:sp>
        <p:nvSpPr>
          <p:cNvPr id="3" name="Text Placeholder 2">
            <a:extLst>
              <a:ext uri="{FF2B5EF4-FFF2-40B4-BE49-F238E27FC236}">
                <a16:creationId xmlns:a16="http://schemas.microsoft.com/office/drawing/2014/main" id="{2FE517F2-ACAE-4C2E-BE6B-67E3C29B6118}"/>
              </a:ext>
            </a:extLst>
          </p:cNvPr>
          <p:cNvSpPr>
            <a:spLocks noGrp="1"/>
          </p:cNvSpPr>
          <p:nvPr>
            <p:ph type="body" sz="quarter" idx="14"/>
          </p:nvPr>
        </p:nvSpPr>
        <p:spPr>
          <a:xfrm>
            <a:off x="2215437" y="4746228"/>
            <a:ext cx="8159750" cy="508832"/>
          </a:xfrm>
        </p:spPr>
        <p:txBody>
          <a:bodyPr>
            <a:noAutofit/>
          </a:bodyPr>
          <a:lstStyle/>
          <a:p>
            <a:r>
              <a:rPr lang="en-US" sz="3600" dirty="0">
                <a:solidFill>
                  <a:srgbClr val="00B050"/>
                </a:solidFill>
              </a:rPr>
              <a:t>Matthew 16: 24-26</a:t>
            </a:r>
          </a:p>
        </p:txBody>
      </p:sp>
    </p:spTree>
    <p:extLst>
      <p:ext uri="{BB962C8B-B14F-4D97-AF65-F5344CB8AC3E}">
        <p14:creationId xmlns:p14="http://schemas.microsoft.com/office/powerpoint/2010/main" val="3033195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5C8749-0C70-4C45-8F7F-B454C4E703AF}"/>
              </a:ext>
            </a:extLst>
          </p:cNvPr>
          <p:cNvSpPr>
            <a:spLocks noGrp="1"/>
          </p:cNvSpPr>
          <p:nvPr>
            <p:ph type="body" sz="quarter" idx="13"/>
          </p:nvPr>
        </p:nvSpPr>
        <p:spPr>
          <a:xfrm>
            <a:off x="2132931" y="685120"/>
            <a:ext cx="8160063" cy="3766715"/>
          </a:xfrm>
        </p:spPr>
        <p:txBody>
          <a:bodyPr>
            <a:noAutofit/>
          </a:bodyPr>
          <a:lstStyle/>
          <a:p>
            <a:r>
              <a:rPr lang="en-US" sz="3200" b="1" baseline="30000" dirty="0">
                <a:solidFill>
                  <a:srgbClr val="000000"/>
                </a:solidFill>
              </a:rPr>
              <a:t>28 </a:t>
            </a:r>
            <a:r>
              <a:rPr lang="en-US" sz="3200" dirty="0">
                <a:solidFill>
                  <a:srgbClr val="000000"/>
                </a:solidFill>
              </a:rPr>
              <a:t>Therefore, since we are receiving a kingdom that cannot be shaken, </a:t>
            </a:r>
            <a:r>
              <a:rPr lang="en-US" sz="3200" b="1" dirty="0">
                <a:solidFill>
                  <a:srgbClr val="000000"/>
                </a:solidFill>
              </a:rPr>
              <a:t>let us be thankful, and so worship God acceptably with reverence and awe, </a:t>
            </a:r>
          </a:p>
          <a:p>
            <a:r>
              <a:rPr lang="en-US" sz="3200" b="1" baseline="30000" dirty="0">
                <a:solidFill>
                  <a:srgbClr val="000000"/>
                </a:solidFill>
              </a:rPr>
              <a:t>29 </a:t>
            </a:r>
            <a:r>
              <a:rPr lang="en-US" sz="3200" dirty="0">
                <a:solidFill>
                  <a:srgbClr val="000000"/>
                </a:solidFill>
              </a:rPr>
              <a:t>for our </a:t>
            </a:r>
            <a:r>
              <a:rPr lang="en-US" sz="3200" i="1" dirty="0">
                <a:solidFill>
                  <a:srgbClr val="000000"/>
                </a:solidFill>
              </a:rPr>
              <a:t>“God is a consuming fire.”</a:t>
            </a:r>
            <a:endParaRPr lang="en-US" sz="3200" b="1" i="1" dirty="0">
              <a:solidFill>
                <a:srgbClr val="000000"/>
              </a:solidFill>
            </a:endParaRPr>
          </a:p>
        </p:txBody>
      </p:sp>
      <p:sp>
        <p:nvSpPr>
          <p:cNvPr id="3" name="Text Placeholder 2">
            <a:extLst>
              <a:ext uri="{FF2B5EF4-FFF2-40B4-BE49-F238E27FC236}">
                <a16:creationId xmlns:a16="http://schemas.microsoft.com/office/drawing/2014/main" id="{2FE517F2-ACAE-4C2E-BE6B-67E3C29B6118}"/>
              </a:ext>
            </a:extLst>
          </p:cNvPr>
          <p:cNvSpPr>
            <a:spLocks noGrp="1"/>
          </p:cNvSpPr>
          <p:nvPr>
            <p:ph type="body" sz="quarter" idx="14"/>
          </p:nvPr>
        </p:nvSpPr>
        <p:spPr>
          <a:xfrm>
            <a:off x="2051050" y="4676747"/>
            <a:ext cx="8159750" cy="508832"/>
          </a:xfrm>
        </p:spPr>
        <p:txBody>
          <a:bodyPr>
            <a:noAutofit/>
          </a:bodyPr>
          <a:lstStyle/>
          <a:p>
            <a:r>
              <a:rPr lang="en-US" sz="3600" dirty="0">
                <a:solidFill>
                  <a:srgbClr val="00B050"/>
                </a:solidFill>
              </a:rPr>
              <a:t>Hebrews 12: 28-29</a:t>
            </a:r>
          </a:p>
        </p:txBody>
      </p:sp>
    </p:spTree>
    <p:extLst>
      <p:ext uri="{BB962C8B-B14F-4D97-AF65-F5344CB8AC3E}">
        <p14:creationId xmlns:p14="http://schemas.microsoft.com/office/powerpoint/2010/main" val="3042519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B530CC8-4E2C-4F63-851D-FBDD8AA55654}"/>
              </a:ext>
            </a:extLst>
          </p:cNvPr>
          <p:cNvSpPr>
            <a:spLocks noGrp="1"/>
          </p:cNvSpPr>
          <p:nvPr>
            <p:ph type="body" sz="quarter" idx="13"/>
          </p:nvPr>
        </p:nvSpPr>
        <p:spPr/>
        <p:txBody>
          <a:bodyPr>
            <a:normAutofit/>
          </a:bodyPr>
          <a:lstStyle/>
          <a:p>
            <a:r>
              <a:rPr lang="en-US" dirty="0"/>
              <a:t>Conclusion: </a:t>
            </a:r>
          </a:p>
          <a:p>
            <a:r>
              <a:rPr lang="en-US" dirty="0"/>
              <a:t>God’s love is like no other love you will experience. His love is full of hope eternal, faithful and true. Jesus laid down His life so we might share eternal life with Him, even now through His Spirit who dwells in us. Love so divine demands our soul, our life, our all. Receive His gift of love and extend His love to others. </a:t>
            </a:r>
          </a:p>
          <a:p>
            <a:endParaRPr lang="en-US" dirty="0"/>
          </a:p>
        </p:txBody>
      </p:sp>
    </p:spTree>
    <p:extLst>
      <p:ext uri="{BB962C8B-B14F-4D97-AF65-F5344CB8AC3E}">
        <p14:creationId xmlns:p14="http://schemas.microsoft.com/office/powerpoint/2010/main" val="773733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536788-98BE-433A-ABE7-C8B73F080248}"/>
              </a:ext>
            </a:extLst>
          </p:cNvPr>
          <p:cNvSpPr>
            <a:spLocks noGrp="1"/>
          </p:cNvSpPr>
          <p:nvPr>
            <p:ph type="body" sz="quarter" idx="13"/>
          </p:nvPr>
        </p:nvSpPr>
        <p:spPr/>
        <p:txBody>
          <a:bodyPr/>
          <a:lstStyle/>
          <a:p>
            <a:endParaRPr lang="en-US"/>
          </a:p>
        </p:txBody>
      </p:sp>
      <p:pic>
        <p:nvPicPr>
          <p:cNvPr id="5" name="Picture 4">
            <a:extLst>
              <a:ext uri="{FF2B5EF4-FFF2-40B4-BE49-F238E27FC236}">
                <a16:creationId xmlns:a16="http://schemas.microsoft.com/office/drawing/2014/main" id="{DA220F6E-19D3-40F3-DE5B-02C13A79660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79993A-CB84-4ED1-96BD-DBAEB1C867F8}"/>
              </a:ext>
            </a:extLst>
          </p:cNvPr>
          <p:cNvSpPr>
            <a:spLocks noGrp="1"/>
          </p:cNvSpPr>
          <p:nvPr>
            <p:ph type="body" sz="quarter" idx="13"/>
          </p:nvPr>
        </p:nvSpPr>
        <p:spPr/>
        <p:txBody>
          <a:bodyPr/>
          <a:lstStyle/>
          <a:p>
            <a:endParaRPr lang="en-US"/>
          </a:p>
        </p:txBody>
      </p:sp>
      <p:pic>
        <p:nvPicPr>
          <p:cNvPr id="4" name="Picture 3" descr="A painting of a plant&#10;&#10;Description automatically generated">
            <a:extLst>
              <a:ext uri="{FF2B5EF4-FFF2-40B4-BE49-F238E27FC236}">
                <a16:creationId xmlns:a16="http://schemas.microsoft.com/office/drawing/2014/main" id="{E180C3B1-C8B1-4D8F-A73D-2957A4863CD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81280"/>
            <a:ext cx="12192000" cy="6858000"/>
          </a:xfrm>
          <a:prstGeom prst="rect">
            <a:avLst/>
          </a:prstGeom>
        </p:spPr>
      </p:pic>
    </p:spTree>
    <p:extLst>
      <p:ext uri="{BB962C8B-B14F-4D97-AF65-F5344CB8AC3E}">
        <p14:creationId xmlns:p14="http://schemas.microsoft.com/office/powerpoint/2010/main" val="1928849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42B04E-B8F5-45C0-B4DD-416A88E334EE}"/>
              </a:ext>
            </a:extLst>
          </p:cNvPr>
          <p:cNvSpPr>
            <a:spLocks noGrp="1"/>
          </p:cNvSpPr>
          <p:nvPr>
            <p:ph type="body" sz="quarter" idx="13"/>
          </p:nvPr>
        </p:nvSpPr>
        <p:spPr/>
        <p:txBody>
          <a:bodyPr/>
          <a:lstStyle/>
          <a:p>
            <a:endParaRPr lang="en-US"/>
          </a:p>
        </p:txBody>
      </p:sp>
      <p:pic>
        <p:nvPicPr>
          <p:cNvPr id="6" name="Picture 5" descr="Text&#10;&#10;Description automatically generated">
            <a:extLst>
              <a:ext uri="{FF2B5EF4-FFF2-40B4-BE49-F238E27FC236}">
                <a16:creationId xmlns:a16="http://schemas.microsoft.com/office/drawing/2014/main" id="{BE5E0F5A-525B-43AF-A3C4-F96EFDFAF38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37049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411039" y="4557224"/>
            <a:ext cx="3779688" cy="846983"/>
          </a:xfrm>
        </p:spPr>
        <p:txBody>
          <a:bodyPr>
            <a:noAutofit/>
          </a:bodyPr>
          <a:lstStyle/>
          <a:p>
            <a:r>
              <a:rPr lang="en-US" sz="3200" dirty="0">
                <a:solidFill>
                  <a:srgbClr val="00863D"/>
                </a:solidFill>
              </a:rPr>
              <a:t>John 3: 13-18 NIV</a:t>
            </a:r>
          </a:p>
        </p:txBody>
      </p:sp>
    </p:spTree>
    <p:extLst>
      <p:ext uri="{BB962C8B-B14F-4D97-AF65-F5344CB8AC3E}">
        <p14:creationId xmlns:p14="http://schemas.microsoft.com/office/powerpoint/2010/main" val="3284045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200" b="1" baseline="30000" dirty="0">
                <a:solidFill>
                  <a:srgbClr val="000000"/>
                </a:solidFill>
                <a:latin typeface="Georgia" panose="02040502050405020303" pitchFamily="18" charset="0"/>
                <a:ea typeface="Times New Roman" panose="02020603050405020304" pitchFamily="18" charset="0"/>
              </a:rPr>
              <a:t>13 </a:t>
            </a:r>
            <a:r>
              <a:rPr lang="en-US" sz="3200" dirty="0">
                <a:solidFill>
                  <a:srgbClr val="000000"/>
                </a:solidFill>
                <a:latin typeface="Georgia" panose="02040502050405020303" pitchFamily="18" charset="0"/>
                <a:ea typeface="Times New Roman" panose="02020603050405020304" pitchFamily="18" charset="0"/>
              </a:rPr>
              <a:t>No one has ever gone into heaven except the one who came from heaven—the Son of Man.</a:t>
            </a:r>
            <a:r>
              <a:rPr lang="en-US" sz="3200" b="1" baseline="30000" dirty="0">
                <a:solidFill>
                  <a:srgbClr val="000000"/>
                </a:solidFill>
                <a:latin typeface="Georgia" panose="02040502050405020303" pitchFamily="18" charset="0"/>
                <a:ea typeface="Times New Roman" panose="02020603050405020304" pitchFamily="18" charset="0"/>
              </a:rPr>
              <a:t> 14 </a:t>
            </a:r>
            <a:r>
              <a:rPr lang="en-US" sz="3200" dirty="0">
                <a:solidFill>
                  <a:srgbClr val="000000"/>
                </a:solidFill>
                <a:latin typeface="Georgia" panose="02040502050405020303" pitchFamily="18" charset="0"/>
                <a:ea typeface="Times New Roman" panose="02020603050405020304" pitchFamily="18" charset="0"/>
              </a:rPr>
              <a:t>Just as Moses lifted up the snake in the wilderness, so the Son of Man must be lifted up, </a:t>
            </a:r>
            <a:r>
              <a:rPr lang="en-US" sz="3200" b="1" baseline="30000" dirty="0">
                <a:solidFill>
                  <a:srgbClr val="000000"/>
                </a:solidFill>
                <a:latin typeface="Georgia" panose="02040502050405020303" pitchFamily="18" charset="0"/>
                <a:ea typeface="Times New Roman" panose="02020603050405020304" pitchFamily="18" charset="0"/>
              </a:rPr>
              <a:t>15 </a:t>
            </a:r>
            <a:r>
              <a:rPr lang="en-US" sz="3200" dirty="0">
                <a:solidFill>
                  <a:srgbClr val="000000"/>
                </a:solidFill>
                <a:latin typeface="Georgia" panose="02040502050405020303" pitchFamily="18" charset="0"/>
                <a:ea typeface="Times New Roman" panose="02020603050405020304" pitchFamily="18" charset="0"/>
              </a:rPr>
              <a:t>that everyone who believes may have eternal life in him.” </a:t>
            </a:r>
            <a:endParaRPr lang="en-US" sz="3200" dirty="0">
              <a:latin typeface="Georgia" panose="02040502050405020303" pitchFamily="18" charset="0"/>
              <a:ea typeface="Times New Roman" panose="02020603050405020304" pitchFamily="18" charset="0"/>
            </a:endParaRPr>
          </a:p>
          <a:p>
            <a:endParaRPr lang="en-US" dirty="0"/>
          </a:p>
        </p:txBody>
      </p:sp>
      <p:sp>
        <p:nvSpPr>
          <p:cNvPr id="5" name="Text Placeholder 4"/>
          <p:cNvSpPr>
            <a:spLocks noGrp="1"/>
          </p:cNvSpPr>
          <p:nvPr>
            <p:ph type="body" sz="quarter" idx="14"/>
          </p:nvPr>
        </p:nvSpPr>
        <p:spPr/>
        <p:txBody>
          <a:bodyPr>
            <a:noAutofit/>
          </a:bodyPr>
          <a:lstStyle/>
          <a:p>
            <a:r>
              <a:rPr lang="en-US" sz="3200" dirty="0"/>
              <a:t>John 3: 13-18 NIV </a:t>
            </a:r>
          </a:p>
        </p:txBody>
      </p:sp>
    </p:spTree>
    <p:extLst>
      <p:ext uri="{BB962C8B-B14F-4D97-AF65-F5344CB8AC3E}">
        <p14:creationId xmlns:p14="http://schemas.microsoft.com/office/powerpoint/2010/main" val="387725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50738" y="561829"/>
            <a:ext cx="8159750" cy="4235770"/>
          </a:xfrm>
        </p:spPr>
        <p:txBody>
          <a:bodyPr>
            <a:normAutofit/>
          </a:bodyPr>
          <a:lstStyle/>
          <a:p>
            <a:pPr>
              <a:spcBef>
                <a:spcPts val="0"/>
              </a:spcBef>
              <a:spcAft>
                <a:spcPts val="750"/>
              </a:spcAft>
            </a:pPr>
            <a:r>
              <a:rPr lang="en-US" sz="3500" b="1" baseline="30000" dirty="0">
                <a:solidFill>
                  <a:srgbClr val="000000"/>
                </a:solidFill>
                <a:latin typeface="Georgia" panose="02040502050405020303" pitchFamily="18" charset="0"/>
                <a:ea typeface="Times New Roman" panose="02020603050405020304" pitchFamily="18" charset="0"/>
              </a:rPr>
              <a:t>16 </a:t>
            </a:r>
            <a:r>
              <a:rPr lang="en-US" sz="3500" b="1" dirty="0">
                <a:solidFill>
                  <a:srgbClr val="000000"/>
                </a:solidFill>
                <a:latin typeface="Georgia" panose="02040502050405020303" pitchFamily="18" charset="0"/>
                <a:ea typeface="Times New Roman" panose="02020603050405020304" pitchFamily="18" charset="0"/>
              </a:rPr>
              <a:t>For God so loved the world that he gave his one and only Son, that whoever believes in him shall not perish but have eternal life.</a:t>
            </a:r>
            <a:r>
              <a:rPr lang="en-US" sz="3500" dirty="0">
                <a:solidFill>
                  <a:srgbClr val="000000"/>
                </a:solidFill>
                <a:latin typeface="Georgia" panose="02040502050405020303" pitchFamily="18" charset="0"/>
                <a:ea typeface="Times New Roman" panose="02020603050405020304" pitchFamily="18" charset="0"/>
              </a:rPr>
              <a:t> </a:t>
            </a:r>
          </a:p>
          <a:p>
            <a:endParaRPr lang="en-US" dirty="0"/>
          </a:p>
        </p:txBody>
      </p:sp>
      <p:sp>
        <p:nvSpPr>
          <p:cNvPr id="5" name="Text Placeholder 4"/>
          <p:cNvSpPr>
            <a:spLocks noGrp="1"/>
          </p:cNvSpPr>
          <p:nvPr>
            <p:ph type="body" sz="quarter" idx="14"/>
          </p:nvPr>
        </p:nvSpPr>
        <p:spPr>
          <a:xfrm>
            <a:off x="2051050" y="4797599"/>
            <a:ext cx="8159750" cy="508832"/>
          </a:xfrm>
        </p:spPr>
        <p:txBody>
          <a:bodyPr>
            <a:noAutofit/>
          </a:bodyPr>
          <a:lstStyle/>
          <a:p>
            <a:r>
              <a:rPr lang="en-US" sz="3200" dirty="0"/>
              <a:t>John 3: 13-18 NIV </a:t>
            </a:r>
          </a:p>
        </p:txBody>
      </p:sp>
    </p:spTree>
    <p:extLst>
      <p:ext uri="{BB962C8B-B14F-4D97-AF65-F5344CB8AC3E}">
        <p14:creationId xmlns:p14="http://schemas.microsoft.com/office/powerpoint/2010/main" val="551496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50738" y="561829"/>
            <a:ext cx="8159750" cy="4235770"/>
          </a:xfrm>
        </p:spPr>
        <p:txBody>
          <a:bodyPr>
            <a:normAutofit lnSpcReduction="10000"/>
          </a:bodyPr>
          <a:lstStyle/>
          <a:p>
            <a:pPr>
              <a:spcBef>
                <a:spcPts val="0"/>
              </a:spcBef>
              <a:spcAft>
                <a:spcPts val="750"/>
              </a:spcAft>
            </a:pPr>
            <a:r>
              <a:rPr lang="en-US" sz="3500" b="1" baseline="30000" dirty="0">
                <a:solidFill>
                  <a:srgbClr val="000000"/>
                </a:solidFill>
                <a:latin typeface="Georgia" panose="02040502050405020303" pitchFamily="18" charset="0"/>
                <a:ea typeface="Times New Roman" panose="02020603050405020304" pitchFamily="18" charset="0"/>
              </a:rPr>
              <a:t>17 </a:t>
            </a:r>
            <a:r>
              <a:rPr lang="en-US" sz="3500" dirty="0">
                <a:solidFill>
                  <a:srgbClr val="000000"/>
                </a:solidFill>
                <a:latin typeface="Georgia" panose="02040502050405020303" pitchFamily="18" charset="0"/>
                <a:ea typeface="Times New Roman" panose="02020603050405020304" pitchFamily="18" charset="0"/>
              </a:rPr>
              <a:t>For God did not send his Son into the world to condemn the world, but to save the world through him. </a:t>
            </a:r>
            <a:r>
              <a:rPr lang="en-US" sz="3500" b="1" baseline="30000" dirty="0">
                <a:solidFill>
                  <a:srgbClr val="000000"/>
                </a:solidFill>
                <a:latin typeface="Georgia" panose="02040502050405020303" pitchFamily="18" charset="0"/>
                <a:ea typeface="Times New Roman" panose="02020603050405020304" pitchFamily="18" charset="0"/>
              </a:rPr>
              <a:t>18 </a:t>
            </a:r>
            <a:r>
              <a:rPr lang="en-US" sz="3500" dirty="0">
                <a:solidFill>
                  <a:srgbClr val="000000"/>
                </a:solidFill>
                <a:latin typeface="Georgia" panose="02040502050405020303" pitchFamily="18" charset="0"/>
                <a:ea typeface="Times New Roman" panose="02020603050405020304" pitchFamily="18" charset="0"/>
              </a:rPr>
              <a:t>Whoever believes in him is not condemned, but whoever does not believe stands condemned already because they have not believed in the name of God’s one and only Son.</a:t>
            </a:r>
            <a:endParaRPr lang="en-US" sz="3500" dirty="0">
              <a:latin typeface="Georgia" panose="02040502050405020303" pitchFamily="18" charset="0"/>
              <a:ea typeface="Times New Roman" panose="02020603050405020304" pitchFamily="18" charset="0"/>
            </a:endParaRPr>
          </a:p>
          <a:p>
            <a:endParaRPr lang="en-US" dirty="0"/>
          </a:p>
        </p:txBody>
      </p:sp>
      <p:sp>
        <p:nvSpPr>
          <p:cNvPr id="5" name="Text Placeholder 4"/>
          <p:cNvSpPr>
            <a:spLocks noGrp="1"/>
          </p:cNvSpPr>
          <p:nvPr>
            <p:ph type="body" sz="quarter" idx="14"/>
          </p:nvPr>
        </p:nvSpPr>
        <p:spPr>
          <a:xfrm>
            <a:off x="2051050" y="4797599"/>
            <a:ext cx="8159750" cy="508832"/>
          </a:xfrm>
        </p:spPr>
        <p:txBody>
          <a:bodyPr>
            <a:noAutofit/>
          </a:bodyPr>
          <a:lstStyle/>
          <a:p>
            <a:r>
              <a:rPr lang="en-US" sz="3200" dirty="0"/>
              <a:t>John 3: 13-18 NIV </a:t>
            </a:r>
          </a:p>
        </p:txBody>
      </p:sp>
    </p:spTree>
    <p:extLst>
      <p:ext uri="{BB962C8B-B14F-4D97-AF65-F5344CB8AC3E}">
        <p14:creationId xmlns:p14="http://schemas.microsoft.com/office/powerpoint/2010/main" val="1599943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50738" y="561829"/>
            <a:ext cx="8159750" cy="4235770"/>
          </a:xfrm>
        </p:spPr>
        <p:txBody>
          <a:bodyPr>
            <a:normAutofit/>
          </a:bodyPr>
          <a:lstStyle/>
          <a:p>
            <a:pPr>
              <a:spcBef>
                <a:spcPts val="0"/>
              </a:spcBef>
              <a:spcAft>
                <a:spcPts val="750"/>
              </a:spcAft>
            </a:pPr>
            <a:r>
              <a:rPr lang="en-US" sz="3200" b="1" baseline="30000" dirty="0">
                <a:solidFill>
                  <a:srgbClr val="000000"/>
                </a:solidFill>
              </a:rPr>
              <a:t>10 </a:t>
            </a:r>
            <a:r>
              <a:rPr lang="en-US" sz="3200" b="1" dirty="0">
                <a:solidFill>
                  <a:srgbClr val="000000"/>
                </a:solidFill>
              </a:rPr>
              <a:t>This is love: </a:t>
            </a:r>
            <a:r>
              <a:rPr lang="en-US" sz="3200" dirty="0">
                <a:solidFill>
                  <a:srgbClr val="000000"/>
                </a:solidFill>
              </a:rPr>
              <a:t>not that we loved God, but that he loved us and sent his Son as an atoning sacrifice for our sins. </a:t>
            </a:r>
            <a:endParaRPr lang="en-US" sz="3200" dirty="0"/>
          </a:p>
        </p:txBody>
      </p:sp>
      <p:sp>
        <p:nvSpPr>
          <p:cNvPr id="5" name="Text Placeholder 4"/>
          <p:cNvSpPr>
            <a:spLocks noGrp="1"/>
          </p:cNvSpPr>
          <p:nvPr>
            <p:ph type="body" sz="quarter" idx="14"/>
          </p:nvPr>
        </p:nvSpPr>
        <p:spPr>
          <a:xfrm>
            <a:off x="2051050" y="4797599"/>
            <a:ext cx="8159750" cy="508832"/>
          </a:xfrm>
        </p:spPr>
        <p:txBody>
          <a:bodyPr>
            <a:noAutofit/>
          </a:bodyPr>
          <a:lstStyle/>
          <a:p>
            <a:r>
              <a:rPr lang="en-US" sz="3200" dirty="0"/>
              <a:t>1 John 4:10 NIV </a:t>
            </a:r>
          </a:p>
        </p:txBody>
      </p:sp>
    </p:spTree>
    <p:extLst>
      <p:ext uri="{BB962C8B-B14F-4D97-AF65-F5344CB8AC3E}">
        <p14:creationId xmlns:p14="http://schemas.microsoft.com/office/powerpoint/2010/main" val="2775133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a:bodyPr>
          <a:lstStyle/>
          <a:p>
            <a:r>
              <a:rPr lang="en-US" sz="4800" b="1" dirty="0">
                <a:solidFill>
                  <a:srgbClr val="00B13D"/>
                </a:solidFill>
              </a:rPr>
              <a:t>Pursues Your Heart</a:t>
            </a:r>
          </a:p>
        </p:txBody>
      </p:sp>
    </p:spTree>
    <p:extLst>
      <p:ext uri="{BB962C8B-B14F-4D97-AF65-F5344CB8AC3E}">
        <p14:creationId xmlns:p14="http://schemas.microsoft.com/office/powerpoint/2010/main" val="920465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5C8749-0C70-4C45-8F7F-B454C4E703AF}"/>
              </a:ext>
            </a:extLst>
          </p:cNvPr>
          <p:cNvSpPr>
            <a:spLocks noGrp="1"/>
          </p:cNvSpPr>
          <p:nvPr>
            <p:ph type="body" sz="quarter" idx="13"/>
          </p:nvPr>
        </p:nvSpPr>
        <p:spPr/>
        <p:txBody>
          <a:bodyPr>
            <a:normAutofit/>
          </a:bodyPr>
          <a:lstStyle/>
          <a:p>
            <a:r>
              <a:rPr lang="en-US" sz="3200" b="1" baseline="30000" dirty="0">
                <a:solidFill>
                  <a:srgbClr val="000000"/>
                </a:solidFill>
              </a:rPr>
              <a:t>3 </a:t>
            </a:r>
            <a:r>
              <a:rPr lang="en-US" sz="3200" dirty="0">
                <a:solidFill>
                  <a:srgbClr val="000000"/>
                </a:solidFill>
              </a:rPr>
              <a:t>The </a:t>
            </a:r>
            <a:r>
              <a:rPr lang="en-US" sz="3200" cap="small" dirty="0">
                <a:solidFill>
                  <a:srgbClr val="000000"/>
                </a:solidFill>
              </a:rPr>
              <a:t>Lord</a:t>
            </a:r>
            <a:r>
              <a:rPr lang="en-US" sz="3200" dirty="0">
                <a:solidFill>
                  <a:srgbClr val="000000"/>
                </a:solidFill>
              </a:rPr>
              <a:t> appeared to us in the past,</a:t>
            </a:r>
            <a:r>
              <a:rPr lang="en-US" sz="3200" baseline="30000" dirty="0">
                <a:solidFill>
                  <a:srgbClr val="000000"/>
                </a:solidFill>
              </a:rPr>
              <a:t> </a:t>
            </a:r>
            <a:r>
              <a:rPr lang="en-US" sz="3200" dirty="0">
                <a:solidFill>
                  <a:srgbClr val="000000"/>
                </a:solidFill>
              </a:rPr>
              <a:t>saying:</a:t>
            </a:r>
          </a:p>
          <a:p>
            <a:r>
              <a:rPr lang="en-US" sz="3200" b="1" dirty="0">
                <a:solidFill>
                  <a:srgbClr val="000000"/>
                </a:solidFill>
              </a:rPr>
              <a:t>“I have loved you with an everlasting love;</a:t>
            </a:r>
            <a:br>
              <a:rPr lang="en-US" sz="3200" b="1" dirty="0">
                <a:solidFill>
                  <a:srgbClr val="000000"/>
                </a:solidFill>
              </a:rPr>
            </a:br>
            <a:r>
              <a:rPr lang="en-US" sz="3200" b="1" dirty="0">
                <a:solidFill>
                  <a:srgbClr val="000000"/>
                </a:solidFill>
              </a:rPr>
              <a:t>    I have drawn you with unfailing kindness.”</a:t>
            </a:r>
          </a:p>
        </p:txBody>
      </p:sp>
      <p:sp>
        <p:nvSpPr>
          <p:cNvPr id="3" name="Text Placeholder 2">
            <a:extLst>
              <a:ext uri="{FF2B5EF4-FFF2-40B4-BE49-F238E27FC236}">
                <a16:creationId xmlns:a16="http://schemas.microsoft.com/office/drawing/2014/main" id="{2FE517F2-ACAE-4C2E-BE6B-67E3C29B6118}"/>
              </a:ext>
            </a:extLst>
          </p:cNvPr>
          <p:cNvSpPr>
            <a:spLocks noGrp="1"/>
          </p:cNvSpPr>
          <p:nvPr>
            <p:ph type="body" sz="quarter" idx="14"/>
          </p:nvPr>
        </p:nvSpPr>
        <p:spPr/>
        <p:txBody>
          <a:bodyPr>
            <a:noAutofit/>
          </a:bodyPr>
          <a:lstStyle/>
          <a:p>
            <a:r>
              <a:rPr lang="en-US" sz="3600" dirty="0">
                <a:solidFill>
                  <a:srgbClr val="00B050"/>
                </a:solidFill>
              </a:rPr>
              <a:t>Jeremiah 31:3 </a:t>
            </a:r>
          </a:p>
        </p:txBody>
      </p:sp>
    </p:spTree>
    <p:extLst>
      <p:ext uri="{BB962C8B-B14F-4D97-AF65-F5344CB8AC3E}">
        <p14:creationId xmlns:p14="http://schemas.microsoft.com/office/powerpoint/2010/main" val="1405483902"/>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2697</TotalTime>
  <Words>752</Words>
  <Application>Microsoft Office PowerPoint</Application>
  <PresentationFormat>Widescreen</PresentationFormat>
  <Paragraphs>38</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Georgia</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Karrie Landsverk</cp:lastModifiedBy>
  <cp:revision>36</cp:revision>
  <dcterms:created xsi:type="dcterms:W3CDTF">2014-03-26T14:03:34Z</dcterms:created>
  <dcterms:modified xsi:type="dcterms:W3CDTF">2025-12-17T19:26:57Z</dcterms:modified>
</cp:coreProperties>
</file>