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1" r:id="rId1"/>
  </p:sldMasterIdLst>
  <p:sldIdLst>
    <p:sldId id="257" r:id="rId2"/>
    <p:sldId id="258" r:id="rId3"/>
    <p:sldId id="277" r:id="rId4"/>
    <p:sldId id="259" r:id="rId5"/>
    <p:sldId id="276" r:id="rId6"/>
    <p:sldId id="261" r:id="rId7"/>
    <p:sldId id="274" r:id="rId8"/>
    <p:sldId id="275" r:id="rId9"/>
    <p:sldId id="273" r:id="rId10"/>
    <p:sldId id="262" r:id="rId11"/>
    <p:sldId id="263" r:id="rId12"/>
    <p:sldId id="264" r:id="rId13"/>
    <p:sldId id="265" r:id="rId14"/>
    <p:sldId id="272" r:id="rId15"/>
    <p:sldId id="266" r:id="rId16"/>
    <p:sldId id="267" r:id="rId17"/>
    <p:sldId id="278" r:id="rId18"/>
    <p:sldId id="268" r:id="rId19"/>
    <p:sldId id="269" r:id="rId20"/>
    <p:sldId id="270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564CCB-7FBB-4FB6-9D7D-9B2B1D6BDFFA}" v="54" dt="2025-12-15T19:55:04.2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aron Tang" userId="ebbab9d132e95d88" providerId="LiveId" clId="{DD395C4E-2DD7-4803-8BE2-FE66A3BB23D2}"/>
    <pc:docChg chg="undo custSel addSld delSld modSld">
      <pc:chgData name="Aaron Tang" userId="ebbab9d132e95d88" providerId="LiveId" clId="{DD395C4E-2DD7-4803-8BE2-FE66A3BB23D2}" dt="2025-12-15T19:55:49.504" v="1792" actId="2711"/>
      <pc:docMkLst>
        <pc:docMk/>
      </pc:docMkLst>
      <pc:sldChg chg="modSp mod">
        <pc:chgData name="Aaron Tang" userId="ebbab9d132e95d88" providerId="LiveId" clId="{DD395C4E-2DD7-4803-8BE2-FE66A3BB23D2}" dt="2025-12-15T19:29:01.089" v="1677" actId="27636"/>
        <pc:sldMkLst>
          <pc:docMk/>
          <pc:sldMk cId="2915712990" sldId="258"/>
        </pc:sldMkLst>
        <pc:spChg chg="mod">
          <ac:chgData name="Aaron Tang" userId="ebbab9d132e95d88" providerId="LiveId" clId="{DD395C4E-2DD7-4803-8BE2-FE66A3BB23D2}" dt="2025-12-15T19:29:01.089" v="1677" actId="27636"/>
          <ac:spMkLst>
            <pc:docMk/>
            <pc:sldMk cId="2915712990" sldId="258"/>
            <ac:spMk id="3" creationId="{36E17E48-5082-2124-3C84-26EF87CB54C1}"/>
          </ac:spMkLst>
        </pc:spChg>
      </pc:sldChg>
      <pc:sldChg chg="modSp mod">
        <pc:chgData name="Aaron Tang" userId="ebbab9d132e95d88" providerId="LiveId" clId="{DD395C4E-2DD7-4803-8BE2-FE66A3BB23D2}" dt="2025-12-15T19:48:21.238" v="1738" actId="948"/>
        <pc:sldMkLst>
          <pc:docMk/>
          <pc:sldMk cId="3829740200" sldId="259"/>
        </pc:sldMkLst>
        <pc:spChg chg="mod">
          <ac:chgData name="Aaron Tang" userId="ebbab9d132e95d88" providerId="LiveId" clId="{DD395C4E-2DD7-4803-8BE2-FE66A3BB23D2}" dt="2025-12-15T19:48:21.238" v="1738" actId="948"/>
          <ac:spMkLst>
            <pc:docMk/>
            <pc:sldMk cId="3829740200" sldId="259"/>
            <ac:spMk id="3" creationId="{55279433-BB84-B368-650A-59C93376EAB0}"/>
          </ac:spMkLst>
        </pc:spChg>
      </pc:sldChg>
      <pc:sldChg chg="modSp mod">
        <pc:chgData name="Aaron Tang" userId="ebbab9d132e95d88" providerId="LiveId" clId="{DD395C4E-2DD7-4803-8BE2-FE66A3BB23D2}" dt="2025-12-15T19:55:18.835" v="1791" actId="2711"/>
        <pc:sldMkLst>
          <pc:docMk/>
          <pc:sldMk cId="3673679335" sldId="261"/>
        </pc:sldMkLst>
        <pc:spChg chg="mod">
          <ac:chgData name="Aaron Tang" userId="ebbab9d132e95d88" providerId="LiveId" clId="{DD395C4E-2DD7-4803-8BE2-FE66A3BB23D2}" dt="2025-12-15T19:55:18.835" v="1791" actId="2711"/>
          <ac:spMkLst>
            <pc:docMk/>
            <pc:sldMk cId="3673679335" sldId="261"/>
            <ac:spMk id="3" creationId="{C588CACA-47F0-7F15-A438-1E3807E47D0B}"/>
          </ac:spMkLst>
        </pc:spChg>
      </pc:sldChg>
      <pc:sldChg chg="modSp mod">
        <pc:chgData name="Aaron Tang" userId="ebbab9d132e95d88" providerId="LiveId" clId="{DD395C4E-2DD7-4803-8BE2-FE66A3BB23D2}" dt="2025-12-15T19:49:16.156" v="1740" actId="948"/>
        <pc:sldMkLst>
          <pc:docMk/>
          <pc:sldMk cId="1581955139" sldId="263"/>
        </pc:sldMkLst>
        <pc:spChg chg="mod">
          <ac:chgData name="Aaron Tang" userId="ebbab9d132e95d88" providerId="LiveId" clId="{DD395C4E-2DD7-4803-8BE2-FE66A3BB23D2}" dt="2025-12-15T19:49:16.156" v="1740" actId="948"/>
          <ac:spMkLst>
            <pc:docMk/>
            <pc:sldMk cId="1581955139" sldId="263"/>
            <ac:spMk id="3" creationId="{E07FBE48-F167-A52B-B83E-CC3BF0A0377E}"/>
          </ac:spMkLst>
        </pc:spChg>
      </pc:sldChg>
      <pc:sldChg chg="modSp mod">
        <pc:chgData name="Aaron Tang" userId="ebbab9d132e95d88" providerId="LiveId" clId="{DD395C4E-2DD7-4803-8BE2-FE66A3BB23D2}" dt="2025-12-15T19:24:26.955" v="1433" actId="2711"/>
        <pc:sldMkLst>
          <pc:docMk/>
          <pc:sldMk cId="3184158654" sldId="264"/>
        </pc:sldMkLst>
        <pc:spChg chg="mod">
          <ac:chgData name="Aaron Tang" userId="ebbab9d132e95d88" providerId="LiveId" clId="{DD395C4E-2DD7-4803-8BE2-FE66A3BB23D2}" dt="2025-12-15T19:24:26.955" v="1433" actId="2711"/>
          <ac:spMkLst>
            <pc:docMk/>
            <pc:sldMk cId="3184158654" sldId="264"/>
            <ac:spMk id="3" creationId="{92676FE3-DDA1-0BE7-D6BB-71D4578C8E4A}"/>
          </ac:spMkLst>
        </pc:spChg>
      </pc:sldChg>
      <pc:sldChg chg="modSp mod">
        <pc:chgData name="Aaron Tang" userId="ebbab9d132e95d88" providerId="LiveId" clId="{DD395C4E-2DD7-4803-8BE2-FE66A3BB23D2}" dt="2025-12-15T19:54:26.620" v="1788" actId="948"/>
        <pc:sldMkLst>
          <pc:docMk/>
          <pc:sldMk cId="1062271907" sldId="265"/>
        </pc:sldMkLst>
        <pc:spChg chg="mod">
          <ac:chgData name="Aaron Tang" userId="ebbab9d132e95d88" providerId="LiveId" clId="{DD395C4E-2DD7-4803-8BE2-FE66A3BB23D2}" dt="2025-12-15T19:54:26.620" v="1788" actId="948"/>
          <ac:spMkLst>
            <pc:docMk/>
            <pc:sldMk cId="1062271907" sldId="265"/>
            <ac:spMk id="3" creationId="{F6F12C85-528B-3860-42AB-2533025CE10D}"/>
          </ac:spMkLst>
        </pc:spChg>
      </pc:sldChg>
      <pc:sldChg chg="modSp mod">
        <pc:chgData name="Aaron Tang" userId="ebbab9d132e95d88" providerId="LiveId" clId="{DD395C4E-2DD7-4803-8BE2-FE66A3BB23D2}" dt="2025-12-15T19:49:49.306" v="1745" actId="27636"/>
        <pc:sldMkLst>
          <pc:docMk/>
          <pc:sldMk cId="1372891852" sldId="267"/>
        </pc:sldMkLst>
        <pc:spChg chg="mod">
          <ac:chgData name="Aaron Tang" userId="ebbab9d132e95d88" providerId="LiveId" clId="{DD395C4E-2DD7-4803-8BE2-FE66A3BB23D2}" dt="2025-12-15T19:49:49.306" v="1745" actId="27636"/>
          <ac:spMkLst>
            <pc:docMk/>
            <pc:sldMk cId="1372891852" sldId="267"/>
            <ac:spMk id="3" creationId="{CC5E83B9-8C39-0714-8D46-1FCD205F73D4}"/>
          </ac:spMkLst>
        </pc:spChg>
      </pc:sldChg>
      <pc:sldChg chg="modSp mod">
        <pc:chgData name="Aaron Tang" userId="ebbab9d132e95d88" providerId="LiveId" clId="{DD395C4E-2DD7-4803-8BE2-FE66A3BB23D2}" dt="2025-12-15T19:55:49.504" v="1792" actId="2711"/>
        <pc:sldMkLst>
          <pc:docMk/>
          <pc:sldMk cId="3410822853" sldId="268"/>
        </pc:sldMkLst>
        <pc:spChg chg="mod">
          <ac:chgData name="Aaron Tang" userId="ebbab9d132e95d88" providerId="LiveId" clId="{DD395C4E-2DD7-4803-8BE2-FE66A3BB23D2}" dt="2025-12-15T19:55:49.504" v="1792" actId="2711"/>
          <ac:spMkLst>
            <pc:docMk/>
            <pc:sldMk cId="3410822853" sldId="268"/>
            <ac:spMk id="3" creationId="{E7C7BFE6-FC81-125E-CDA7-97EED6A2B82F}"/>
          </ac:spMkLst>
        </pc:spChg>
      </pc:sldChg>
      <pc:sldChg chg="modSp mod">
        <pc:chgData name="Aaron Tang" userId="ebbab9d132e95d88" providerId="LiveId" clId="{DD395C4E-2DD7-4803-8BE2-FE66A3BB23D2}" dt="2025-12-15T19:32:55.499" v="1737" actId="948"/>
        <pc:sldMkLst>
          <pc:docMk/>
          <pc:sldMk cId="1335600363" sldId="269"/>
        </pc:sldMkLst>
        <pc:spChg chg="mod">
          <ac:chgData name="Aaron Tang" userId="ebbab9d132e95d88" providerId="LiveId" clId="{DD395C4E-2DD7-4803-8BE2-FE66A3BB23D2}" dt="2025-12-15T19:32:55.499" v="1737" actId="948"/>
          <ac:spMkLst>
            <pc:docMk/>
            <pc:sldMk cId="1335600363" sldId="269"/>
            <ac:spMk id="3" creationId="{2C34C4B1-0FAF-0E1A-1CAD-6E52984A5DCE}"/>
          </ac:spMkLst>
        </pc:spChg>
      </pc:sldChg>
      <pc:sldChg chg="modSp mod">
        <pc:chgData name="Aaron Tang" userId="ebbab9d132e95d88" providerId="LiveId" clId="{DD395C4E-2DD7-4803-8BE2-FE66A3BB23D2}" dt="2025-12-15T19:49:28.311" v="1741" actId="948"/>
        <pc:sldMkLst>
          <pc:docMk/>
          <pc:sldMk cId="2205370551" sldId="272"/>
        </pc:sldMkLst>
        <pc:spChg chg="mod">
          <ac:chgData name="Aaron Tang" userId="ebbab9d132e95d88" providerId="LiveId" clId="{DD395C4E-2DD7-4803-8BE2-FE66A3BB23D2}" dt="2025-12-15T19:49:28.311" v="1741" actId="948"/>
          <ac:spMkLst>
            <pc:docMk/>
            <pc:sldMk cId="2205370551" sldId="272"/>
            <ac:spMk id="3" creationId="{8A90023C-D68E-38B6-80ED-10396A0107A2}"/>
          </ac:spMkLst>
        </pc:spChg>
      </pc:sldChg>
      <pc:sldChg chg="modSp mod">
        <pc:chgData name="Aaron Tang" userId="ebbab9d132e95d88" providerId="LiveId" clId="{DD395C4E-2DD7-4803-8BE2-FE66A3BB23D2}" dt="2025-12-15T19:32:10.363" v="1736" actId="948"/>
        <pc:sldMkLst>
          <pc:docMk/>
          <pc:sldMk cId="1993000739" sldId="273"/>
        </pc:sldMkLst>
        <pc:spChg chg="mod">
          <ac:chgData name="Aaron Tang" userId="ebbab9d132e95d88" providerId="LiveId" clId="{DD395C4E-2DD7-4803-8BE2-FE66A3BB23D2}" dt="2025-12-15T19:32:10.363" v="1736" actId="948"/>
          <ac:spMkLst>
            <pc:docMk/>
            <pc:sldMk cId="1993000739" sldId="273"/>
            <ac:spMk id="3" creationId="{D60C2696-5CB7-5D12-2470-29EBE19E18AE}"/>
          </ac:spMkLst>
        </pc:spChg>
      </pc:sldChg>
      <pc:sldChg chg="modSp mod">
        <pc:chgData name="Aaron Tang" userId="ebbab9d132e95d88" providerId="LiveId" clId="{DD395C4E-2DD7-4803-8BE2-FE66A3BB23D2}" dt="2025-12-15T19:52:47.523" v="1784" actId="6549"/>
        <pc:sldMkLst>
          <pc:docMk/>
          <pc:sldMk cId="2541463365" sldId="274"/>
        </pc:sldMkLst>
        <pc:spChg chg="mod">
          <ac:chgData name="Aaron Tang" userId="ebbab9d132e95d88" providerId="LiveId" clId="{DD395C4E-2DD7-4803-8BE2-FE66A3BB23D2}" dt="2025-12-15T19:52:47.523" v="1784" actId="6549"/>
          <ac:spMkLst>
            <pc:docMk/>
            <pc:sldMk cId="2541463365" sldId="274"/>
            <ac:spMk id="3" creationId="{9EE7EC05-1194-DFE9-505A-101C0526CBFE}"/>
          </ac:spMkLst>
        </pc:spChg>
      </pc:sldChg>
      <pc:sldChg chg="modSp">
        <pc:chgData name="Aaron Tang" userId="ebbab9d132e95d88" providerId="LiveId" clId="{DD395C4E-2DD7-4803-8BE2-FE66A3BB23D2}" dt="2025-12-15T19:55:04.234" v="1790" actId="2711"/>
        <pc:sldMkLst>
          <pc:docMk/>
          <pc:sldMk cId="1120246534" sldId="275"/>
        </pc:sldMkLst>
        <pc:spChg chg="mod">
          <ac:chgData name="Aaron Tang" userId="ebbab9d132e95d88" providerId="LiveId" clId="{DD395C4E-2DD7-4803-8BE2-FE66A3BB23D2}" dt="2025-12-15T19:55:04.234" v="1790" actId="2711"/>
          <ac:spMkLst>
            <pc:docMk/>
            <pc:sldMk cId="1120246534" sldId="275"/>
            <ac:spMk id="3" creationId="{FA06894F-06F8-9DD6-631D-DB76B3E7CB82}"/>
          </ac:spMkLst>
        </pc:spChg>
      </pc:sldChg>
      <pc:sldChg chg="modSp add mod">
        <pc:chgData name="Aaron Tang" userId="ebbab9d132e95d88" providerId="LiveId" clId="{DD395C4E-2DD7-4803-8BE2-FE66A3BB23D2}" dt="2025-12-15T19:48:31.833" v="1739" actId="948"/>
        <pc:sldMkLst>
          <pc:docMk/>
          <pc:sldMk cId="2683876489" sldId="276"/>
        </pc:sldMkLst>
        <pc:spChg chg="mod">
          <ac:chgData name="Aaron Tang" userId="ebbab9d132e95d88" providerId="LiveId" clId="{DD395C4E-2DD7-4803-8BE2-FE66A3BB23D2}" dt="2025-12-15T19:48:31.833" v="1739" actId="948"/>
          <ac:spMkLst>
            <pc:docMk/>
            <pc:sldMk cId="2683876489" sldId="276"/>
            <ac:spMk id="3" creationId="{D19EBB80-E384-9C07-2609-9FE7DB0252D8}"/>
          </ac:spMkLst>
        </pc:spChg>
      </pc:sldChg>
      <pc:sldChg chg="modSp add mod">
        <pc:chgData name="Aaron Tang" userId="ebbab9d132e95d88" providerId="LiveId" clId="{DD395C4E-2DD7-4803-8BE2-FE66A3BB23D2}" dt="2025-12-15T19:29:08.011" v="1688" actId="6549"/>
        <pc:sldMkLst>
          <pc:docMk/>
          <pc:sldMk cId="2875563863" sldId="277"/>
        </pc:sldMkLst>
        <pc:spChg chg="mod">
          <ac:chgData name="Aaron Tang" userId="ebbab9d132e95d88" providerId="LiveId" clId="{DD395C4E-2DD7-4803-8BE2-FE66A3BB23D2}" dt="2025-12-15T19:29:08.011" v="1688" actId="6549"/>
          <ac:spMkLst>
            <pc:docMk/>
            <pc:sldMk cId="2875563863" sldId="277"/>
            <ac:spMk id="3" creationId="{9458CA53-9E93-B81C-57D5-3A1A012BAE0E}"/>
          </ac:spMkLst>
        </pc:spChg>
      </pc:sldChg>
      <pc:sldChg chg="modSp add mod">
        <pc:chgData name="Aaron Tang" userId="ebbab9d132e95d88" providerId="LiveId" clId="{DD395C4E-2DD7-4803-8BE2-FE66A3BB23D2}" dt="2025-12-15T19:50:42.425" v="1783" actId="403"/>
        <pc:sldMkLst>
          <pc:docMk/>
          <pc:sldMk cId="291178722" sldId="278"/>
        </pc:sldMkLst>
        <pc:spChg chg="mod">
          <ac:chgData name="Aaron Tang" userId="ebbab9d132e95d88" providerId="LiveId" clId="{DD395C4E-2DD7-4803-8BE2-FE66A3BB23D2}" dt="2025-12-15T19:50:42.425" v="1783" actId="403"/>
          <ac:spMkLst>
            <pc:docMk/>
            <pc:sldMk cId="291178722" sldId="278"/>
            <ac:spMk id="3" creationId="{516BF1A6-7375-B140-292B-BE7F7C3FB37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5808-3B61-48CC-92EF-85AC2E0DFA56}" type="datetime2">
              <a:rPr lang="en-US" smtClean="0"/>
              <a:t>Monday, December 15,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593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E98AF-4574-4509-BF7A-519ACD5BF826}" type="datetime2">
              <a:rPr lang="en-US" smtClean="0"/>
              <a:t>Monday, December 15,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567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97D4-9636-490F-85D0-E926C2B6F3B1}" type="datetime2">
              <a:rPr lang="en-US" smtClean="0"/>
              <a:t>Monday, December 15,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690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F3C6-0FD4-4939-991C-00DDE5C56815}" type="datetime2">
              <a:rPr lang="en-US" smtClean="0"/>
              <a:t>Monday, December 15,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481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7482-8128-47C6-A8DD-6452B0291CFF}" type="datetime2">
              <a:rPr lang="en-US" smtClean="0"/>
              <a:t>Monday, December 15,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231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F25-275E-41DE-BE3B-EBF0DB49F9B1}" type="datetime2">
              <a:rPr lang="en-US" smtClean="0"/>
              <a:t>Monday, December 15,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128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5572-4A44-4171-84AA-64D42C8050A6}" type="datetime2">
              <a:rPr lang="en-US" smtClean="0"/>
              <a:t>Monday, December 15, 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481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612E-528E-4FD5-9E9E-E15F1108F171}" type="datetime2">
              <a:rPr lang="en-US" smtClean="0"/>
              <a:t>Monday, December 15, 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671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D862-A06D-436F-A92E-EBAAD50B6E50}" type="datetime2">
              <a:rPr lang="en-US" smtClean="0"/>
              <a:t>Monday, December 15, 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06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0B7D-2260-4809-8F0A-9E5F3E24F169}" type="datetime2">
              <a:rPr lang="en-US" smtClean="0"/>
              <a:t>Monday, December 15,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34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4735-C637-46A3-94EB-AB3AC4188D2F}" type="datetime2">
              <a:rPr lang="en-US" smtClean="0"/>
              <a:t>Monday, December 15,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650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rgbClr val="FFFFFF"/>
                </a:solidFill>
              </a:defRPr>
            </a:lvl1pPr>
          </a:lstStyle>
          <a:p>
            <a:fld id="{AE0C963C-C1DB-4AFD-9DDC-0691666BF49B}" type="datetime2">
              <a:rPr lang="en-US" smtClean="0"/>
              <a:pPr/>
              <a:t>Monday, December 15, 2025</a:t>
            </a:fld>
            <a:endParaRPr lang="en-US" cap="al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‹#›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011745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70" r:id="rId4"/>
    <p:sldLayoutId id="2147483771" r:id="rId5"/>
    <p:sldLayoutId id="2147483776" r:id="rId6"/>
    <p:sldLayoutId id="2147483772" r:id="rId7"/>
    <p:sldLayoutId id="2147483773" r:id="rId8"/>
    <p:sldLayoutId id="2147483774" r:id="rId9"/>
    <p:sldLayoutId id="2147483775" r:id="rId10"/>
    <p:sldLayoutId id="214748377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E3CBB9B1-7B7D-4BA1-A1AF-572168B395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25F8D1-7154-B2EF-F0DA-AA267ACF2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07845" y="1267907"/>
            <a:ext cx="3091607" cy="1727643"/>
          </a:xfrm>
        </p:spPr>
        <p:txBody>
          <a:bodyPr anchor="b">
            <a:normAutofit/>
          </a:bodyPr>
          <a:lstStyle/>
          <a:p>
            <a:r>
              <a:rPr lang="zh-TW" altLang="en-US" sz="4800" dirty="0"/>
              <a:t>神就是愛</a:t>
            </a:r>
            <a:endParaRPr lang="en-CA" sz="4800" dirty="0"/>
          </a:p>
        </p:txBody>
      </p:sp>
      <p:pic>
        <p:nvPicPr>
          <p:cNvPr id="1026" name="Picture 2" descr="Image of ">
            <a:extLst>
              <a:ext uri="{FF2B5EF4-FFF2-40B4-BE49-F238E27FC236}">
                <a16:creationId xmlns:a16="http://schemas.microsoft.com/office/drawing/2014/main" id="{A5AF779E-36D6-272F-8CF9-870EEEAF98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9" r="-1" b="4694"/>
          <a:stretch>
            <a:fillRect/>
          </a:stretch>
        </p:blipFill>
        <p:spPr bwMode="auto">
          <a:xfrm>
            <a:off x="20" y="431"/>
            <a:ext cx="8115280" cy="6408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0111A-6EAB-C366-EF0E-73D7C02230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5300" y="3414838"/>
            <a:ext cx="3195531" cy="1287307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約翰壹書</a:t>
            </a:r>
            <a:r>
              <a:rPr lang="en-US" altLang="zh-TW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4</a:t>
            </a:r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章</a:t>
            </a:r>
            <a:r>
              <a:rPr 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7-16</a:t>
            </a:r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節</a:t>
            </a:r>
            <a:endParaRPr lang="en-CA" sz="2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en-CA" altLang="zh-TW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907741FC-B544-4A6E-B831-6789D04233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6408741"/>
            <a:ext cx="12191998" cy="449257"/>
          </a:xfrm>
          <a:prstGeom prst="rect">
            <a:avLst/>
          </a:prstGeom>
          <a:gradFill>
            <a:gsLst>
              <a:gs pos="34000">
                <a:schemeClr val="accent4">
                  <a:alpha val="73000"/>
                </a:schemeClr>
              </a:gs>
              <a:gs pos="100000">
                <a:schemeClr val="accent5">
                  <a:alpha val="89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3F0BE7ED-7814-4273-B18A-F26CC0380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8314"/>
            <a:ext cx="8115300" cy="449258"/>
          </a:xfrm>
          <a:prstGeom prst="rect">
            <a:avLst/>
          </a:prstGeom>
          <a:gradFill>
            <a:gsLst>
              <a:gs pos="22000">
                <a:schemeClr val="accent5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697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7DDE70-C39D-43BC-7A6E-33F7DCA88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339A3BCD-CDFC-3F4B-D0B2-1D6E7B036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01FA8D-22AF-1EC4-4494-6B04D914C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786546-03E0-326C-A796-7E1C4C854A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5CA3AA-04D2-2BD7-FD02-8B9D5A0446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C534EE1-2995-A5D6-BFDD-B21DA591AE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5802F0-E27E-4755-ED9C-D4E1E0B1E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TW" altLang="en-US" sz="4400" dirty="0">
                <a:solidFill>
                  <a:schemeClr val="bg1"/>
                </a:solidFill>
              </a:rPr>
              <a:t>愛的生命</a:t>
            </a:r>
            <a:br>
              <a:rPr lang="en-CA" altLang="zh-TW" sz="3200" dirty="0">
                <a:solidFill>
                  <a:schemeClr val="bg1"/>
                </a:solidFill>
              </a:rPr>
            </a:br>
            <a:r>
              <a:rPr lang="zh-TW" altLang="en-US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約壹</a:t>
            </a:r>
            <a:r>
              <a:rPr lang="en-CA" altLang="zh-TW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4:7-8</a:t>
            </a:r>
            <a:endParaRPr lang="en-CA" sz="32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D62E2E-28D5-CAA0-F1F3-0EDDA96408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sz="1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50000"/>
              </a:lnSpc>
              <a:spcAft>
                <a:spcPts val="600"/>
              </a:spcAft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反思問題： </a:t>
            </a:r>
            <a:endParaRPr lang="en-CA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742950" indent="-742950">
              <a:lnSpc>
                <a:spcPct val="150000"/>
              </a:lnSpc>
              <a:spcAft>
                <a:spcPts val="600"/>
              </a:spcAft>
              <a:buAutoNum type="arabicParenR"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我有愛的生命嗎？</a:t>
            </a:r>
            <a:endParaRPr lang="en-CA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742950" indent="-742950">
              <a:lnSpc>
                <a:spcPct val="150000"/>
              </a:lnSpc>
              <a:spcAft>
                <a:spcPts val="600"/>
              </a:spcAft>
              <a:buAutoNum type="arabicParenR"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我有認識神嗎？</a:t>
            </a:r>
            <a:endParaRPr lang="en-CA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16718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890385-ACB6-49AF-5046-FDA7B9CB3D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CC26DD10-D471-E13B-8027-00F0770A41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0EDFC5B-2542-CFBB-FD08-DFAEF9BD44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296F66-652D-8C98-5821-5F979F3D3D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522D46C-2312-7778-7F00-37B7C8B262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49DE1F3-8BA7-8C28-B163-490200AA7D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700820-EFB4-76E3-0348-2C70405A2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TW" altLang="en-US" sz="4400" dirty="0">
                <a:solidFill>
                  <a:schemeClr val="bg1"/>
                </a:solidFill>
              </a:rPr>
              <a:t>愛的行動</a:t>
            </a:r>
            <a:br>
              <a:rPr lang="en-CA" altLang="zh-TW" sz="3200" dirty="0">
                <a:solidFill>
                  <a:schemeClr val="bg1"/>
                </a:solidFill>
              </a:rPr>
            </a:br>
            <a:r>
              <a:rPr lang="zh-TW" altLang="en-US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約壹</a:t>
            </a:r>
            <a:r>
              <a:rPr lang="en-CA" altLang="zh-TW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4:9-11</a:t>
            </a:r>
            <a:endParaRPr lang="en-CA" sz="32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FBE48-F167-A52B-B83E-CC3BF0A03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sz="1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「神差遣他的獨生子到世上來，要使我們藉著他而活；神的愛就在我們中間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顯明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了。不是我們愛神，而是神愛我們，差遣他的兒子為我們的罪作了贖罪祭，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這就是愛了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。」</a:t>
            </a:r>
            <a:r>
              <a:rPr lang="en-CA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4: 9-10</a:t>
            </a:r>
          </a:p>
        </p:txBody>
      </p:sp>
    </p:spTree>
    <p:extLst>
      <p:ext uri="{BB962C8B-B14F-4D97-AF65-F5344CB8AC3E}">
        <p14:creationId xmlns:p14="http://schemas.microsoft.com/office/powerpoint/2010/main" val="1581955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B9FB00-04B5-2527-06F3-448E1A7C7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042B5806-B4DB-75BB-8496-C1734BE031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795DEB-268C-A965-6FD0-66E7CF664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C43B1A-00E9-BFFB-9CFE-D777B31ADE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134E9C4-99E9-62CA-C050-40B689A20C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905506CF-3080-977B-C9EA-0A4EC2180B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F4CC2A-DD69-E837-E8EF-1679FB2B7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TW" altLang="en-US" sz="4400" dirty="0">
                <a:solidFill>
                  <a:schemeClr val="bg1"/>
                </a:solidFill>
              </a:rPr>
              <a:t>愛的行動</a:t>
            </a:r>
            <a:br>
              <a:rPr lang="en-CA" altLang="zh-TW" sz="3200" dirty="0">
                <a:solidFill>
                  <a:schemeClr val="bg1"/>
                </a:solidFill>
              </a:rPr>
            </a:br>
            <a:r>
              <a:rPr lang="zh-TW" altLang="en-US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約壹</a:t>
            </a:r>
            <a:r>
              <a:rPr lang="en-CA" altLang="zh-TW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4:9-11</a:t>
            </a:r>
            <a:endParaRPr lang="en-CA" sz="32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76FE3-DDA1-0BE7-D6BB-71D4578C8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sz="1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神的愛 </a:t>
            </a:r>
            <a:r>
              <a:rPr lang="en-CA" altLang="zh-TW" sz="3600" dirty="0">
                <a:ea typeface="DFKai-SB" panose="03000509000000000000" pitchFamily="65" charset="-120"/>
              </a:rPr>
              <a:t>(agape): </a:t>
            </a:r>
          </a:p>
          <a:p>
            <a:pPr>
              <a:spcAft>
                <a:spcPts val="600"/>
              </a:spcAft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意志驅動的 </a:t>
            </a:r>
            <a:r>
              <a:rPr lang="en-CA" altLang="zh-TW" sz="3600" dirty="0">
                <a:ea typeface="DFKai-SB" panose="03000509000000000000" pitchFamily="65" charset="-120"/>
              </a:rPr>
              <a:t>(volitional)</a:t>
            </a:r>
            <a:endParaRPr lang="en-US" altLang="zh-TW" sz="3600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犧牲的 </a:t>
            </a:r>
            <a:r>
              <a:rPr lang="en-CA" altLang="zh-TW" sz="3600" dirty="0">
                <a:ea typeface="DFKai-SB" panose="03000509000000000000" pitchFamily="65" charset="-120"/>
              </a:rPr>
              <a:t>(</a:t>
            </a:r>
            <a:r>
              <a:rPr lang="en-CA" altLang="zh-TW" sz="3600" dirty="0" err="1">
                <a:ea typeface="DFKai-SB" panose="03000509000000000000" pitchFamily="65" charset="-120"/>
              </a:rPr>
              <a:t>sacrifi</a:t>
            </a:r>
            <a:r>
              <a:rPr lang="en-US" altLang="zh-TW" sz="3600" dirty="0" err="1">
                <a:ea typeface="DFKai-SB" panose="03000509000000000000" pitchFamily="65" charset="-120"/>
              </a:rPr>
              <a:t>cial</a:t>
            </a:r>
            <a:r>
              <a:rPr lang="en-US" altLang="zh-TW" sz="3600" dirty="0">
                <a:ea typeface="DFKai-SB" panose="03000509000000000000" pitchFamily="65" charset="-120"/>
              </a:rPr>
              <a:t>)</a:t>
            </a:r>
            <a:endParaRPr lang="en-CA" altLang="zh-TW" sz="3600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無條件的 </a:t>
            </a:r>
            <a:r>
              <a:rPr lang="en-CA" altLang="zh-TW" sz="3600" dirty="0">
                <a:ea typeface="DFKai-SB" panose="03000509000000000000" pitchFamily="65" charset="-120"/>
              </a:rPr>
              <a:t>(unconditional)</a:t>
            </a:r>
          </a:p>
          <a:p>
            <a:pPr>
              <a:spcAft>
                <a:spcPts val="600"/>
              </a:spcAft>
            </a:pPr>
            <a:endParaRPr lang="en-CA" altLang="zh-TW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84158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D008C9-6196-C29A-9511-D4AC9C917E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64584C70-6678-29D0-70CB-81852B585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022A598-7788-6F49-ACEC-1B7C865DF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C785D0-BF75-6628-E7CC-68F7F83BB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C23B5FB-5E86-2C9F-AA23-A391B62F1D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3ECDADD-951F-49DA-AF16-FD393A4EA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2B768D-9D76-3547-4AE3-7BE4A1F3F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TW" altLang="en-US" sz="4400" dirty="0">
                <a:solidFill>
                  <a:schemeClr val="bg1"/>
                </a:solidFill>
              </a:rPr>
              <a:t>愛的行動</a:t>
            </a:r>
            <a:br>
              <a:rPr lang="en-CA" altLang="zh-TW" sz="3200" dirty="0">
                <a:solidFill>
                  <a:schemeClr val="bg1"/>
                </a:solidFill>
              </a:rPr>
            </a:br>
            <a:r>
              <a:rPr lang="zh-TW" altLang="en-US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約壹</a:t>
            </a:r>
            <a:r>
              <a:rPr lang="en-CA" altLang="zh-TW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4:9-11</a:t>
            </a:r>
            <a:endParaRPr lang="en-CA" sz="32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12C85-528B-3860-42AB-2533025CE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sz="1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愛的行動：</a:t>
            </a:r>
            <a:endParaRPr lang="en-CA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「親愛的，我們應當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彼此相愛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，因為愛是從神那裡來的」</a:t>
            </a:r>
            <a:r>
              <a:rPr lang="en-CA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4: 7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「親愛的，神既然這樣愛我們，我們也應當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彼此相愛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。」</a:t>
            </a:r>
            <a:r>
              <a:rPr lang="en-CA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4:11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CA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endParaRPr lang="en-CA" altLang="zh-TW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622719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D982E0-40CC-81EF-21C8-A9B3BD0CCC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63774794-B3BE-897E-9405-7EC3D352C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3883BD2-2E79-06F4-BC68-8BB21CA2E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E191C0-F347-9590-96A6-47F6052187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0C09736-B3EA-CD1E-6009-7C9628FD70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B6B5BB3-EAFF-9C8C-47FD-2CFA843EE3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8DBCEA-A082-D030-D4D0-FBA868EF0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TW" altLang="en-US" sz="4400" dirty="0">
                <a:solidFill>
                  <a:schemeClr val="bg1"/>
                </a:solidFill>
              </a:rPr>
              <a:t>愛的行動</a:t>
            </a:r>
            <a:br>
              <a:rPr lang="en-CA" altLang="zh-TW" sz="3200" dirty="0">
                <a:solidFill>
                  <a:schemeClr val="bg1"/>
                </a:solidFill>
              </a:rPr>
            </a:br>
            <a:r>
              <a:rPr lang="zh-TW" altLang="en-US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約壹</a:t>
            </a:r>
            <a:r>
              <a:rPr lang="en-CA" altLang="zh-TW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4:9-11</a:t>
            </a:r>
            <a:endParaRPr lang="en-CA" sz="32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0023C-D68E-38B6-80ED-10396A010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731576"/>
            <a:ext cx="6273972" cy="54806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sz="1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「你們就是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為此蒙召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，因基督也為你們受過苦，給你們留下榜樣，叫你們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跟隨他的腳蹤行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。他從來沒有犯過罪，口裡也找不到詭詐。他被罵的時候不還嘴，受苦的時候也不說恐嚇的話；只把自己交託給那公義的審判者。」彼前</a:t>
            </a:r>
            <a:r>
              <a:rPr lang="en-CA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2: 21-23</a:t>
            </a:r>
          </a:p>
        </p:txBody>
      </p:sp>
    </p:spTree>
    <p:extLst>
      <p:ext uri="{BB962C8B-B14F-4D97-AF65-F5344CB8AC3E}">
        <p14:creationId xmlns:p14="http://schemas.microsoft.com/office/powerpoint/2010/main" val="22053705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A7E9E6-2ED8-F6C0-8BAA-52D02E02E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4D48A8B3-8AF7-BF5C-DCD7-7D7610A1D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679EB22-19B1-71A1-1849-06C129AA7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E2A5C0-342B-8A29-F5BC-8DD0399FA9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E49A10D-192E-6A37-6044-7EF55E9D12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B77D85B-460D-997E-B6D2-B79A23A2CD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64ECD3-A9BC-D07C-9DF2-C96367AAF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TW" altLang="en-US" sz="4400" dirty="0">
                <a:solidFill>
                  <a:schemeClr val="bg1"/>
                </a:solidFill>
              </a:rPr>
              <a:t>愛的行動</a:t>
            </a:r>
            <a:br>
              <a:rPr lang="en-CA" altLang="zh-TW" sz="3200" dirty="0">
                <a:solidFill>
                  <a:schemeClr val="bg1"/>
                </a:solidFill>
              </a:rPr>
            </a:br>
            <a:r>
              <a:rPr lang="zh-TW" altLang="en-US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約壹</a:t>
            </a:r>
            <a:r>
              <a:rPr lang="en-CA" altLang="zh-TW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4:9-11</a:t>
            </a:r>
            <a:endParaRPr lang="en-CA" sz="32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4C87E-C34E-4CEC-890D-3418105C3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sz="1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反思問題：</a:t>
            </a:r>
            <a:endParaRPr lang="en-CA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我有彼此相愛嗎？</a:t>
            </a:r>
            <a:endParaRPr lang="en-CA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神有感動我在這個聖誕節期間向某人表達從神而來的關愛嗎？ </a:t>
            </a:r>
            <a:endParaRPr lang="en-CA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endParaRPr lang="en-CA" altLang="zh-TW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1568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57336A-ED4E-6FE7-34A1-55D209D58A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F398B8CA-2099-E52C-23DE-2FB2D5AA3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C5BFF9F-20E9-D9F1-DF25-D86303F084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D6AFE73-2B27-55FE-7488-F541780AD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B66212-6ECD-5F6B-03D2-6E5FD5472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8731322-59B6-6464-7745-BA5B71570E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312067-FC20-196A-4729-AC193FCF1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TW" altLang="en-US" sz="4400" dirty="0">
                <a:solidFill>
                  <a:schemeClr val="bg1"/>
                </a:solidFill>
              </a:rPr>
              <a:t>愛的能力</a:t>
            </a:r>
            <a:br>
              <a:rPr lang="en-CA" altLang="zh-TW" sz="3200" dirty="0">
                <a:solidFill>
                  <a:schemeClr val="bg1"/>
                </a:solidFill>
              </a:rPr>
            </a:br>
            <a:r>
              <a:rPr lang="zh-TW" altLang="en-US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約壹</a:t>
            </a:r>
            <a:r>
              <a:rPr lang="en-CA" altLang="zh-TW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4:12-16</a:t>
            </a:r>
            <a:endParaRPr lang="en-CA" sz="32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E83B9-8C39-0714-8D46-1FCD205F7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443054"/>
            <a:ext cx="6273972" cy="623397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sz="4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「從來沒有人見過神，我們若彼此相愛，神就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住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在我們裡面，他的愛也在我們裡面得到成全了。神把他的靈賜給我們，我們就知道我們是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住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在他裡面，他也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住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在我們裡面。父差遣子作世人的救主，這是我們見過的，並且現在作見證。凡承認耶穌是神的兒子的，神就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住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在</a:t>
            </a:r>
            <a:endParaRPr lang="en-CA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endParaRPr lang="en-CA" altLang="zh-TW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728918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485062-91C7-0BD6-4F87-904A810E69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2BD3C726-4856-8732-4015-5A81DEB267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97DD7C-0C7D-7D49-1B8A-09AB77F225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8ED891-45EA-A98D-6669-9594544797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5F949DF-3695-3CA4-2CA9-B05F3A992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A403673-F652-90A4-46CA-55D689CD9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6C531-A3F5-0287-BCFB-7FCDEF404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TW" altLang="en-US" sz="4400" dirty="0">
                <a:solidFill>
                  <a:schemeClr val="bg1"/>
                </a:solidFill>
              </a:rPr>
              <a:t>愛的能力</a:t>
            </a:r>
            <a:br>
              <a:rPr lang="en-CA" altLang="zh-TW" sz="3200" dirty="0">
                <a:solidFill>
                  <a:schemeClr val="bg1"/>
                </a:solidFill>
              </a:rPr>
            </a:br>
            <a:r>
              <a:rPr lang="zh-TW" altLang="en-US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約壹</a:t>
            </a:r>
            <a:r>
              <a:rPr lang="en-CA" altLang="zh-TW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4:12-16</a:t>
            </a:r>
            <a:endParaRPr lang="en-CA" sz="32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BF1A6-7375-B140-292B-BE7F7C3FB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443054"/>
            <a:ext cx="6273972" cy="623397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sz="4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他裡面，他也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住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在神裡面。神對我們的愛，我們已經明白了，而且相信了。神就是愛；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住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在愛裡面的，就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住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在神裡面，神也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住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在他裡面。」</a:t>
            </a:r>
            <a:r>
              <a:rPr lang="en-CA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4: 12-16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CA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endParaRPr lang="en-CA" altLang="zh-TW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11787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58E8C3-E84F-D568-10A1-4C50D7D62A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BEDE1489-F2FF-0218-703F-51A080B3F6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0A1D35-3EFD-4762-FF9E-8E2EEEA03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5FAA6F-E407-B855-753D-5271BE65FD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84669E6-B47B-7DCD-339B-2D710DA1F9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4D6C56B-B52D-365C-00CB-6ABB1CCA1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E6CDCE-5A8E-8BE8-A8EA-0395D0309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TW" altLang="en-US" sz="4400" dirty="0">
                <a:solidFill>
                  <a:schemeClr val="bg1"/>
                </a:solidFill>
              </a:rPr>
              <a:t>愛的能力</a:t>
            </a:r>
            <a:br>
              <a:rPr lang="en-CA" altLang="zh-TW" sz="4400" dirty="0">
                <a:solidFill>
                  <a:schemeClr val="bg1"/>
                </a:solidFill>
              </a:rPr>
            </a:br>
            <a:r>
              <a:rPr lang="zh-TW" altLang="en-US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約壹</a:t>
            </a:r>
            <a:r>
              <a:rPr lang="en-CA" altLang="zh-TW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4:12-16</a:t>
            </a:r>
            <a:endParaRPr lang="en-CA" sz="32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7BFE6-FC81-125E-CDA7-97EED6A2B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sz="1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神渴望的：</a:t>
            </a:r>
            <a:endParaRPr lang="en-CA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祂要住在我們中間，與我們同在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以馬內利 </a:t>
            </a:r>
            <a:r>
              <a:rPr lang="en-US" sz="3600" dirty="0">
                <a:ea typeface="DFKai-SB" panose="03000509000000000000" pitchFamily="65" charset="-120"/>
              </a:rPr>
              <a:t>(Emmanuel)</a:t>
            </a:r>
            <a:endParaRPr lang="en-CA" altLang="zh-TW" sz="3600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endParaRPr lang="en-CA" altLang="zh-TW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08228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7EC2E4-538F-59A7-EFF7-53195C6A4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FC21D5C2-6041-A40B-AB5A-4B76738ACF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21A205-1E46-F774-CE37-AAF59A0423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501034-F81B-735D-C044-077F6ED87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ABC9716-C2C2-C7B2-9BB1-73838C4661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04E2017-834E-AB09-2CCC-FBA03A45E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BF4B9C-780D-B813-684D-74D29D972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TW" altLang="en-US" sz="4400" dirty="0">
                <a:solidFill>
                  <a:schemeClr val="bg1"/>
                </a:solidFill>
              </a:rPr>
              <a:t>愛的能力</a:t>
            </a:r>
            <a:br>
              <a:rPr lang="en-CA" altLang="zh-TW" sz="4400" dirty="0">
                <a:solidFill>
                  <a:schemeClr val="bg1"/>
                </a:solidFill>
              </a:rPr>
            </a:br>
            <a:r>
              <a:rPr lang="zh-TW" altLang="en-US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約壹</a:t>
            </a:r>
            <a:r>
              <a:rPr lang="en-CA" altLang="zh-TW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4:12-16</a:t>
            </a:r>
            <a:endParaRPr lang="en-CA" sz="32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4C4B1-0FAF-0E1A-1CAD-6E52984A5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sz="1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「你們不知道你們的身體就是那位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住在你們裡面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的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聖靈的殿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嗎？這聖靈是你們從神那裡領受的。你們不是屬於自己的，因為你們是用重價買來的。所以你們務要用自己的身體榮耀神。」林前</a:t>
            </a:r>
            <a:r>
              <a:rPr lang="en-CA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6: 19-20</a:t>
            </a:r>
            <a:endParaRPr lang="en-CA" altLang="zh-TW" sz="6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5600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C5CC17-FF17-43CF-B073-D9051465D5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BE2DDC-0D14-44E6-A1AB-2EEC09507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543D98-0AA2-43B4-B508-DC1DB7F3D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723C1D-9A1A-465B-8164-483BF5426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6680484-5F73-4078-85C2-415205B1A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ED7ADC-039C-3686-EAA4-024070246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</a:rPr>
              <a:t>神就是愛</a:t>
            </a:r>
            <a:br>
              <a:rPr lang="en-CA" altLang="zh-TW" sz="3200" dirty="0">
                <a:solidFill>
                  <a:schemeClr val="bg1"/>
                </a:solidFill>
              </a:rPr>
            </a:br>
            <a:r>
              <a:rPr lang="zh-TW" altLang="en-US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約壹</a:t>
            </a:r>
            <a:r>
              <a:rPr lang="en-CA" altLang="zh-TW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4:7-16</a:t>
            </a:r>
            <a:endParaRPr lang="en-CA" sz="32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17E48-5082-2124-3C84-26EF87CB5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5441" y="792643"/>
            <a:ext cx="6721311" cy="552017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「</a:t>
            </a:r>
            <a:r>
              <a:rPr lang="en-US" sz="3200" baseline="30000" dirty="0">
                <a:latin typeface="DFKai-SB" panose="03000509000000000000" pitchFamily="65" charset="-120"/>
                <a:ea typeface="DFKai-SB" panose="03000509000000000000" pitchFamily="65" charset="-120"/>
              </a:rPr>
              <a:t>7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親愛的，我們應當彼此相愛，因為愛是從神那裡來的。凡是愛人的，都是從神生的，並且認識神。</a:t>
            </a:r>
            <a:r>
              <a:rPr lang="en-US" altLang="zh-TW" sz="3200" baseline="30000" dirty="0">
                <a:latin typeface="DFKai-SB" panose="03000509000000000000" pitchFamily="65" charset="-120"/>
                <a:ea typeface="DFKai-SB" panose="03000509000000000000" pitchFamily="65" charset="-120"/>
              </a:rPr>
              <a:t>8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不愛人的，就不認識神，因為神就是愛。</a:t>
            </a:r>
            <a:r>
              <a:rPr lang="en-US" altLang="zh-TW" sz="3200" baseline="30000" dirty="0">
                <a:latin typeface="DFKai-SB" panose="03000509000000000000" pitchFamily="65" charset="-120"/>
                <a:ea typeface="DFKai-SB" panose="03000509000000000000" pitchFamily="65" charset="-120"/>
              </a:rPr>
              <a:t>9</a:t>
            </a:r>
            <a:r>
              <a:rPr lang="zh-TW" altLang="en-US" sz="32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神差遣他的獨生子到世上來，要使我們藉著他而活；神的愛就在我們中間顯明了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en-US" altLang="zh-TW" sz="3200" baseline="30000" dirty="0">
                <a:latin typeface="DFKai-SB" panose="03000509000000000000" pitchFamily="65" charset="-120"/>
                <a:ea typeface="DFKai-SB" panose="03000509000000000000" pitchFamily="65" charset="-120"/>
              </a:rPr>
              <a:t>10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不是我們愛神，而是神愛我們，差遣他的兒子為我們的罪作了贖罪祭，這就是愛了。</a:t>
            </a:r>
            <a:r>
              <a:rPr lang="en-US" altLang="zh-TW" sz="3200" baseline="30000" dirty="0">
                <a:latin typeface="DFKai-SB" panose="03000509000000000000" pitchFamily="65" charset="-120"/>
                <a:ea typeface="DFKai-SB" panose="03000509000000000000" pitchFamily="65" charset="-120"/>
              </a:rPr>
              <a:t>11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親愛的，神既然這樣愛我們，我們也應當彼此相愛。</a:t>
            </a:r>
            <a:r>
              <a:rPr lang="en-US" altLang="zh-TW" sz="3200" baseline="30000" dirty="0">
                <a:latin typeface="DFKai-SB" panose="03000509000000000000" pitchFamily="65" charset="-120"/>
                <a:ea typeface="DFKai-SB" panose="03000509000000000000" pitchFamily="65" charset="-120"/>
              </a:rPr>
              <a:t>12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從來沒有人見過神，我們若彼此相愛，</a:t>
            </a:r>
            <a:endParaRPr lang="en-CA" sz="3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29157129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C04565-E98C-F820-49B0-FD615B350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F9EF4565-C35B-2DCE-01C9-F3D2BCCDE7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27BF8FE-C16F-897B-6B98-1054B7AA47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7C1847-15A4-8DB8-5249-3C29E082A4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A3A2D58-42AD-09AC-A619-4448406089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908CF64-B304-C888-D799-FF569BE518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918A37-C538-F980-A670-E4582F902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TW" altLang="en-US" sz="4400" dirty="0">
                <a:solidFill>
                  <a:schemeClr val="bg1"/>
                </a:solidFill>
              </a:rPr>
              <a:t>愛的能力</a:t>
            </a:r>
            <a:br>
              <a:rPr lang="en-CA" altLang="zh-TW" sz="4400" dirty="0">
                <a:solidFill>
                  <a:schemeClr val="bg1"/>
                </a:solidFill>
              </a:rPr>
            </a:br>
            <a:r>
              <a:rPr lang="zh-TW" altLang="en-US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約壹</a:t>
            </a:r>
            <a:r>
              <a:rPr lang="en-CA" altLang="zh-TW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4:12-16</a:t>
            </a:r>
            <a:endParaRPr lang="en-CA" sz="32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48FDD-2BDE-5FE5-7F8D-C4A42DDC1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sz="1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反思問題：</a:t>
            </a:r>
          </a:p>
          <a:p>
            <a:pPr>
              <a:spcAft>
                <a:spcPts val="600"/>
              </a:spcAft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我清晰聖靈的內住嗎？</a:t>
            </a:r>
          </a:p>
          <a:p>
            <a:pPr>
              <a:spcAft>
                <a:spcPts val="600"/>
              </a:spcAft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我有常依靠祂行事為人嗎？</a:t>
            </a:r>
            <a:endParaRPr lang="en-CA" altLang="zh-TW" sz="5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02333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BCA245D-67E8-34F7-4355-D90C013BDA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66BF79D-63C3-DD91-99C2-183712C76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97C2C35-BCE9-6095-BF7E-56373F4A80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CEDB20-EA67-F741-DBA8-0AA94BF458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B6A565-F158-1F84-362F-34F3537826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0FF135B2-C197-06B1-6EFB-E3458F371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471CD5-C0F6-4098-899F-8E16EAF30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</a:rPr>
              <a:t>神就是愛</a:t>
            </a:r>
            <a:br>
              <a:rPr lang="en-CA" altLang="zh-TW" sz="3200" dirty="0">
                <a:solidFill>
                  <a:schemeClr val="bg1"/>
                </a:solidFill>
              </a:rPr>
            </a:br>
            <a:r>
              <a:rPr lang="zh-TW" altLang="en-US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約壹</a:t>
            </a:r>
            <a:r>
              <a:rPr lang="en-CA" altLang="zh-TW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4:7-16</a:t>
            </a:r>
            <a:endParaRPr lang="en-CA" sz="32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8CA53-9E93-B81C-57D5-3A1A012BAE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9088" y="785371"/>
            <a:ext cx="6721311" cy="561542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神就住在我們裡面，他的愛也在我們裡面得到成全了。</a:t>
            </a:r>
            <a:r>
              <a:rPr lang="en-US" altLang="zh-TW" sz="3200" baseline="30000" dirty="0">
                <a:latin typeface="DFKai-SB" panose="03000509000000000000" pitchFamily="65" charset="-120"/>
                <a:ea typeface="DFKai-SB" panose="03000509000000000000" pitchFamily="65" charset="-120"/>
              </a:rPr>
              <a:t>13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神把他的靈賜給我們，我們就知道我們是住在他裡面，他也住在我們裡面。</a:t>
            </a:r>
            <a:r>
              <a:rPr lang="en-US" altLang="zh-TW" sz="3200" baseline="30000" dirty="0">
                <a:latin typeface="DFKai-SB" panose="03000509000000000000" pitchFamily="65" charset="-120"/>
                <a:ea typeface="DFKai-SB" panose="03000509000000000000" pitchFamily="65" charset="-120"/>
              </a:rPr>
              <a:t>14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父差遣子作世人的救主，這是我們見過的，並且現在作見證。</a:t>
            </a:r>
            <a:r>
              <a:rPr lang="en-US" altLang="zh-TW" sz="3200" baseline="30000" dirty="0">
                <a:latin typeface="DFKai-SB" panose="03000509000000000000" pitchFamily="65" charset="-120"/>
                <a:ea typeface="DFKai-SB" panose="03000509000000000000" pitchFamily="65" charset="-120"/>
              </a:rPr>
              <a:t>15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凡承認耶穌是神的兒子的，神就住在他裡面，他也住在神裡面。</a:t>
            </a:r>
            <a:r>
              <a:rPr lang="en-US" altLang="zh-TW" sz="3200" baseline="30000" dirty="0">
                <a:latin typeface="DFKai-SB" panose="03000509000000000000" pitchFamily="65" charset="-120"/>
                <a:ea typeface="DFKai-SB" panose="03000509000000000000" pitchFamily="65" charset="-120"/>
              </a:rPr>
              <a:t>16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神對我們的愛，我們已經明白了，而且相信了。神就是愛；住在愛裡面的，就住在神裡面，神也住在他裡面。」</a:t>
            </a:r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2875563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DC22BE-4749-0586-2902-7504CE17F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45C5CC17-FF17-43CF-B073-D9051465D5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BE2DDC-0D14-44E6-A1AB-2EEC09507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8543D98-0AA2-43B4-B508-DC1DB7F3D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9723C1D-9A1A-465B-8164-483BF5426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6680484-5F73-4078-85C2-415205B1A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70B042-4BD8-FADD-A4CA-5ECAC9124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TW" altLang="en-US" sz="4400" dirty="0">
                <a:solidFill>
                  <a:schemeClr val="bg1"/>
                </a:solidFill>
              </a:rPr>
              <a:t>愛的生命</a:t>
            </a:r>
            <a:br>
              <a:rPr lang="en-CA" altLang="zh-TW" sz="3200" dirty="0">
                <a:solidFill>
                  <a:schemeClr val="bg1"/>
                </a:solidFill>
              </a:rPr>
            </a:br>
            <a:r>
              <a:rPr lang="zh-TW" altLang="en-US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約壹</a:t>
            </a:r>
            <a:r>
              <a:rPr lang="en-CA" altLang="zh-TW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4:7-8</a:t>
            </a:r>
            <a:endParaRPr lang="en-CA" sz="32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79433-BB84-B368-650A-59C93376E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sz="1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「親愛的，我們應當彼此相愛，因為愛是從神那裡來的。凡是愛人的，都是從神生的，並且認識神。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不愛人的，就不認識神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，因為神就是愛。」</a:t>
            </a:r>
            <a:r>
              <a:rPr lang="en-CA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4: 7-8</a:t>
            </a: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9740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83D1BB-E5F4-1586-F4CC-75CEB2564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2E6F1C83-D938-37EB-1A10-E3E206309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AC41CF-307F-987C-DE40-0F7ED78A34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D71276-3D32-3F08-3966-E5A18DE4A6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0EC5460-2864-0A96-AF2B-0767B74D9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FF835B5-C2F1-667B-BA98-A0214435CA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545605-D6EF-AF56-A942-02530B82E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TW" altLang="en-US" sz="4400" dirty="0">
                <a:solidFill>
                  <a:schemeClr val="bg1"/>
                </a:solidFill>
              </a:rPr>
              <a:t>愛的生命</a:t>
            </a:r>
            <a:br>
              <a:rPr lang="en-CA" altLang="zh-TW" sz="3200" dirty="0">
                <a:solidFill>
                  <a:schemeClr val="bg1"/>
                </a:solidFill>
              </a:rPr>
            </a:br>
            <a:r>
              <a:rPr lang="zh-TW" altLang="en-US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約壹</a:t>
            </a:r>
            <a:r>
              <a:rPr lang="en-CA" altLang="zh-TW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4:7-8</a:t>
            </a:r>
            <a:endParaRPr lang="en-CA" sz="32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EBB80-E384-9C07-2609-9FE7DB0252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sz="1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「親愛的，我們應當彼此相愛，因為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愛是從神那裡來的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。凡是愛人的，都是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從神生的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，並且認識神。不愛人的，就不認識神，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因為神就是愛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。」</a:t>
            </a:r>
            <a:r>
              <a:rPr lang="en-CA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4: 7-8</a:t>
            </a: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3876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75A90A-ACC1-7944-170A-182607030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86D7A9D3-135B-0C30-9A71-A48E79AB08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91CB4C3-63A9-4C42-06A2-AB7C15E1DF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FA2609-2D66-A062-BD3B-D94CA7A5B5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B5AE19F-D3D8-5C94-0F0E-6C96718BC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56CAE89-8654-F45B-1248-0A3FE0DF55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3CDB54-3BA6-2422-F3BD-D0D6D0386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TW" altLang="en-US" sz="4400" dirty="0">
                <a:solidFill>
                  <a:schemeClr val="bg1"/>
                </a:solidFill>
              </a:rPr>
              <a:t>愛的生命</a:t>
            </a:r>
            <a:br>
              <a:rPr lang="en-CA" altLang="zh-TW" sz="3200" dirty="0">
                <a:solidFill>
                  <a:schemeClr val="bg1"/>
                </a:solidFill>
              </a:rPr>
            </a:br>
            <a:r>
              <a:rPr lang="zh-TW" altLang="en-US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約壹</a:t>
            </a:r>
            <a:r>
              <a:rPr lang="en-CA" altLang="zh-TW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4:7-8</a:t>
            </a:r>
            <a:endParaRPr lang="en-CA" sz="32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8CACA-47F0-7F15-A438-1E3807E47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sz="1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信主兩個相連的屬靈事實： </a:t>
            </a:r>
            <a:endParaRPr lang="en-CA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742950" indent="-742950">
              <a:spcAft>
                <a:spcPts val="600"/>
              </a:spcAft>
              <a:buAutoNum type="arabicParenR"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與神的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聯合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altLang="zh-TW" sz="3600" dirty="0">
                <a:ea typeface="DFKai-SB" panose="03000509000000000000" pitchFamily="65" charset="-120"/>
              </a:rPr>
              <a:t>(</a:t>
            </a:r>
            <a:r>
              <a:rPr lang="en-CA" altLang="zh-TW" sz="3600" dirty="0">
                <a:ea typeface="DFKai-SB" panose="03000509000000000000" pitchFamily="65" charset="-120"/>
              </a:rPr>
              <a:t>union) </a:t>
            </a:r>
          </a:p>
          <a:p>
            <a:pPr marL="0" indent="0">
              <a:spcAft>
                <a:spcPts val="600"/>
              </a:spcAft>
              <a:buNone/>
            </a:pP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73679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2F798D-06C7-3C72-AF2A-8DB27D1EB1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93D5FBF6-188E-732F-C842-CB067D1EEA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C223EE-528E-6109-5871-451AA6B0A6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3F87387-B6D7-58B4-811C-DDAD5D33AD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3FBFAC-814B-50DB-2368-3FF3437732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A586F5-AF83-FA17-5588-14894B141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DD459F-9780-B574-9659-E1101F3BB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TW" altLang="en-US" sz="4400" dirty="0">
                <a:solidFill>
                  <a:schemeClr val="bg1"/>
                </a:solidFill>
              </a:rPr>
              <a:t>愛的生命</a:t>
            </a:r>
            <a:br>
              <a:rPr lang="en-CA" altLang="zh-TW" sz="3200" dirty="0">
                <a:solidFill>
                  <a:schemeClr val="bg1"/>
                </a:solidFill>
              </a:rPr>
            </a:br>
            <a:r>
              <a:rPr lang="zh-TW" altLang="en-US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約壹</a:t>
            </a:r>
            <a:r>
              <a:rPr lang="en-CA" altLang="zh-TW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4:7-8</a:t>
            </a:r>
            <a:endParaRPr lang="en-CA" sz="32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7EC05-1194-DFE9-505A-101C0526C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sz="1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「凡接受他的，就是信他名的人，他就賜給他們權利，成為　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神的兒女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。」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r">
              <a:lnSpc>
                <a:spcPct val="110000"/>
              </a:lnSpc>
              <a:spcBef>
                <a:spcPts val="0"/>
              </a:spcBef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約</a:t>
            </a: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1:12</a:t>
            </a: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41463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A2A159-79FF-C666-7970-608885F45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F6214C10-DBD7-2250-46B2-0760A84F0F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802C93-12E0-A747-11B2-9468004C37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276B07-05CC-CFB9-81DD-41003DD27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D06A284-8235-583B-146B-521B12CDF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AA0CE30-A914-3A3C-9324-5C7CAEDDDB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1D40EE-5EF3-FC2C-7240-2EDA70E3D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TW" altLang="en-US" sz="4400" dirty="0">
                <a:solidFill>
                  <a:schemeClr val="bg1"/>
                </a:solidFill>
              </a:rPr>
              <a:t>愛的生命</a:t>
            </a:r>
            <a:br>
              <a:rPr lang="en-CA" altLang="zh-TW" sz="3200" dirty="0">
                <a:solidFill>
                  <a:schemeClr val="bg1"/>
                </a:solidFill>
              </a:rPr>
            </a:br>
            <a:r>
              <a:rPr lang="zh-TW" altLang="en-US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約壹</a:t>
            </a:r>
            <a:r>
              <a:rPr lang="en-CA" altLang="zh-TW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4:7-8</a:t>
            </a:r>
            <a:endParaRPr lang="en-CA" sz="32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6894F-06F8-9DD6-631D-DB76B3E7C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sz="1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信主的兩個相連屬靈事實： </a:t>
            </a:r>
            <a:endParaRPr lang="en-CA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742950" indent="-742950">
              <a:spcAft>
                <a:spcPts val="600"/>
              </a:spcAft>
              <a:buAutoNum type="arabicParenR"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與神的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聯合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altLang="zh-TW" sz="3600" dirty="0">
                <a:ea typeface="DFKai-SB" panose="03000509000000000000" pitchFamily="65" charset="-120"/>
              </a:rPr>
              <a:t>(</a:t>
            </a:r>
            <a:r>
              <a:rPr lang="en-CA" altLang="zh-TW" sz="3600" dirty="0">
                <a:ea typeface="DFKai-SB" panose="03000509000000000000" pitchFamily="65" charset="-120"/>
              </a:rPr>
              <a:t>union) </a:t>
            </a:r>
          </a:p>
          <a:p>
            <a:pPr marL="742950" indent="-742950">
              <a:spcAft>
                <a:spcPts val="600"/>
              </a:spcAft>
              <a:buAutoNum type="arabicParenR"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與神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相交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altLang="zh-TW" sz="3600" dirty="0">
                <a:ea typeface="DFKai-SB" panose="03000509000000000000" pitchFamily="65" charset="-120"/>
              </a:rPr>
              <a:t>(</a:t>
            </a:r>
            <a:r>
              <a:rPr lang="en-CA" altLang="zh-TW" sz="3600" dirty="0">
                <a:ea typeface="DFKai-SB" panose="03000509000000000000" pitchFamily="65" charset="-120"/>
              </a:rPr>
              <a:t>communion)</a:t>
            </a:r>
            <a:endParaRPr lang="en-CA" sz="3600" dirty="0"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20246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13A618-804E-9C00-747A-DCEF4E58E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C3390B19-9CEE-C07E-5EBB-BFE48B278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68EC74-CB0B-6C12-AABA-81E84EF5E6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4D1219-61E4-820A-DADA-6D0ADEC9BE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395051E-3EEC-9252-1F45-7569523430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E1658DB-54B3-C026-0EFF-349C8858EF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Nova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22E3EF-9C0A-0ECE-2E1D-607E2054A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TW" altLang="en-US" sz="4400" dirty="0">
                <a:solidFill>
                  <a:schemeClr val="bg1"/>
                </a:solidFill>
              </a:rPr>
              <a:t>愛的生命</a:t>
            </a:r>
            <a:br>
              <a:rPr lang="en-CA" altLang="zh-TW" sz="3200" dirty="0">
                <a:solidFill>
                  <a:schemeClr val="bg1"/>
                </a:solidFill>
              </a:rPr>
            </a:br>
            <a:r>
              <a:rPr lang="zh-TW" altLang="en-US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約壹</a:t>
            </a:r>
            <a:r>
              <a:rPr lang="en-CA" altLang="zh-TW" sz="3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4:7-8</a:t>
            </a:r>
            <a:endParaRPr lang="en-CA" sz="32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C2696-5CB7-5D12-2470-29EBE19E1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sz="1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「論到太初就已經存在的生命之道，就是我們所聽見，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親眼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所看見，仔細觀察過，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親手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摸過的。」約壹</a:t>
            </a: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1:1 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「</a:t>
            </a: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…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我們是與父和他的兒子耶穌基督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彼此相通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的。」約壹</a:t>
            </a: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1:3 </a:t>
            </a:r>
            <a:endParaRPr lang="en-CA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3000739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GradientRise">
      <a:dk1>
        <a:sysClr val="windowText" lastClr="000000"/>
      </a:dk1>
      <a:lt1>
        <a:srgbClr val="FFFFFF"/>
      </a:lt1>
      <a:dk2>
        <a:srgbClr val="3C0F3A"/>
      </a:dk2>
      <a:lt2>
        <a:srgbClr val="F1F2F2"/>
      </a:lt2>
      <a:accent1>
        <a:srgbClr val="A6025C"/>
      </a:accent1>
      <a:accent2>
        <a:srgbClr val="92248E"/>
      </a:accent2>
      <a:accent3>
        <a:srgbClr val="DE95C4"/>
      </a:accent3>
      <a:accent4>
        <a:srgbClr val="FE4A00"/>
      </a:accent4>
      <a:accent5>
        <a:srgbClr val="DA002F"/>
      </a:accent5>
      <a:accent6>
        <a:srgbClr val="FF907A"/>
      </a:accent6>
      <a:hlink>
        <a:srgbClr val="CA71E4"/>
      </a:hlink>
      <a:folHlink>
        <a:srgbClr val="E45E49"/>
      </a:folHlink>
    </a:clrScheme>
    <a:fontScheme name="Avenir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</TotalTime>
  <Words>1443</Words>
  <Application>Microsoft Office PowerPoint</Application>
  <PresentationFormat>Widescreen</PresentationFormat>
  <Paragraphs>75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DFKai-SB</vt:lpstr>
      <vt:lpstr>Arial</vt:lpstr>
      <vt:lpstr>Gill Sans Nova</vt:lpstr>
      <vt:lpstr>GradientRiseVTI</vt:lpstr>
      <vt:lpstr>神就是愛</vt:lpstr>
      <vt:lpstr>神就是愛 約壹4:7-16</vt:lpstr>
      <vt:lpstr>神就是愛 約壹4:7-16</vt:lpstr>
      <vt:lpstr>愛的生命 約壹4:7-8</vt:lpstr>
      <vt:lpstr>愛的生命 約壹4:7-8</vt:lpstr>
      <vt:lpstr>愛的生命 約壹4:7-8</vt:lpstr>
      <vt:lpstr>愛的生命 約壹4:7-8</vt:lpstr>
      <vt:lpstr>愛的生命 約壹4:7-8</vt:lpstr>
      <vt:lpstr>愛的生命 約壹4:7-8</vt:lpstr>
      <vt:lpstr>愛的生命 約壹4:7-8</vt:lpstr>
      <vt:lpstr>愛的行動 約壹4:9-11</vt:lpstr>
      <vt:lpstr>愛的行動 約壹4:9-11</vt:lpstr>
      <vt:lpstr>愛的行動 約壹4:9-11</vt:lpstr>
      <vt:lpstr>愛的行動 約壹4:9-11</vt:lpstr>
      <vt:lpstr>愛的行動 約壹4:9-11</vt:lpstr>
      <vt:lpstr>愛的能力 約壹4:12-16</vt:lpstr>
      <vt:lpstr>愛的能力 約壹4:12-16</vt:lpstr>
      <vt:lpstr>愛的能力 約壹4:12-16</vt:lpstr>
      <vt:lpstr>愛的能力 約壹4:12-16</vt:lpstr>
      <vt:lpstr>愛的能力 約壹4:12-16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Aaron Tang</dc:creator>
  <cp:lastModifiedBy>Aaron Tang</cp:lastModifiedBy>
  <cp:revision>2</cp:revision>
  <dcterms:created xsi:type="dcterms:W3CDTF">2025-12-04T16:32:43Z</dcterms:created>
  <dcterms:modified xsi:type="dcterms:W3CDTF">2025-12-15T19:55:58Z</dcterms:modified>
</cp:coreProperties>
</file>