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8" r:id="rId2"/>
    <p:sldId id="257" r:id="rId3"/>
    <p:sldId id="258" r:id="rId4"/>
    <p:sldId id="277" r:id="rId5"/>
    <p:sldId id="274" r:id="rId6"/>
    <p:sldId id="275" r:id="rId7"/>
    <p:sldId id="276" r:id="rId8"/>
  </p:sldIdLst>
  <p:sldSz cx="18288000" cy="10287000"/>
  <p:notesSz cx="6858000" cy="9144000"/>
  <p:embeddedFontLst>
    <p:embeddedFont>
      <p:font typeface="Arimo Bold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766A-9340-464B-B9E0-7391B03E079F}" v="5" dt="2025-12-05T20:22:14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7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2025-12-17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1C12-6D19-A560-0E78-DBF4C548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092C4-A40A-930F-A0A5-7019415E2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EE70A-E796-B209-B1F0-4EA63D9C2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8896F-16CF-9962-BDF5-4A895AA4C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5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christmas event&#10;&#10;AI-generated content may be incorrect.">
            <a:extLst>
              <a:ext uri="{FF2B5EF4-FFF2-40B4-BE49-F238E27FC236}">
                <a16:creationId xmlns:a16="http://schemas.microsoft.com/office/drawing/2014/main" id="{0567A6E6-7DEC-37DA-2524-23D293833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123661" y="1583969"/>
            <a:ext cx="9801661" cy="6565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Theme Scripture Passages</a:t>
            </a: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Mary’s Worship — Luke 1:38</a:t>
            </a:r>
          </a:p>
          <a:p>
            <a:pPr algn="l">
              <a:buNone/>
            </a:pP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Joseph’s Worship — Matthew 1:24</a:t>
            </a:r>
          </a:p>
          <a:p>
            <a:pPr algn="l">
              <a:buNone/>
            </a:pP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Shepherds’ Worship — Luke 2:15–20</a:t>
            </a:r>
          </a:p>
          <a:p>
            <a:pPr algn="l">
              <a:buNone/>
            </a:pP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Wise Men’s Worship — Matthew 2:10–11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44877" y="573530"/>
            <a:ext cx="8543830" cy="10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373601" y="876299"/>
            <a:ext cx="10945525" cy="1022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we hear "worship," we often think of singing, prayer, or church attendance. These are indeed forms of worship.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is worship always comfortable, convenient, or cost-free?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Christmas narrative reveals a deeper, more challenging truth, true worship often involves significant personal cost and a response to God's specific call.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Christmas story illustrate how authentic worship demands a cost and requires a specific call.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992686" y="-4712819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600" y="1485899"/>
            <a:ext cx="10168142" cy="672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AND CALL OF 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MARY’S WORSHIP — THE COST OF SURRENDER (Luke 1:38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Answers God’s Call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Costs Our Comfort and Reputation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Makes Room for God’s Purpose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373602" y="1153053"/>
            <a:ext cx="10982800" cy="8061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AND CALL OF 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JOSEPH’S WORSHIP — THE COST OF OBEDIENCE (Matthew 1:24)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Requires Obedience to God’s Word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Calls Us to Protect What God Is Doing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Means Trusting God Beyond Logic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373601" y="1153053"/>
            <a:ext cx="10782713" cy="640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AND CALL OF 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SHEPHERDS’ WORSHIP — THE COST OF PRIORITY &amp; PRESENCE (Luke 2:15–20)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Requires Leaving Lesser Things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Requires Seeking Jesus with Urgency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Results in Witness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B5B7-8565-A528-E616-93E7490B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72BB3A-1064-CE2F-0CC0-4BA814CB3E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BF8764-ACC4-C23B-99BE-27EF9720A54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C0B9504-C60B-0536-331D-F437465CF78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EE5BE3C-8CAD-31BF-07A4-D6A77032764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036203F-EBAB-7926-2998-10D17DC93B6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9FCFA2D-4567-D2B1-AF03-BE83AEC766E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4C52F5F-D814-3879-8122-46B23B629900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CA1957F-DE75-7B9D-F386-DD2FB94716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7D660C0-4C48-0E9F-37C4-A7083AE8CAD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D7A471D-3CFA-919A-6520-1EA307C5AE9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AF0C2ED-81FA-782C-3813-7FA40E39ADC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4A61A12-AF59-429E-0B62-705A1D31780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82020E2-F865-CF35-93DA-8107B9316C2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F18D0A1-3D88-CDDA-B8E1-6508D06DA2F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5D3616B-9AA1-C138-60CC-8F49422103D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F2A3AD0-6EDA-B0BF-EFDE-94283A19911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0EC68FA-2D23-7E66-E414-0E4E78112B6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441F361-D7F0-4B40-5156-9E86058F23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1ACFDC9-750D-A487-A5BA-2A2EB50CE46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DDB6178-0A69-98DA-056D-D6A2D1CEB58F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72B7EC3-2972-DCE1-19E4-95B9195DA9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7207251-14C9-0374-F214-B04B4C7C9E1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A7B24C3-0D85-22CC-A811-1AE48A344EA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9AC9144-C3CE-960A-F6E1-59F61FD1BF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0F10E3-8293-0E7B-470C-E91C3C1E321B}"/>
              </a:ext>
            </a:extLst>
          </p:cNvPr>
          <p:cNvSpPr txBox="1"/>
          <p:nvPr/>
        </p:nvSpPr>
        <p:spPr>
          <a:xfrm>
            <a:off x="609599" y="1638300"/>
            <a:ext cx="10592081" cy="612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AND CALL OF WORSHIP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WISE MEN’S WORSHIP — THE COST OF GIVING (Matthew 2:10–11)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Requires Diligent Pursuit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Requires Joyful Sacrifice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Offers God Our Best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1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11335</TotalTime>
  <Words>273</Words>
  <Application>Microsoft Office PowerPoint</Application>
  <PresentationFormat>Custom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Aptos</vt:lpstr>
      <vt:lpstr>Wingdings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2025-12-17T20:15:50Z</dcterms:modified>
  <dc:identifier>DAGbAtwYxKE</dc:identifier>
</cp:coreProperties>
</file>