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08" r:id="rId7"/>
  </p:sldMasterIdLst>
  <p:notesMasterIdLst>
    <p:notesMasterId r:id="rId69"/>
  </p:notesMasterIdLst>
  <p:handoutMasterIdLst>
    <p:handoutMasterId r:id="rId70"/>
  </p:handoutMasterIdLst>
  <p:sldIdLst>
    <p:sldId id="883" r:id="rId8"/>
    <p:sldId id="1100" r:id="rId9"/>
    <p:sldId id="991" r:id="rId10"/>
    <p:sldId id="1082" r:id="rId11"/>
    <p:sldId id="983" r:id="rId12"/>
    <p:sldId id="1101" r:id="rId13"/>
    <p:sldId id="1102" r:id="rId14"/>
    <p:sldId id="940" r:id="rId15"/>
    <p:sldId id="1103" r:id="rId16"/>
    <p:sldId id="1155" r:id="rId17"/>
    <p:sldId id="1156" r:id="rId18"/>
    <p:sldId id="1142" r:id="rId19"/>
    <p:sldId id="1121" r:id="rId20"/>
    <p:sldId id="966" r:id="rId21"/>
    <p:sldId id="1122" r:id="rId22"/>
    <p:sldId id="1174" r:id="rId23"/>
    <p:sldId id="1124" r:id="rId24"/>
    <p:sldId id="1170" r:id="rId25"/>
    <p:sldId id="1171" r:id="rId26"/>
    <p:sldId id="937" r:id="rId27"/>
    <p:sldId id="1116" r:id="rId28"/>
    <p:sldId id="1125" r:id="rId29"/>
    <p:sldId id="1164" r:id="rId30"/>
    <p:sldId id="1165" r:id="rId31"/>
    <p:sldId id="977" r:id="rId32"/>
    <p:sldId id="1167" r:id="rId33"/>
    <p:sldId id="1076" r:id="rId34"/>
    <p:sldId id="951" r:id="rId35"/>
    <p:sldId id="1168" r:id="rId36"/>
    <p:sldId id="1077" r:id="rId37"/>
    <p:sldId id="970" r:id="rId38"/>
    <p:sldId id="1154" r:id="rId39"/>
    <p:sldId id="1146" r:id="rId40"/>
    <p:sldId id="540" r:id="rId41"/>
    <p:sldId id="1157" r:id="rId42"/>
    <p:sldId id="1172" r:id="rId43"/>
    <p:sldId id="1023" r:id="rId44"/>
    <p:sldId id="1024" r:id="rId45"/>
    <p:sldId id="1147" r:id="rId46"/>
    <p:sldId id="1026" r:id="rId47"/>
    <p:sldId id="1158" r:id="rId48"/>
    <p:sldId id="1173" r:id="rId49"/>
    <p:sldId id="1028" r:id="rId50"/>
    <p:sldId id="1080" r:id="rId51"/>
    <p:sldId id="1034" r:id="rId52"/>
    <p:sldId id="1033" r:id="rId53"/>
    <p:sldId id="1031" r:id="rId54"/>
    <p:sldId id="1017" r:id="rId55"/>
    <p:sldId id="1160" r:id="rId56"/>
    <p:sldId id="1161" r:id="rId57"/>
    <p:sldId id="866" r:id="rId58"/>
    <p:sldId id="809" r:id="rId59"/>
    <p:sldId id="909" r:id="rId60"/>
    <p:sldId id="1150" r:id="rId61"/>
    <p:sldId id="1175" r:id="rId62"/>
    <p:sldId id="1096" r:id="rId63"/>
    <p:sldId id="984" r:id="rId64"/>
    <p:sldId id="1030" r:id="rId65"/>
    <p:sldId id="1145" r:id="rId66"/>
    <p:sldId id="1029" r:id="rId67"/>
    <p:sldId id="954" r:id="rId6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91021"/>
    <a:srgbClr val="E6542C"/>
    <a:srgbClr val="E3C7ED"/>
    <a:srgbClr val="007A37"/>
    <a:srgbClr val="F5801F"/>
    <a:srgbClr val="003217"/>
    <a:srgbClr val="FFFF00"/>
    <a:srgbClr val="F8A45E"/>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280DD-C1FF-259D-F6FD-BEB315AD5C84}" v="58" dt="2025-12-21T01:44:58.382"/>
    <p1510:client id="{59B785FE-8DE5-716C-0CDD-E57B1BEA760E}" v="14" dt="2025-12-20T09:18:13.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246" y="288"/>
      </p:cViewPr>
      <p:guideLst>
        <p:guide orient="horz" pos="206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21/12/2025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21/12/2025</a:t>
            </a:fld>
            <a:endParaRPr lang="en-AU"/>
          </a:p>
        </p:txBody>
      </p:sp>
      <p:sp>
        <p:nvSpPr>
          <p:cNvPr id="4" name="Slide Image Placeholder 3"/>
          <p:cNvSpPr>
            <a:spLocks noGrp="1" noRot="1" noChangeAspect="1"/>
          </p:cNvSpPr>
          <p:nvPr>
            <p:ph type="sldImg" idx="2"/>
          </p:nvPr>
        </p:nvSpPr>
        <p:spPr>
          <a:xfrm>
            <a:off x="1100138" y="698500"/>
            <a:ext cx="46577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us01.safelinks.protection.outlook.com/?url=https%3A%2F%2Fwww.youtube.com%2Fwatch%3Fv%3Dcv_tt4d2mVo&amp;data=05%7C02%7Clauren.martin%40anglicanchurchsq.org.au%7C42c6a228b6a441d731d308de2f93cb59%7Ce01ad06d365944099991d5c9c0063307%7C1%7C0%7C639000509007338664%7CUnknown%7CTWFpbGZsb3d8eyJFbXB0eU1hcGkiOnRydWUsIlYiOiIwLjAuMDAwMCIsIlAiOiJXaW4zMiIsIkFOIjoiTWFpbCIsIldUIjoyfQ%3D%3D%7C0%7C%7C%7C&amp;sdata=AW%2BlP%2FKmcpqa%2BwpfhpJXolicvyPtwRpdqyzj2erbJSY%3D&amp;reserved=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43</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r>
              <a:rPr lang="en-AU"/>
              <a:t>Link for video: </a:t>
            </a:r>
            <a:r>
              <a:rPr lang="en-US" sz="1200" b="1" i="0" kern="1200">
                <a:solidFill>
                  <a:schemeClr val="tx1"/>
                </a:solidFill>
                <a:effectLst/>
                <a:latin typeface="+mn-lt"/>
                <a:ea typeface="+mn-ea"/>
                <a:cs typeface="+mn-cs"/>
              </a:rPr>
              <a:t>Christmas is coming! - Advent Ring 4  </a:t>
            </a:r>
            <a:r>
              <a:rPr lang="en-US" sz="1200" b="1" i="0" kern="1200">
                <a:solidFill>
                  <a:schemeClr val="tx1"/>
                </a:solidFill>
                <a:effectLst/>
                <a:latin typeface="+mn-lt"/>
                <a:ea typeface="+mn-ea"/>
                <a:cs typeface="+mn-cs"/>
                <a:hlinkClick r:id="rId3" tooltip="Original URL: https://www.youtube.com/watch?v=cv_tt4d2mVo. Click or tap if you trust this link."/>
              </a:rPr>
              <a:t>https://www.youtube.com/watch?v=cv_tt4d2mVo </a:t>
            </a:r>
            <a:r>
              <a:rPr lang="en-AU"/>
              <a:t>(just in case </a:t>
            </a:r>
            <a:r>
              <a:rPr lang="en-AU">
                <a:sym typeface="Wingdings" panose="05000000000000000000" pitchFamily="2" charset="2"/>
              </a:rPr>
              <a:t>)</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1153734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57</a:t>
            </a:fld>
            <a:endParaRPr lang="en-AU"/>
          </a:p>
        </p:txBody>
      </p:sp>
    </p:spTree>
    <p:extLst>
      <p:ext uri="{BB962C8B-B14F-4D97-AF65-F5344CB8AC3E}">
        <p14:creationId xmlns:p14="http://schemas.microsoft.com/office/powerpoint/2010/main" val="205585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60</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61</a:t>
            </a:fld>
            <a:endParaRPr lang="en-AU"/>
          </a:p>
        </p:txBody>
      </p:sp>
    </p:spTree>
    <p:extLst>
      <p:ext uri="{BB962C8B-B14F-4D97-AF65-F5344CB8AC3E}">
        <p14:creationId xmlns:p14="http://schemas.microsoft.com/office/powerpoint/2010/main" val="734595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21/12/2025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21/12/2025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21/12/2025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21/12/2025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21/12/2025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21/12/2025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21/12/2025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21/12/2025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21/12/2025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21/12/2025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21/12/2025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21/12/2025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21/12/2025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20000" b="-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21/12/2025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20000" b="-20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20000" b="-20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20000" b="-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21/12/2025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2X5nzx3xfJ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NCzftU79qJ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VBMvnx1o0u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i0tPg9xMojs?feature=oembed" TargetMode="External"/><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HeIPA81IZNI"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holyhermits.com.au/even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a:t>
            </a:fld>
            <a:endParaRPr lang="en-AU"/>
          </a:p>
        </p:txBody>
      </p:sp>
      <p:sp>
        <p:nvSpPr>
          <p:cNvPr id="4" name="TextBox 3"/>
          <p:cNvSpPr txBox="1"/>
          <p:nvPr/>
        </p:nvSpPr>
        <p:spPr>
          <a:xfrm>
            <a:off x="387460" y="563263"/>
            <a:ext cx="11613444" cy="2760243"/>
          </a:xfrm>
          <a:prstGeom prst="rect">
            <a:avLst/>
          </a:prstGeom>
          <a:noFill/>
        </p:spPr>
        <p:txBody>
          <a:bodyPr wrap="square" lIns="91440" tIns="45720" rIns="91440" bIns="45720" rtlCol="0" anchor="t">
            <a:spAutoFit/>
          </a:bodyPr>
          <a:lstStyle/>
          <a:p>
            <a:pPr algn="ctr">
              <a:lnSpc>
                <a:spcPct val="150000"/>
              </a:lnSpc>
            </a:pPr>
            <a:r>
              <a:rPr lang="en-AU" sz="4000">
                <a:solidFill>
                  <a:srgbClr val="7030A0"/>
                </a:solidFill>
                <a:latin typeface="Comic Sans MS"/>
                <a:cs typeface="MV Boli"/>
              </a:rPr>
              <a:t>Welcome to Holy Hermits Online Worship</a:t>
            </a:r>
            <a:endParaRPr lang="en-AU" sz="4000">
              <a:solidFill>
                <a:srgbClr val="7030A0"/>
              </a:solidFill>
              <a:latin typeface="Comic Sans MS" panose="030F0702030302020204" pitchFamily="66" charset="0"/>
              <a:cs typeface="MV Boli" panose="02000500030200090000" pitchFamily="2" charset="0"/>
            </a:endParaRPr>
          </a:p>
          <a:p>
            <a:pPr algn="ctr">
              <a:lnSpc>
                <a:spcPct val="150000"/>
              </a:lnSpc>
            </a:pPr>
            <a:r>
              <a:rPr lang="en-AU" sz="4000">
                <a:solidFill>
                  <a:srgbClr val="7030A0"/>
                </a:solidFill>
                <a:latin typeface="Comic Sans MS"/>
                <a:cs typeface="MV Boli"/>
              </a:rPr>
              <a:t>The 4</a:t>
            </a:r>
            <a:r>
              <a:rPr lang="en-AU" sz="4000" baseline="30000">
                <a:solidFill>
                  <a:srgbClr val="7030A0"/>
                </a:solidFill>
                <a:latin typeface="Comic Sans MS"/>
                <a:cs typeface="MV Boli"/>
              </a:rPr>
              <a:t>th</a:t>
            </a:r>
            <a:r>
              <a:rPr lang="en-AU" sz="4000">
                <a:solidFill>
                  <a:srgbClr val="7030A0"/>
                </a:solidFill>
                <a:latin typeface="Comic Sans MS"/>
                <a:cs typeface="MV Boli"/>
              </a:rPr>
              <a:t> Sunday of Advent A</a:t>
            </a:r>
            <a:endParaRPr lang="en-AU" sz="4000">
              <a:solidFill>
                <a:srgbClr val="7030A0"/>
              </a:solidFill>
              <a:latin typeface="Comic Sans MS" panose="030F0702030302020204" pitchFamily="66" charset="0"/>
              <a:cs typeface="MV Boli" panose="02000500030200090000" pitchFamily="2" charset="0"/>
            </a:endParaRPr>
          </a:p>
          <a:p>
            <a:pPr algn="ctr">
              <a:lnSpc>
                <a:spcPct val="150000"/>
              </a:lnSpc>
            </a:pPr>
            <a:r>
              <a:rPr lang="en-AU" sz="4000">
                <a:solidFill>
                  <a:srgbClr val="7030A0"/>
                </a:solidFill>
                <a:latin typeface="Comic Sans MS"/>
                <a:cs typeface="MV Boli"/>
              </a:rPr>
              <a:t>“Love”</a:t>
            </a:r>
            <a:endParaRPr lang="en-AU" sz="4000">
              <a:solidFill>
                <a:srgbClr val="7030A0"/>
              </a:solidFill>
              <a:latin typeface="Comic Sans MS" panose="030F0702030302020204" pitchFamily="66" charset="0"/>
              <a:cs typeface="MV Boli" panose="02000500030200090000" pitchFamily="2" charset="0"/>
            </a:endParaRPr>
          </a:p>
        </p:txBody>
      </p:sp>
      <p:graphicFrame>
        <p:nvGraphicFramePr>
          <p:cNvPr id="7" name="Table 6">
            <a:extLst>
              <a:ext uri="{FF2B5EF4-FFF2-40B4-BE49-F238E27FC236}">
                <a16:creationId xmlns:a16="http://schemas.microsoft.com/office/drawing/2014/main" id="{3915D509-CAFB-F317-1C41-672A4FCC5774}"/>
              </a:ext>
            </a:extLst>
          </p:cNvPr>
          <p:cNvGraphicFramePr>
            <a:graphicFrameLocks noGrp="1"/>
          </p:cNvGraphicFramePr>
          <p:nvPr>
            <p:extLst>
              <p:ext uri="{D42A27DB-BD31-4B8C-83A1-F6EECF244321}">
                <p14:modId xmlns:p14="http://schemas.microsoft.com/office/powerpoint/2010/main" val="2051985552"/>
              </p:ext>
            </p:extLst>
          </p:nvPr>
        </p:nvGraphicFramePr>
        <p:xfrm>
          <a:off x="855217" y="3522538"/>
          <a:ext cx="10687050" cy="2552700"/>
        </p:xfrm>
        <a:graphic>
          <a:graphicData uri="http://schemas.openxmlformats.org/drawingml/2006/table">
            <a:tbl>
              <a:tblPr bandRow="1">
                <a:tableStyleId>{5C22544A-7EE6-4342-B048-85BDC9FD1C3A}</a:tableStyleId>
              </a:tblPr>
              <a:tblGrid>
                <a:gridCol w="3562350">
                  <a:extLst>
                    <a:ext uri="{9D8B030D-6E8A-4147-A177-3AD203B41FA5}">
                      <a16:colId xmlns:a16="http://schemas.microsoft.com/office/drawing/2014/main" val="1632138384"/>
                    </a:ext>
                  </a:extLst>
                </a:gridCol>
                <a:gridCol w="3562350">
                  <a:extLst>
                    <a:ext uri="{9D8B030D-6E8A-4147-A177-3AD203B41FA5}">
                      <a16:colId xmlns:a16="http://schemas.microsoft.com/office/drawing/2014/main" val="4277829746"/>
                    </a:ext>
                  </a:extLst>
                </a:gridCol>
                <a:gridCol w="3562350">
                  <a:extLst>
                    <a:ext uri="{9D8B030D-6E8A-4147-A177-3AD203B41FA5}">
                      <a16:colId xmlns:a16="http://schemas.microsoft.com/office/drawing/2014/main" val="1772611553"/>
                    </a:ext>
                  </a:extLst>
                </a:gridCol>
              </a:tblGrid>
              <a:tr h="457200">
                <a:tc>
                  <a:txBody>
                    <a:bodyPr/>
                    <a:lstStyle/>
                    <a:p>
                      <a:pPr fontAlgn="base">
                        <a:lnSpc>
                          <a:spcPts val="2175"/>
                        </a:lnSpc>
                        <a:buNone/>
                      </a:pPr>
                      <a:r>
                        <a:rPr lang="en-AU" sz="1800">
                          <a:solidFill>
                            <a:srgbClr val="7030A0"/>
                          </a:solidFill>
                          <a:effectLst/>
                          <a:latin typeface="Comic Sans MS"/>
                        </a:rPr>
                        <a:t>Service Prep: Kristine </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Chat Host: Viki</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First Reader: Bob</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806946"/>
                  </a:ext>
                </a:extLst>
              </a:tr>
              <a:tr h="419100">
                <a:tc>
                  <a:txBody>
                    <a:bodyPr/>
                    <a:lstStyle/>
                    <a:p>
                      <a:pPr fontAlgn="base">
                        <a:lnSpc>
                          <a:spcPts val="2175"/>
                        </a:lnSpc>
                        <a:buNone/>
                      </a:pPr>
                      <a:r>
                        <a:rPr lang="en-AU" sz="1800">
                          <a:solidFill>
                            <a:srgbClr val="7030A0"/>
                          </a:solidFill>
                          <a:effectLst/>
                          <a:latin typeface="Comic Sans MS"/>
                        </a:rPr>
                        <a:t>Music: Wiggles 🐶</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Priest: Dean Peter</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Second Reader: Margo</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762666"/>
                  </a:ext>
                </a:extLst>
              </a:tr>
              <a:tr h="419100">
                <a:tc>
                  <a:txBody>
                    <a:bodyPr/>
                    <a:lstStyle/>
                    <a:p>
                      <a:pPr fontAlgn="base">
                        <a:lnSpc>
                          <a:spcPts val="2175"/>
                        </a:lnSpc>
                        <a:buNone/>
                      </a:pPr>
                      <a:r>
                        <a:rPr lang="en-AU" sz="1800">
                          <a:solidFill>
                            <a:srgbClr val="7030A0"/>
                          </a:solidFill>
                          <a:effectLst/>
                          <a:latin typeface="Comic Sans MS"/>
                        </a:rPr>
                        <a:t>Proof-reader: Viki</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Deacon: </a:t>
                      </a:r>
                      <a:endParaRPr lang="en-AU">
                        <a:solidFill>
                          <a:srgbClr val="7030A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Preacher: </a:t>
                      </a:r>
                      <a:r>
                        <a:rPr lang="en-AU" sz="1800" b="0" i="0" u="none" strike="noStrike" noProof="0">
                          <a:solidFill>
                            <a:srgbClr val="7030A0"/>
                          </a:solidFill>
                          <a:effectLst/>
                          <a:latin typeface="Comic Sans MS"/>
                        </a:rPr>
                        <a:t>Dean Peter</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269082"/>
                  </a:ext>
                </a:extLst>
              </a:tr>
              <a:tr h="419100">
                <a:tc>
                  <a:txBody>
                    <a:bodyPr/>
                    <a:lstStyle/>
                    <a:p>
                      <a:pPr fontAlgn="base">
                        <a:lnSpc>
                          <a:spcPts val="2175"/>
                        </a:lnSpc>
                        <a:buNone/>
                      </a:pPr>
                      <a:r>
                        <a:rPr lang="en-AU" sz="1800">
                          <a:solidFill>
                            <a:srgbClr val="7030A0"/>
                          </a:solidFill>
                          <a:effectLst/>
                          <a:latin typeface="Comic Sans MS"/>
                        </a:rPr>
                        <a:t>Broadcaster: Kieron</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Welcomer: Chris</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Fellowship: Julie</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700080"/>
                  </a:ext>
                </a:extLst>
              </a:tr>
              <a:tr h="419100">
                <a:tc>
                  <a:txBody>
                    <a:bodyPr/>
                    <a:lstStyle/>
                    <a:p>
                      <a:pPr fontAlgn="base">
                        <a:lnSpc>
                          <a:spcPts val="2175"/>
                        </a:lnSpc>
                        <a:buNone/>
                      </a:pPr>
                      <a:r>
                        <a:rPr lang="en-AU" sz="1800">
                          <a:solidFill>
                            <a:srgbClr val="7030A0"/>
                          </a:solidFill>
                          <a:effectLst/>
                          <a:latin typeface="Comic Sans MS"/>
                        </a:rPr>
                        <a:t>Backup Broadcaster: Barry</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Leader: Jeremy</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Safety Officer: Chris</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0074295"/>
                  </a:ext>
                </a:extLst>
              </a:tr>
              <a:tr h="419100">
                <a:tc>
                  <a:txBody>
                    <a:bodyPr/>
                    <a:lstStyle/>
                    <a:p>
                      <a:pPr fontAlgn="base">
                        <a:lnSpc>
                          <a:spcPts val="2175"/>
                        </a:lnSpc>
                        <a:buNone/>
                      </a:pPr>
                      <a:r>
                        <a:rPr lang="en-AU" sz="1800">
                          <a:solidFill>
                            <a:srgbClr val="7030A0"/>
                          </a:solidFill>
                          <a:effectLst/>
                          <a:latin typeface="Comic Sans MS"/>
                        </a:rPr>
                        <a:t>Zoom Buttons: Viki</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Cantor: Vanessa</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lnSpc>
                          <a:spcPts val="2175"/>
                        </a:lnSpc>
                        <a:buNone/>
                      </a:pPr>
                      <a:r>
                        <a:rPr lang="en-AU" sz="1800">
                          <a:solidFill>
                            <a:srgbClr val="7030A0"/>
                          </a:solidFill>
                          <a:effectLst/>
                          <a:latin typeface="Comic Sans MS"/>
                        </a:rPr>
                        <a:t>Attendance: Viki</a:t>
                      </a:r>
                      <a:endParaRPr lang="en-AU">
                        <a:solidFill>
                          <a:srgbClr val="7030A0"/>
                        </a:solidFill>
                        <a:effectLst/>
                        <a:latin typeface="Comic Sans M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71719"/>
                  </a:ext>
                </a:extLst>
              </a:tr>
            </a:tbl>
          </a:graphicData>
        </a:graphic>
      </p:graphicFrame>
    </p:spTree>
    <p:extLst>
      <p:ext uri="{BB962C8B-B14F-4D97-AF65-F5344CB8AC3E}">
        <p14:creationId xmlns:p14="http://schemas.microsoft.com/office/powerpoint/2010/main" val="265391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139869"/>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Leader unmutes</a:t>
            </a:r>
            <a:endParaRPr lang="en-US" sz="3200">
              <a:cs typeface="Times New Roman"/>
            </a:endParaRPr>
          </a:p>
          <a:p>
            <a:pPr algn="ctr"/>
            <a:endParaRPr lang="en-US" sz="2400">
              <a:solidFill>
                <a:srgbClr val="7030A0"/>
              </a:solidFill>
              <a:latin typeface="Comic Sans MS" panose="030F0702030302020204" pitchFamily="66" charset="0"/>
              <a:cs typeface="Times New Roman"/>
            </a:endParaRPr>
          </a:p>
          <a:p>
            <a:pPr algn="ctr"/>
            <a:r>
              <a:rPr lang="en-US" sz="3600">
                <a:solidFill>
                  <a:srgbClr val="7030A0"/>
                </a:solidFill>
                <a:latin typeface="Comic Sans MS"/>
              </a:rPr>
              <a:t>Our first hymn is</a:t>
            </a:r>
          </a:p>
          <a:p>
            <a:pPr algn="ctr"/>
            <a:endParaRPr lang="en-US" sz="3600" b="1">
              <a:solidFill>
                <a:srgbClr val="7030A0"/>
              </a:solidFill>
              <a:latin typeface="Comic Sans MS"/>
            </a:endParaRPr>
          </a:p>
          <a:p>
            <a:pPr algn="ctr"/>
            <a:r>
              <a:rPr lang="en-US" sz="3600">
                <a:solidFill>
                  <a:srgbClr val="7030A0"/>
                </a:solidFill>
                <a:latin typeface="Times New Roman"/>
                <a:ea typeface="Calibri"/>
                <a:cs typeface="Times New Roman"/>
              </a:rPr>
              <a:t>Awaken and Prepare Us</a:t>
            </a:r>
          </a:p>
          <a:p>
            <a:pPr algn="ctr"/>
            <a:r>
              <a:rPr lang="en-US" sz="3600">
                <a:solidFill>
                  <a:srgbClr val="7030A0"/>
                </a:solidFill>
                <a:ea typeface="+mn-lt"/>
                <a:cs typeface="+mn-lt"/>
                <a:hlinkClick r:id="rId2"/>
              </a:rPr>
              <a:t>https://www.youtube.com/watch?v=2X5nzx3xfJg</a:t>
            </a:r>
            <a:endParaRPr lang="en-US"/>
          </a:p>
          <a:p>
            <a:pPr algn="ctr"/>
            <a:endParaRPr lang="en-US" sz="3600">
              <a:solidFill>
                <a:srgbClr val="7030A0"/>
              </a:solidFill>
              <a:latin typeface="Times New Roman"/>
              <a:ea typeface="Calibri"/>
              <a:cs typeface="Times New Roman"/>
            </a:endParaRPr>
          </a:p>
          <a:p>
            <a:pPr algn="ctr"/>
            <a:endParaRPr lang="en-US" sz="2800">
              <a:solidFill>
                <a:srgbClr val="7030A0"/>
              </a:solidFill>
              <a:latin typeface="Comic Sans MS" panose="030F0902030302020204" pitchFamily="66" charset="0"/>
              <a:ea typeface="Calibri"/>
              <a:cs typeface="Calibri"/>
            </a:endParaRPr>
          </a:p>
          <a:p>
            <a:pPr algn="ctr"/>
            <a:r>
              <a:rPr lang="en-US" sz="3200">
                <a:solidFill>
                  <a:srgbClr val="7030A0"/>
                </a:solidFill>
                <a:latin typeface="Comic Sans MS"/>
                <a:cs typeface="Segoe UI"/>
              </a:rPr>
              <a:t>​</a:t>
            </a:r>
            <a:r>
              <a:rPr lang="en-US" sz="3200" b="0" i="0" u="none" strike="noStrike">
                <a:solidFill>
                  <a:srgbClr val="7030A0"/>
                </a:solidFill>
                <a:effectLst/>
                <a:latin typeface="Comic Sans MS"/>
              </a:rPr>
              <a:t>We stay on mute</a:t>
            </a:r>
            <a:endParaRPr lang="en-US" sz="3200">
              <a:solidFill>
                <a:srgbClr val="7030A0"/>
              </a:solidFill>
              <a:latin typeface="Comic Sans MS"/>
              <a:ea typeface="+mn-lt"/>
              <a:cs typeface="+mn-lt"/>
            </a:endParaRPr>
          </a:p>
          <a:p>
            <a:pPr algn="ctr"/>
            <a:r>
              <a:rPr lang="en-US" sz="3200">
                <a:solidFill>
                  <a:srgbClr val="7030A0"/>
                </a:solidFill>
                <a:latin typeface="Comic Sans MS"/>
                <a:ea typeface="+mn-lt"/>
                <a:cs typeface="+mn-lt"/>
              </a:rPr>
              <a:t>Leader and Cantor mute</a:t>
            </a:r>
            <a:endParaRPr lang="en-US">
              <a:solidFill>
                <a:srgbClr val="7030A0"/>
              </a:solidFill>
              <a:latin typeface="Comic Sans MS"/>
            </a:endParaRPr>
          </a:p>
        </p:txBody>
      </p:sp>
    </p:spTree>
    <p:extLst>
      <p:ext uri="{BB962C8B-B14F-4D97-AF65-F5344CB8AC3E}">
        <p14:creationId xmlns:p14="http://schemas.microsoft.com/office/powerpoint/2010/main" val="108722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11</a:t>
            </a:fld>
            <a:endParaRPr lang="en-AU"/>
          </a:p>
        </p:txBody>
      </p:sp>
      <p:sp>
        <p:nvSpPr>
          <p:cNvPr id="3" name="Rectangle 2"/>
          <p:cNvSpPr/>
          <p:nvPr/>
        </p:nvSpPr>
        <p:spPr>
          <a:xfrm>
            <a:off x="839416" y="1700808"/>
            <a:ext cx="10801200" cy="3909083"/>
          </a:xfrm>
          <a:prstGeom prst="rect">
            <a:avLst/>
          </a:prstGeom>
        </p:spPr>
        <p:txBody>
          <a:bodyPr wrap="square" lIns="91440" tIns="45720" rIns="91440" bIns="45720" anchor="t">
            <a:spAutoFit/>
          </a:bodyPr>
          <a:lstStyle/>
          <a:p>
            <a:pPr>
              <a:lnSpc>
                <a:spcPct val="150000"/>
              </a:lnSpc>
            </a:pPr>
            <a:r>
              <a:rPr lang="en-US" sz="2400" b="1">
                <a:solidFill>
                  <a:srgbClr val="7030A0"/>
                </a:solidFill>
                <a:latin typeface="Comic Sans MS"/>
                <a:ea typeface="+mn-lt"/>
                <a:cs typeface="+mn-lt"/>
              </a:rPr>
              <a:t>Leader: </a:t>
            </a:r>
            <a:r>
              <a:rPr lang="en-US" sz="2400">
                <a:latin typeface="Comic Sans MS" panose="030F0702030302020204" pitchFamily="66" charset="0"/>
              </a:rPr>
              <a:t>Compassionate God, sometimes we make our world too small</a:t>
            </a:r>
            <a:br>
              <a:rPr lang="en-US" sz="2400">
                <a:latin typeface="Comic Sans MS" panose="030F0702030302020204" pitchFamily="66" charset="0"/>
              </a:rPr>
            </a:br>
            <a:r>
              <a:rPr lang="en-US" sz="2400">
                <a:latin typeface="Comic Sans MS" panose="030F0702030302020204" pitchFamily="66" charset="0"/>
              </a:rPr>
              <a:t>and look inwards, not outwards.</a:t>
            </a:r>
            <a:r>
              <a:rPr lang="en-US" sz="2400">
                <a:latin typeface="Comic Sans MS" panose="030F0702030302020204" pitchFamily="66" charset="0"/>
                <a:ea typeface="+mn-lt"/>
                <a:cs typeface="+mn-lt"/>
              </a:rPr>
              <a:t> </a:t>
            </a:r>
          </a:p>
          <a:p>
            <a:pPr>
              <a:lnSpc>
                <a:spcPct val="150000"/>
              </a:lnSpc>
            </a:pPr>
            <a:r>
              <a:rPr lang="en-US" sz="2400" b="1">
                <a:solidFill>
                  <a:srgbClr val="7030A0"/>
                </a:solidFill>
                <a:latin typeface="Comic Sans MS"/>
                <a:ea typeface="+mn-lt"/>
                <a:cs typeface="+mn-lt"/>
              </a:rPr>
              <a:t>All:</a:t>
            </a:r>
            <a:r>
              <a:rPr lang="en-US" sz="2400" b="1">
                <a:solidFill>
                  <a:srgbClr val="000000"/>
                </a:solidFill>
                <a:latin typeface="Comic Sans MS"/>
                <a:ea typeface="+mn-lt"/>
                <a:cs typeface="+mn-lt"/>
              </a:rPr>
              <a:t> </a:t>
            </a:r>
            <a:r>
              <a:rPr lang="en-US" sz="2400" b="1">
                <a:latin typeface="Comic Sans MS" panose="030F0702030302020204" pitchFamily="66" charset="0"/>
              </a:rPr>
              <a:t>Forgive us when we lack confidence to care and courage to act.</a:t>
            </a:r>
            <a:endParaRPr lang="en-US" sz="2400">
              <a:latin typeface="Comic Sans MS" panose="030F0702030302020204" pitchFamily="66" charset="0"/>
            </a:endParaRPr>
          </a:p>
          <a:p>
            <a:pPr>
              <a:lnSpc>
                <a:spcPct val="150000"/>
              </a:lnSpc>
            </a:pPr>
            <a:br>
              <a:rPr lang="en-US" sz="2400">
                <a:solidFill>
                  <a:srgbClr val="000000"/>
                </a:solidFill>
                <a:latin typeface="Comic Sans MS"/>
                <a:ea typeface="+mn-lt"/>
                <a:cs typeface="+mn-lt"/>
              </a:rPr>
            </a:br>
            <a:r>
              <a:rPr lang="en-US" sz="2400" b="1">
                <a:solidFill>
                  <a:srgbClr val="7030A0"/>
                </a:solidFill>
                <a:latin typeface="Comic Sans MS"/>
                <a:ea typeface="+mn-lt"/>
                <a:cs typeface="+mn-lt"/>
              </a:rPr>
              <a:t>Leader:</a:t>
            </a:r>
            <a:r>
              <a:rPr lang="en-US" sz="2400" b="1">
                <a:solidFill>
                  <a:srgbClr val="000000"/>
                </a:solidFill>
                <a:latin typeface="Comic Sans MS"/>
                <a:ea typeface="+mn-lt"/>
                <a:cs typeface="+mn-lt"/>
              </a:rPr>
              <a:t> </a:t>
            </a:r>
            <a:r>
              <a:rPr lang="en-US" sz="2400">
                <a:latin typeface="Comic Sans MS"/>
                <a:ea typeface="+mn-lt"/>
                <a:cs typeface="+mn-lt"/>
              </a:rPr>
              <a:t>Sometimes our hearts are too small</a:t>
            </a:r>
          </a:p>
          <a:p>
            <a:pPr>
              <a:lnSpc>
                <a:spcPct val="150000"/>
              </a:lnSpc>
            </a:pPr>
            <a:r>
              <a:rPr lang="en-US" sz="2400">
                <a:latin typeface="Comic Sans MS"/>
                <a:ea typeface="+mn-lt"/>
                <a:cs typeface="+mn-lt"/>
              </a:rPr>
              <a:t>and we miss opportunities to make a difference</a:t>
            </a:r>
            <a:r>
              <a:rPr lang="en-US" sz="2400">
                <a:solidFill>
                  <a:srgbClr val="000000"/>
                </a:solidFill>
                <a:latin typeface="Comic Sans MS"/>
                <a:ea typeface="+mn-lt"/>
                <a:cs typeface="+mn-lt"/>
              </a:rPr>
              <a:t>.</a:t>
            </a:r>
            <a:endParaRPr lang="en-US" sz="2400">
              <a:latin typeface="Comic Sans MS"/>
              <a:ea typeface="+mn-lt"/>
              <a:cs typeface="+mn-lt"/>
            </a:endParaRPr>
          </a:p>
          <a:p>
            <a:pPr>
              <a:lnSpc>
                <a:spcPct val="150000"/>
              </a:lnSpc>
            </a:pPr>
            <a:r>
              <a:rPr lang="en-US" sz="2400" b="1">
                <a:solidFill>
                  <a:srgbClr val="7030A0"/>
                </a:solidFill>
                <a:latin typeface="Comic Sans MS"/>
                <a:ea typeface="+mn-lt"/>
                <a:cs typeface="+mn-lt"/>
              </a:rPr>
              <a:t>All:</a:t>
            </a:r>
            <a:r>
              <a:rPr lang="en-US" sz="2400" b="1">
                <a:solidFill>
                  <a:srgbClr val="000000"/>
                </a:solidFill>
                <a:latin typeface="Comic Sans MS"/>
                <a:ea typeface="+mn-lt"/>
                <a:cs typeface="+mn-lt"/>
              </a:rPr>
              <a:t> </a:t>
            </a:r>
            <a:r>
              <a:rPr lang="en-US" sz="2400" b="1">
                <a:latin typeface="Comic Sans MS" panose="030F0702030302020204" pitchFamily="66" charset="0"/>
              </a:rPr>
              <a:t>Forgive us when we lack confidence to care and courage to act.</a:t>
            </a:r>
            <a:endParaRPr lang="en-US" sz="2400">
              <a:latin typeface="Comic Sans MS" panose="030F0702030302020204" pitchFamily="66" charset="0"/>
            </a:endParaRPr>
          </a:p>
        </p:txBody>
      </p:sp>
      <p:sp>
        <p:nvSpPr>
          <p:cNvPr id="4" name="TextBox 3"/>
          <p:cNvSpPr txBox="1"/>
          <p:nvPr/>
        </p:nvSpPr>
        <p:spPr>
          <a:xfrm>
            <a:off x="3494032" y="212766"/>
            <a:ext cx="5203935" cy="584775"/>
          </a:xfrm>
          <a:prstGeom prst="rect">
            <a:avLst/>
          </a:prstGeom>
          <a:noFill/>
        </p:spPr>
        <p:txBody>
          <a:bodyPr wrap="square" lIns="91440" tIns="45720" rIns="91440" bIns="45720" rtlCol="0" anchor="t">
            <a:spAutoFit/>
          </a:bodyPr>
          <a:lstStyle/>
          <a:p>
            <a:r>
              <a:rPr lang="en-US" sz="3200" i="1">
                <a:solidFill>
                  <a:srgbClr val="7030A0"/>
                </a:solidFill>
                <a:latin typeface="Comic Sans MS"/>
              </a:rPr>
              <a:t>Preparing for confession</a:t>
            </a:r>
          </a:p>
        </p:txBody>
      </p:sp>
      <p:sp>
        <p:nvSpPr>
          <p:cNvPr id="5" name="Rectangle 4">
            <a:extLst>
              <a:ext uri="{FF2B5EF4-FFF2-40B4-BE49-F238E27FC236}">
                <a16:creationId xmlns:a16="http://schemas.microsoft.com/office/drawing/2014/main" id="{FB98B42C-5C24-29D3-FC8B-8FAB4B6932E1}"/>
              </a:ext>
            </a:extLst>
          </p:cNvPr>
          <p:cNvSpPr/>
          <p:nvPr/>
        </p:nvSpPr>
        <p:spPr>
          <a:xfrm>
            <a:off x="7817953" y="6291482"/>
            <a:ext cx="2035498" cy="400110"/>
          </a:xfrm>
          <a:prstGeom prst="rect">
            <a:avLst/>
          </a:prstGeom>
        </p:spPr>
        <p:txBody>
          <a:bodyPr wrap="square">
            <a:spAutoFit/>
          </a:bodyPr>
          <a:lstStyle/>
          <a:p>
            <a:r>
              <a:rPr lang="en-GB" sz="2000" b="1">
                <a:solidFill>
                  <a:srgbClr val="7030A0"/>
                </a:solidFill>
                <a:latin typeface="Comic Sans MS"/>
              </a:rPr>
              <a:t>Continue…</a:t>
            </a:r>
            <a:endParaRPr lang="en-AU" sz="2000" b="1">
              <a:solidFill>
                <a:srgbClr val="7030A0"/>
              </a:solidFill>
            </a:endParaRPr>
          </a:p>
        </p:txBody>
      </p:sp>
    </p:spTree>
    <p:extLst>
      <p:ext uri="{BB962C8B-B14F-4D97-AF65-F5344CB8AC3E}">
        <p14:creationId xmlns:p14="http://schemas.microsoft.com/office/powerpoint/2010/main" val="110929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BC95-41C9-1DFA-0A59-D23DAC7C37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28A781-643E-ED94-3727-5B96A2A77FC6}"/>
              </a:ext>
            </a:extLst>
          </p:cNvPr>
          <p:cNvSpPr>
            <a:spLocks noGrp="1"/>
          </p:cNvSpPr>
          <p:nvPr>
            <p:ph type="sldNum" sz="quarter" idx="12"/>
          </p:nvPr>
        </p:nvSpPr>
        <p:spPr/>
        <p:txBody>
          <a:bodyPr/>
          <a:lstStyle/>
          <a:p>
            <a:fld id="{D6BAAE04-8869-45BD-9FC4-571BC1F4B92A}" type="slidenum">
              <a:rPr lang="en-AU" smtClean="0"/>
              <a:t>12</a:t>
            </a:fld>
            <a:endParaRPr lang="en-AU"/>
          </a:p>
        </p:txBody>
      </p:sp>
      <p:sp>
        <p:nvSpPr>
          <p:cNvPr id="3" name="Rectangle 2">
            <a:extLst>
              <a:ext uri="{FF2B5EF4-FFF2-40B4-BE49-F238E27FC236}">
                <a16:creationId xmlns:a16="http://schemas.microsoft.com/office/drawing/2014/main" id="{7B85BBA1-62A1-A8DA-4FA6-4FEF0F55EE90}"/>
              </a:ext>
            </a:extLst>
          </p:cNvPr>
          <p:cNvSpPr/>
          <p:nvPr/>
        </p:nvSpPr>
        <p:spPr>
          <a:xfrm>
            <a:off x="1364140" y="1320539"/>
            <a:ext cx="9942796" cy="5017079"/>
          </a:xfrm>
          <a:prstGeom prst="rect">
            <a:avLst/>
          </a:prstGeom>
        </p:spPr>
        <p:txBody>
          <a:bodyPr wrap="square" lIns="91440" tIns="45720" rIns="91440" bIns="45720" anchor="t">
            <a:spAutoFit/>
          </a:bodyPr>
          <a:lstStyle/>
          <a:p>
            <a:pPr>
              <a:lnSpc>
                <a:spcPct val="150000"/>
              </a:lnSpc>
            </a:pPr>
            <a:r>
              <a:rPr lang="en-US" sz="2400" b="1">
                <a:solidFill>
                  <a:srgbClr val="7030A0"/>
                </a:solidFill>
                <a:latin typeface="Comic Sans MS"/>
                <a:ea typeface="+mn-lt"/>
                <a:cs typeface="+mn-lt"/>
              </a:rPr>
              <a:t>Leader:</a:t>
            </a:r>
            <a:r>
              <a:rPr lang="en-US" sz="2400" b="1">
                <a:solidFill>
                  <a:srgbClr val="000000"/>
                </a:solidFill>
                <a:latin typeface="Comic Sans MS"/>
                <a:ea typeface="+mn-lt"/>
                <a:cs typeface="+mn-lt"/>
              </a:rPr>
              <a:t> </a:t>
            </a:r>
            <a:r>
              <a:rPr lang="en-US" sz="2400">
                <a:solidFill>
                  <a:srgbClr val="000000"/>
                </a:solidFill>
                <a:latin typeface="Comic Sans MS"/>
                <a:ea typeface="+mn-lt"/>
                <a:cs typeface="+mn-lt"/>
              </a:rPr>
              <a:t>Sometimes our lives are too full and we are oblivious</a:t>
            </a:r>
          </a:p>
          <a:p>
            <a:pPr>
              <a:lnSpc>
                <a:spcPct val="150000"/>
              </a:lnSpc>
            </a:pPr>
            <a:r>
              <a:rPr lang="en-US" sz="2400">
                <a:solidFill>
                  <a:srgbClr val="000000"/>
                </a:solidFill>
                <a:latin typeface="Comic Sans MS"/>
                <a:ea typeface="+mn-lt"/>
                <a:cs typeface="+mn-lt"/>
              </a:rPr>
              <a:t>to those who feel empty.</a:t>
            </a:r>
            <a:endParaRPr lang="en-US" sz="2400" b="1">
              <a:solidFill>
                <a:srgbClr val="000000"/>
              </a:solidFill>
              <a:latin typeface="Comic Sans MS"/>
              <a:ea typeface="+mn-lt"/>
              <a:cs typeface="+mn-lt"/>
            </a:endParaRPr>
          </a:p>
          <a:p>
            <a:pPr>
              <a:lnSpc>
                <a:spcPct val="150000"/>
              </a:lnSpc>
            </a:pPr>
            <a:r>
              <a:rPr lang="en-US" sz="2400" b="1">
                <a:solidFill>
                  <a:srgbClr val="7030A0"/>
                </a:solidFill>
                <a:latin typeface="Comic Sans MS"/>
                <a:ea typeface="+mn-lt"/>
                <a:cs typeface="+mn-lt"/>
              </a:rPr>
              <a:t>All: </a:t>
            </a:r>
            <a:r>
              <a:rPr lang="en-US" sz="2400" b="1">
                <a:latin typeface="Comic Sans MS" panose="030F0702030302020204" pitchFamily="66" charset="0"/>
              </a:rPr>
              <a:t>Forgive us when we lack confidence to care and courage to act.</a:t>
            </a:r>
            <a:endParaRPr lang="en-US" sz="2400">
              <a:latin typeface="Comic Sans MS" panose="030F0702030302020204" pitchFamily="66" charset="0"/>
            </a:endParaRPr>
          </a:p>
          <a:p>
            <a:pPr>
              <a:lnSpc>
                <a:spcPct val="150000"/>
              </a:lnSpc>
            </a:pPr>
            <a:br>
              <a:rPr lang="en-US" sz="2400">
                <a:solidFill>
                  <a:srgbClr val="000000"/>
                </a:solidFill>
                <a:latin typeface="Comic Sans MS"/>
                <a:ea typeface="+mn-lt"/>
                <a:cs typeface="+mn-lt"/>
              </a:rPr>
            </a:br>
            <a:r>
              <a:rPr lang="en-US" sz="2400" b="1">
                <a:solidFill>
                  <a:srgbClr val="7030A0"/>
                </a:solidFill>
                <a:latin typeface="Comic Sans MS"/>
                <a:ea typeface="+mn-lt"/>
                <a:cs typeface="+mn-lt"/>
              </a:rPr>
              <a:t>Leader:</a:t>
            </a:r>
            <a:r>
              <a:rPr lang="en-US" sz="2400" b="1">
                <a:solidFill>
                  <a:srgbClr val="000000"/>
                </a:solidFill>
                <a:latin typeface="Comic Sans MS"/>
                <a:ea typeface="+mn-lt"/>
                <a:cs typeface="+mn-lt"/>
              </a:rPr>
              <a:t> </a:t>
            </a:r>
            <a:r>
              <a:rPr lang="en-US" sz="2400">
                <a:solidFill>
                  <a:srgbClr val="000000"/>
                </a:solidFill>
                <a:latin typeface="Comic Sans MS"/>
                <a:ea typeface="+mn-lt"/>
                <a:cs typeface="+mn-lt"/>
              </a:rPr>
              <a:t>Sometimes we don’t look after ourselves enough</a:t>
            </a:r>
          </a:p>
          <a:p>
            <a:pPr>
              <a:lnSpc>
                <a:spcPct val="150000"/>
              </a:lnSpc>
            </a:pPr>
            <a:r>
              <a:rPr lang="en-US" sz="2400">
                <a:solidFill>
                  <a:srgbClr val="000000"/>
                </a:solidFill>
                <a:latin typeface="Comic Sans MS"/>
                <a:ea typeface="+mn-lt"/>
                <a:cs typeface="+mn-lt"/>
              </a:rPr>
              <a:t>and cause others to fret and worry.</a:t>
            </a:r>
            <a:endParaRPr lang="en-US" sz="2400">
              <a:latin typeface="Comic Sans MS"/>
              <a:ea typeface="+mn-lt"/>
              <a:cs typeface="+mn-lt"/>
            </a:endParaRPr>
          </a:p>
          <a:p>
            <a:pPr>
              <a:lnSpc>
                <a:spcPct val="150000"/>
              </a:lnSpc>
            </a:pPr>
            <a:r>
              <a:rPr lang="en-US" sz="2400" b="1">
                <a:solidFill>
                  <a:srgbClr val="7030A0"/>
                </a:solidFill>
                <a:latin typeface="Comic Sans MS"/>
                <a:ea typeface="+mn-lt"/>
                <a:cs typeface="+mn-lt"/>
              </a:rPr>
              <a:t>All:</a:t>
            </a:r>
            <a:r>
              <a:rPr lang="en-US" sz="2400" b="1">
                <a:solidFill>
                  <a:srgbClr val="000000"/>
                </a:solidFill>
                <a:latin typeface="Comic Sans MS"/>
                <a:ea typeface="+mn-lt"/>
                <a:cs typeface="+mn-lt"/>
              </a:rPr>
              <a:t> </a:t>
            </a:r>
            <a:r>
              <a:rPr lang="en-US" sz="2400" b="1">
                <a:latin typeface="Comic Sans MS" panose="030F0702030302020204" pitchFamily="66" charset="0"/>
              </a:rPr>
              <a:t>Forgive us when we lack confidence to care and courage to act.</a:t>
            </a:r>
            <a:endParaRPr lang="en-US" sz="2400">
              <a:latin typeface="Comic Sans MS" panose="030F0702030302020204" pitchFamily="66" charset="0"/>
            </a:endParaRPr>
          </a:p>
        </p:txBody>
      </p:sp>
    </p:spTree>
    <p:extLst>
      <p:ext uri="{BB962C8B-B14F-4D97-AF65-F5344CB8AC3E}">
        <p14:creationId xmlns:p14="http://schemas.microsoft.com/office/powerpoint/2010/main" val="1955418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839416" y="548680"/>
            <a:ext cx="10511069" cy="5294078"/>
          </a:xfrm>
          <a:prstGeom prst="rect">
            <a:avLst/>
          </a:prstGeom>
        </p:spPr>
        <p:txBody>
          <a:bodyPr wrap="square" lIns="91440" tIns="45720" rIns="91440" bIns="45720" anchor="t">
            <a:spAutoFit/>
          </a:bodyPr>
          <a:lstStyle/>
          <a:p>
            <a:pPr algn="ctr">
              <a:lnSpc>
                <a:spcPct val="150000"/>
              </a:lnSpc>
            </a:pPr>
            <a:r>
              <a:rPr lang="en-AU" sz="3200" i="1">
                <a:solidFill>
                  <a:srgbClr val="7030A0"/>
                </a:solidFill>
                <a:latin typeface="Comic Sans MS"/>
              </a:rPr>
              <a:t>The LA Introduces Confession</a:t>
            </a:r>
            <a:r>
              <a:rPr lang="en-US" sz="3200" i="1">
                <a:solidFill>
                  <a:srgbClr val="7030A0"/>
                </a:solidFill>
                <a:latin typeface="Comic Sans MS"/>
              </a:rPr>
              <a:t>​</a:t>
            </a:r>
            <a:endParaRPr lang="en-US" sz="3200" i="1">
              <a:solidFill>
                <a:srgbClr val="7030A0"/>
              </a:solidFill>
              <a:cs typeface="Times New Roman"/>
            </a:endParaRPr>
          </a:p>
          <a:p>
            <a:pPr algn="ctr">
              <a:lnSpc>
                <a:spcPct val="150000"/>
              </a:lnSpc>
            </a:pPr>
            <a:endParaRPr lang="en-US" sz="2400">
              <a:solidFill>
                <a:srgbClr val="F5801F"/>
              </a:solidFill>
              <a:latin typeface="Comic Sans MS"/>
              <a:ea typeface="Tahoma"/>
              <a:cs typeface="Tahoma"/>
            </a:endParaRPr>
          </a:p>
          <a:p>
            <a:pPr>
              <a:lnSpc>
                <a:spcPct val="150000"/>
              </a:lnSpc>
            </a:pPr>
            <a:r>
              <a:rPr lang="en-AU" sz="2400">
                <a:latin typeface="Comic Sans MS"/>
                <a:ea typeface="Tahoma"/>
                <a:cs typeface="Tahoma"/>
              </a:rPr>
              <a:t>The Lord comes, bringing to light things now hidden in darkness, and disclosing the purposes of the heart.</a:t>
            </a:r>
            <a:endParaRPr lang="en-AU" sz="2400">
              <a:latin typeface="Comic Sans MS"/>
            </a:endParaRPr>
          </a:p>
          <a:p>
            <a:pPr>
              <a:lnSpc>
                <a:spcPct val="150000"/>
              </a:lnSpc>
            </a:pPr>
            <a:r>
              <a:rPr lang="en-AU" sz="2400">
                <a:latin typeface="Times New Roman"/>
                <a:cs typeface="Times New Roman"/>
              </a:rPr>
              <a:t>​​</a:t>
            </a:r>
          </a:p>
          <a:p>
            <a:pPr fontAlgn="base">
              <a:lnSpc>
                <a:spcPct val="150000"/>
              </a:lnSpc>
            </a:pPr>
            <a:r>
              <a:rPr lang="en-US" sz="2800">
                <a:solidFill>
                  <a:srgbClr val="7030A0"/>
                </a:solidFill>
                <a:latin typeface="Comic Sans MS"/>
              </a:rPr>
              <a:t>Silence may be kept.​..</a:t>
            </a:r>
          </a:p>
          <a:p>
            <a:pPr fontAlgn="base">
              <a:lnSpc>
                <a:spcPct val="150000"/>
              </a:lnSpc>
            </a:pPr>
            <a:r>
              <a:rPr lang="en-AU" sz="2400">
                <a:latin typeface="Times New Roman"/>
                <a:cs typeface="Times New Roman"/>
              </a:rPr>
              <a:t>​</a:t>
            </a:r>
          </a:p>
          <a:p>
            <a:pPr>
              <a:lnSpc>
                <a:spcPct val="150000"/>
              </a:lnSpc>
            </a:pPr>
            <a:r>
              <a:rPr lang="en-AU" sz="240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1451483" y="439264"/>
            <a:ext cx="9289033" cy="5836598"/>
          </a:xfrm>
          <a:prstGeom prst="rect">
            <a:avLst/>
          </a:prstGeom>
        </p:spPr>
        <p:txBody>
          <a:bodyPr wrap="square" lIns="91440" tIns="45720" rIns="91440" bIns="45720" anchor="t">
            <a:spAutoFit/>
          </a:bodyPr>
          <a:lstStyle/>
          <a:p>
            <a:pPr>
              <a:lnSpc>
                <a:spcPct val="150000"/>
              </a:lnSpc>
            </a:pPr>
            <a:r>
              <a:rPr lang="en-AU" sz="2800" b="1">
                <a:solidFill>
                  <a:srgbClr val="7030A0"/>
                </a:solidFill>
                <a:latin typeface="Comic Sans MS"/>
              </a:rPr>
              <a:t>All: ​</a:t>
            </a:r>
            <a:r>
              <a:rPr lang="en-AU" sz="2800" b="1">
                <a:solidFill>
                  <a:srgbClr val="000000"/>
                </a:solidFill>
                <a:latin typeface="Comic Sans MS"/>
              </a:rPr>
              <a:t>Merciful God, our maker and our judge, </a:t>
            </a:r>
            <a:r>
              <a:rPr lang="en-US" sz="2800">
                <a:solidFill>
                  <a:srgbClr val="000000"/>
                </a:solidFill>
                <a:latin typeface="Comic Sans MS"/>
              </a:rPr>
              <a:t>​</a:t>
            </a:r>
          </a:p>
          <a:p>
            <a:pPr fontAlgn="base">
              <a:lnSpc>
                <a:spcPct val="150000"/>
              </a:lnSpc>
            </a:pP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r>
              <a:rPr lang="en-AU" sz="2800" b="1">
                <a:solidFill>
                  <a:srgbClr val="000000"/>
                </a:solidFill>
                <a:latin typeface="Comic Sans MS"/>
              </a:rPr>
              <a:t>and in what we have failed to do: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you with our whole heart;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our neighbours as ourselves;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repent, and are sorry for all our sins.</a:t>
            </a:r>
            <a:r>
              <a:rPr lang="en-AU" sz="2800">
                <a:solidFill>
                  <a:srgbClr val="000000"/>
                </a:solidFill>
                <a:latin typeface="Comic Sans MS"/>
              </a:rPr>
              <a:t>​</a:t>
            </a:r>
          </a:p>
          <a:p>
            <a:pPr fontAlgn="base">
              <a:lnSpc>
                <a:spcPct val="150000"/>
              </a:lnSpc>
            </a:pPr>
            <a:r>
              <a:rPr lang="en-AU" sz="2800" b="1">
                <a:solidFill>
                  <a:srgbClr val="000000"/>
                </a:solidFill>
                <a:latin typeface="Comic Sans MS"/>
              </a:rPr>
              <a:t>Father, forgive us. Strengthen us to love and obey you 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15</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a:solidFill>
                  <a:srgbClr val="7030A0"/>
                </a:solidFill>
                <a:latin typeface="Comic Sans MS"/>
              </a:rPr>
              <a:t>Words of Assurance offered by the LA</a:t>
            </a:r>
            <a:endParaRPr lang="en-US">
              <a:solidFill>
                <a:srgbClr val="7030A0"/>
              </a:solidFill>
              <a:cs typeface="Times New Roman"/>
            </a:endParaRPr>
          </a:p>
          <a:p>
            <a:pPr algn="ctr">
              <a:lnSpc>
                <a:spcPct val="150000"/>
              </a:lnSpc>
            </a:pPr>
            <a:endParaRPr lang="en-AU">
              <a:cs typeface="Times New Roman"/>
            </a:endParaRPr>
          </a:p>
          <a:p>
            <a:pPr>
              <a:lnSpc>
                <a:spcPct val="150000"/>
              </a:lnSpc>
            </a:pPr>
            <a:r>
              <a:rPr lang="en-AU" sz="2400">
                <a:latin typeface="Comic Sans MS"/>
              </a:rPr>
              <a:t>These words of assurance from the First Letter of John declare that: </a:t>
            </a:r>
            <a:endParaRPr lang="en-AU" sz="2400">
              <a:latin typeface="Times New Roman"/>
              <a:cs typeface="Times New Roman"/>
            </a:endParaRPr>
          </a:p>
          <a:p>
            <a:pPr>
              <a:lnSpc>
                <a:spcPct val="150000"/>
              </a:lnSpc>
            </a:pPr>
            <a:endParaRPr lang="en-AU" sz="1600">
              <a:latin typeface="Comic Sans MS"/>
            </a:endParaRPr>
          </a:p>
          <a:p>
            <a:pPr>
              <a:lnSpc>
                <a:spcPct val="150000"/>
              </a:lnSpc>
            </a:pPr>
            <a:r>
              <a:rPr lang="en-AU" sz="2400">
                <a:latin typeface="Comic Sans MS"/>
              </a:rPr>
              <a:t>If anyone sins, we have an advocate with the Father, Jesus Christ the righteous. He is the perfect offering for our sin, and not for ours only, but for the sins of the whole world. </a:t>
            </a:r>
            <a:endParaRPr lang="en-AU" sz="2400">
              <a:solidFill>
                <a:srgbClr val="7030A0"/>
              </a:solidFill>
              <a:latin typeface="Times New Roman"/>
              <a:cs typeface="Times New Roman"/>
            </a:endParaRPr>
          </a:p>
          <a:p>
            <a:pPr algn="r">
              <a:lnSpc>
                <a:spcPct val="150000"/>
              </a:lnSpc>
            </a:pPr>
            <a:r>
              <a:rPr lang="en-AU" sz="2400">
                <a:solidFill>
                  <a:srgbClr val="C010AB"/>
                </a:solidFill>
                <a:latin typeface="Comic Sans MS"/>
              </a:rPr>
              <a:t>(1 John 2: 1-2)</a:t>
            </a:r>
            <a:endParaRPr lang="en-AU" sz="2400">
              <a:solidFill>
                <a:srgbClr val="C010AB"/>
              </a:solidFill>
              <a:cs typeface="Times New Roman"/>
            </a:endParaRPr>
          </a:p>
          <a:p>
            <a:pPr algn="r">
              <a:lnSpc>
                <a:spcPct val="150000"/>
              </a:lnSpc>
            </a:pPr>
            <a:endParaRPr lang="en-AU" sz="1050">
              <a:solidFill>
                <a:srgbClr val="7030A0"/>
              </a:solidFill>
              <a:latin typeface="Comic Sans MS"/>
            </a:endParaRPr>
          </a:p>
          <a:p>
            <a:pPr>
              <a:lnSpc>
                <a:spcPct val="150000"/>
              </a:lnSpc>
            </a:pPr>
            <a:r>
              <a:rPr lang="en-AU" sz="2400">
                <a:latin typeface="Comic Sans MS"/>
              </a:rPr>
              <a:t>In this is love, not that we loved God, but that he loved us and sent his Son to be the perfect offering for our sins. </a:t>
            </a:r>
          </a:p>
          <a:p>
            <a:pPr algn="r">
              <a:lnSpc>
                <a:spcPct val="150000"/>
              </a:lnSpc>
            </a:pPr>
            <a:r>
              <a:rPr lang="en-AU" sz="2400">
                <a:solidFill>
                  <a:srgbClr val="C010AB"/>
                </a:solidFill>
                <a:latin typeface="Comic Sans MS"/>
              </a:rPr>
              <a:t>(1 John 4:10)</a:t>
            </a:r>
            <a:endParaRPr lang="en-AU" sz="2400">
              <a:solidFill>
                <a:srgbClr val="C010AB"/>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16</a:t>
            </a:fld>
            <a:endParaRPr lang="en-AU" altLang="en-US">
              <a:solidFill>
                <a:prstClr val="black">
                  <a:tint val="75000"/>
                </a:prstClr>
              </a:solidFill>
            </a:endParaRPr>
          </a:p>
        </p:txBody>
      </p:sp>
      <p:sp>
        <p:nvSpPr>
          <p:cNvPr id="3" name="Rectangle 2"/>
          <p:cNvSpPr/>
          <p:nvPr/>
        </p:nvSpPr>
        <p:spPr>
          <a:xfrm>
            <a:off x="689811" y="377155"/>
            <a:ext cx="10804634" cy="4575933"/>
          </a:xfrm>
          <a:prstGeom prst="rect">
            <a:avLst/>
          </a:prstGeom>
        </p:spPr>
        <p:txBody>
          <a:bodyPr wrap="square" lIns="91440" tIns="45720" rIns="91440" bIns="45720" anchor="t">
            <a:spAutoFit/>
          </a:bodyPr>
          <a:lstStyle/>
          <a:p>
            <a:endParaRPr lang="en-US"/>
          </a:p>
          <a:p>
            <a:pPr algn="ctr"/>
            <a:r>
              <a:rPr lang="en-AU" sz="3200" i="1">
                <a:solidFill>
                  <a:srgbClr val="7030A0"/>
                </a:solidFill>
                <a:latin typeface="Comic Sans MS"/>
              </a:rPr>
              <a:t>The Priest offers the Absolution </a:t>
            </a:r>
            <a:endParaRPr lang="en-AU" i="1">
              <a:solidFill>
                <a:srgbClr val="7030A0"/>
              </a:solidFill>
            </a:endParaRPr>
          </a:p>
          <a:p>
            <a:pPr algn="ctr"/>
            <a:endParaRPr lang="en-US"/>
          </a:p>
          <a:p>
            <a:pPr algn="ctr"/>
            <a:endParaRPr lang="en-AU"/>
          </a:p>
          <a:p>
            <a:endParaRPr lang="en-AU" sz="2800">
              <a:solidFill>
                <a:srgbClr val="000000"/>
              </a:solidFill>
              <a:latin typeface="Comic Sans MS"/>
            </a:endParaRPr>
          </a:p>
          <a:p>
            <a:r>
              <a:rPr lang="en-AU" sz="2800">
                <a:solidFill>
                  <a:srgbClr val="000000"/>
                </a:solidFill>
                <a:latin typeface="Comic Sans MS"/>
              </a:rPr>
              <a:t>Almighty God who has promised forgiveness to all who turn to God in faith; pardon you and set you free from all your sins, strengthen you in all goodness and keep you in eternal life, through Jesus Christ our Lord.  </a:t>
            </a:r>
            <a:endParaRPr lang="en-AU">
              <a:ea typeface="Calibri"/>
              <a:cs typeface="Calibri"/>
            </a:endParaRPr>
          </a:p>
          <a:p>
            <a:r>
              <a:rPr lang="en-AU" sz="2800" b="1">
                <a:solidFill>
                  <a:srgbClr val="000000"/>
                </a:solidFill>
                <a:latin typeface="Comic Sans MS"/>
              </a:rPr>
              <a:t>Amen. </a:t>
            </a:r>
            <a:r>
              <a:rPr lang="en-AU" sz="2800">
                <a:solidFill>
                  <a:srgbClr val="000000"/>
                </a:solidFill>
                <a:latin typeface="Comic Sans MS"/>
              </a:rPr>
              <a:t> </a:t>
            </a:r>
            <a:endParaRPr lang="en-AU"/>
          </a:p>
          <a:p>
            <a:pPr>
              <a:lnSpc>
                <a:spcPct val="150000"/>
              </a:lnSpc>
            </a:pPr>
            <a:endParaRPr lang="en-AU" sz="2800">
              <a:latin typeface="Comic Sans MS"/>
            </a:endParaRPr>
          </a:p>
        </p:txBody>
      </p:sp>
      <p:sp>
        <p:nvSpPr>
          <p:cNvPr id="4" name="TextBox 3">
            <a:extLst>
              <a:ext uri="{FF2B5EF4-FFF2-40B4-BE49-F238E27FC236}">
                <a16:creationId xmlns:a16="http://schemas.microsoft.com/office/drawing/2014/main" id="{7B96DAAA-6292-4B56-8641-9FFC2AF96316}"/>
              </a:ext>
            </a:extLst>
          </p:cNvPr>
          <p:cNvSpPr txBox="1"/>
          <p:nvPr/>
        </p:nvSpPr>
        <p:spPr>
          <a:xfrm>
            <a:off x="317500" y="146050"/>
            <a:ext cx="11766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i="1">
                <a:solidFill>
                  <a:srgbClr val="7F7F7F"/>
                </a:solidFill>
                <a:latin typeface="Comic Sans MS"/>
              </a:rPr>
              <a:t>&gt;If there is no priest present this slide is skipped&lt;</a:t>
            </a:r>
            <a:endParaRPr lang="en-US">
              <a:solidFill>
                <a:srgbClr val="7F7F7F"/>
              </a:solidFill>
              <a:latin typeface="Times New Roman"/>
            </a:endParaRPr>
          </a:p>
        </p:txBody>
      </p:sp>
    </p:spTree>
    <p:extLst>
      <p:ext uri="{BB962C8B-B14F-4D97-AF65-F5344CB8AC3E}">
        <p14:creationId xmlns:p14="http://schemas.microsoft.com/office/powerpoint/2010/main" val="280201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476672"/>
            <a:ext cx="5638998" cy="584775"/>
          </a:xfrm>
          <a:prstGeom prst="rect">
            <a:avLst/>
          </a:prstGeom>
        </p:spPr>
        <p:txBody>
          <a:bodyPr wrap="square" lIns="91440" tIns="45720" rIns="91440" bIns="45720" anchor="t">
            <a:spAutoFit/>
          </a:bodyPr>
          <a:lstStyle/>
          <a:p>
            <a:pPr algn="ctr"/>
            <a:r>
              <a:rPr lang="en-US" sz="3200" i="1" kern="0">
                <a:solidFill>
                  <a:srgbClr val="7030A0"/>
                </a:solidFill>
                <a:latin typeface="Comic Sans MS"/>
              </a:rPr>
              <a:t>Collect</a:t>
            </a:r>
          </a:p>
        </p:txBody>
      </p:sp>
      <p:sp>
        <p:nvSpPr>
          <p:cNvPr id="2" name="Rectangle 1"/>
          <p:cNvSpPr/>
          <p:nvPr/>
        </p:nvSpPr>
        <p:spPr>
          <a:xfrm>
            <a:off x="2279576" y="1124744"/>
            <a:ext cx="8712968" cy="5017079"/>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400">
                <a:solidFill>
                  <a:srgbClr val="7030A0"/>
                </a:solidFill>
                <a:latin typeface="Comic Sans MS"/>
                <a:ea typeface="+mn-lt"/>
                <a:cs typeface="+mn-lt"/>
              </a:rPr>
              <a:t>Leader: </a:t>
            </a:r>
            <a:r>
              <a:rPr lang="en-AU" altLang="en-US" sz="2400">
                <a:latin typeface="Comic Sans MS"/>
              </a:rPr>
              <a:t>Gracious God,</a:t>
            </a:r>
          </a:p>
          <a:p>
            <a:pPr lvl="0" eaLnBrk="0" fontAlgn="base" hangingPunct="0">
              <a:lnSpc>
                <a:spcPct val="150000"/>
              </a:lnSpc>
              <a:spcBef>
                <a:spcPct val="0"/>
              </a:spcBef>
              <a:spcAft>
                <a:spcPct val="0"/>
              </a:spcAft>
            </a:pPr>
            <a:r>
              <a:rPr lang="en-AU" altLang="en-US" sz="2400">
                <a:latin typeface="Comic Sans MS"/>
              </a:rPr>
              <a:t>you chose the virgin Mary, by your grace,</a:t>
            </a:r>
          </a:p>
          <a:p>
            <a:pPr lvl="0" eaLnBrk="0" fontAlgn="base" hangingPunct="0">
              <a:lnSpc>
                <a:spcPct val="150000"/>
              </a:lnSpc>
              <a:spcBef>
                <a:spcPct val="0"/>
              </a:spcBef>
              <a:spcAft>
                <a:spcPct val="0"/>
              </a:spcAft>
            </a:pPr>
            <a:r>
              <a:rPr lang="en-AU" altLang="en-US" sz="2400">
                <a:latin typeface="Comic Sans MS"/>
              </a:rPr>
              <a:t>to be the mother of our Lord and Saviour:</a:t>
            </a:r>
          </a:p>
          <a:p>
            <a:pPr lvl="0" eaLnBrk="0" fontAlgn="base" hangingPunct="0">
              <a:lnSpc>
                <a:spcPct val="150000"/>
              </a:lnSpc>
              <a:spcBef>
                <a:spcPct val="0"/>
              </a:spcBef>
              <a:spcAft>
                <a:spcPct val="0"/>
              </a:spcAft>
            </a:pPr>
            <a:r>
              <a:rPr lang="en-AU" altLang="en-US" sz="2400">
                <a:latin typeface="Comic Sans MS"/>
              </a:rPr>
              <a:t>so fill us with your grace,</a:t>
            </a:r>
          </a:p>
          <a:p>
            <a:pPr lvl="0" eaLnBrk="0" fontAlgn="base" hangingPunct="0">
              <a:lnSpc>
                <a:spcPct val="150000"/>
              </a:lnSpc>
              <a:spcBef>
                <a:spcPct val="0"/>
              </a:spcBef>
              <a:spcAft>
                <a:spcPct val="0"/>
              </a:spcAft>
            </a:pPr>
            <a:r>
              <a:rPr lang="en-AU" altLang="en-US" sz="2400">
                <a:latin typeface="Comic Sans MS"/>
              </a:rPr>
              <a:t>that with her we may rejoice in your salvation,</a:t>
            </a:r>
          </a:p>
          <a:p>
            <a:pPr lvl="0" eaLnBrk="0" fontAlgn="base" hangingPunct="0">
              <a:lnSpc>
                <a:spcPct val="150000"/>
              </a:lnSpc>
              <a:spcBef>
                <a:spcPct val="0"/>
              </a:spcBef>
              <a:spcAft>
                <a:spcPct val="0"/>
              </a:spcAft>
            </a:pPr>
            <a:r>
              <a:rPr lang="en-AU" altLang="en-US" sz="2400">
                <a:latin typeface="Comic Sans MS"/>
              </a:rPr>
              <a:t>and in all things embrace your will;</a:t>
            </a:r>
          </a:p>
          <a:p>
            <a:pPr lvl="0" eaLnBrk="0" fontAlgn="base" hangingPunct="0">
              <a:lnSpc>
                <a:spcPct val="150000"/>
              </a:lnSpc>
              <a:spcBef>
                <a:spcPct val="0"/>
              </a:spcBef>
              <a:spcAft>
                <a:spcPct val="0"/>
              </a:spcAft>
            </a:pPr>
            <a:r>
              <a:rPr lang="en-AU" altLang="en-US" sz="2400">
                <a:latin typeface="Comic Sans MS"/>
              </a:rPr>
              <a:t>through Jesus Christ our Lord,</a:t>
            </a:r>
          </a:p>
          <a:p>
            <a:pPr lvl="0" eaLnBrk="0" fontAlgn="base" hangingPunct="0">
              <a:lnSpc>
                <a:spcPct val="150000"/>
              </a:lnSpc>
              <a:spcBef>
                <a:spcPct val="0"/>
              </a:spcBef>
              <a:spcAft>
                <a:spcPct val="0"/>
              </a:spcAft>
            </a:pPr>
            <a:r>
              <a:rPr lang="en-AU" altLang="en-US" sz="2400">
                <a:latin typeface="Comic Sans MS"/>
              </a:rPr>
              <a:t>who lives and reigns with you in the unity of the Holy Spirit,</a:t>
            </a:r>
          </a:p>
          <a:p>
            <a:pPr lvl="0" eaLnBrk="0" fontAlgn="base" hangingPunct="0">
              <a:lnSpc>
                <a:spcPct val="150000"/>
              </a:lnSpc>
              <a:spcBef>
                <a:spcPct val="0"/>
              </a:spcBef>
              <a:spcAft>
                <a:spcPct val="0"/>
              </a:spcAft>
            </a:pPr>
            <a:r>
              <a:rPr lang="en-AU" altLang="en-US" sz="2400">
                <a:latin typeface="Comic Sans MS"/>
              </a:rPr>
              <a:t>one God, now and for ever. Amen.</a:t>
            </a:r>
            <a:endParaRPr lang="en-AU" sz="2400">
              <a:latin typeface="Comic Sans MS"/>
              <a:cs typeface="Times New Roman"/>
            </a:endParaRPr>
          </a:p>
        </p:txBody>
      </p:sp>
    </p:spTree>
    <p:extLst>
      <p:ext uri="{BB962C8B-B14F-4D97-AF65-F5344CB8AC3E}">
        <p14:creationId xmlns:p14="http://schemas.microsoft.com/office/powerpoint/2010/main" val="48982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9CCDE-ECFB-9964-0646-D6846F160FE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863AAF-CAA6-98E6-A763-C447E003A02E}"/>
              </a:ext>
            </a:extLst>
          </p:cNvPr>
          <p:cNvSpPr/>
          <p:nvPr/>
        </p:nvSpPr>
        <p:spPr>
          <a:xfrm>
            <a:off x="3276501" y="476672"/>
            <a:ext cx="5638998" cy="584775"/>
          </a:xfrm>
          <a:prstGeom prst="rect">
            <a:avLst/>
          </a:prstGeom>
        </p:spPr>
        <p:txBody>
          <a:bodyPr wrap="square" lIns="91440" tIns="45720" rIns="91440" bIns="45720" anchor="t">
            <a:spAutoFit/>
          </a:bodyPr>
          <a:lstStyle/>
          <a:p>
            <a:pPr algn="ctr"/>
            <a:r>
              <a:rPr lang="en-US" sz="3200" i="1" kern="0">
                <a:solidFill>
                  <a:srgbClr val="7030A0"/>
                </a:solidFill>
                <a:latin typeface="Comic Sans MS"/>
              </a:rPr>
              <a:t>Prayer for sustainability</a:t>
            </a:r>
          </a:p>
        </p:txBody>
      </p:sp>
      <p:sp>
        <p:nvSpPr>
          <p:cNvPr id="2" name="Rectangle 1">
            <a:extLst>
              <a:ext uri="{FF2B5EF4-FFF2-40B4-BE49-F238E27FC236}">
                <a16:creationId xmlns:a16="http://schemas.microsoft.com/office/drawing/2014/main" id="{466E5A9F-9BD3-0FCF-DC1F-D1161296B45A}"/>
              </a:ext>
            </a:extLst>
          </p:cNvPr>
          <p:cNvSpPr/>
          <p:nvPr/>
        </p:nvSpPr>
        <p:spPr>
          <a:xfrm>
            <a:off x="1415480" y="1257081"/>
            <a:ext cx="9793088" cy="5017079"/>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400">
                <a:solidFill>
                  <a:srgbClr val="7030A0"/>
                </a:solidFill>
                <a:latin typeface="Comic Sans MS"/>
                <a:ea typeface="+mn-lt"/>
                <a:cs typeface="+mn-lt"/>
              </a:rPr>
              <a:t>Leader: </a:t>
            </a:r>
            <a:r>
              <a:rPr lang="en-US" altLang="en-US" sz="2400">
                <a:latin typeface="Comic Sans MS"/>
              </a:rPr>
              <a:t>Generous God, we hold before you the financial stability and future sustainability of Holy Hermits Online. Guide us as we seek to grow our community’s giving, so we may continue the work you have called us to – being together in this digital space. Show us where to place our energy as we explore new funding sources and fresh opportunities. Be present with us and those we meet as we reach out to charitable trusts and foundations, inviting their support for our outreach – especially to those unable to get to Church in person.</a:t>
            </a:r>
            <a:endParaRPr lang="en-AU" sz="2000" b="1">
              <a:latin typeface="Comic Sans MS"/>
              <a:ea typeface="Tahoma"/>
              <a:cs typeface="Tahoma"/>
            </a:endParaRPr>
          </a:p>
        </p:txBody>
      </p:sp>
      <p:sp>
        <p:nvSpPr>
          <p:cNvPr id="6" name="Rectangle 5">
            <a:extLst>
              <a:ext uri="{FF2B5EF4-FFF2-40B4-BE49-F238E27FC236}">
                <a16:creationId xmlns:a16="http://schemas.microsoft.com/office/drawing/2014/main" id="{AC1C5248-C10A-FBDF-1EB6-EA2A5F5C9EF1}"/>
              </a:ext>
            </a:extLst>
          </p:cNvPr>
          <p:cNvSpPr/>
          <p:nvPr/>
        </p:nvSpPr>
        <p:spPr>
          <a:xfrm>
            <a:off x="8328248" y="6469795"/>
            <a:ext cx="2035498" cy="400110"/>
          </a:xfrm>
          <a:prstGeom prst="rect">
            <a:avLst/>
          </a:prstGeom>
        </p:spPr>
        <p:txBody>
          <a:bodyPr wrap="square">
            <a:spAutoFit/>
          </a:bodyPr>
          <a:lstStyle/>
          <a:p>
            <a:r>
              <a:rPr lang="en-GB" sz="2000" b="1">
                <a:solidFill>
                  <a:srgbClr val="7030A0"/>
                </a:solidFill>
                <a:latin typeface="Comic Sans MS"/>
              </a:rPr>
              <a:t>Continue…</a:t>
            </a:r>
            <a:endParaRPr lang="en-AU" sz="2000" b="1">
              <a:solidFill>
                <a:srgbClr val="7030A0"/>
              </a:solidFill>
            </a:endParaRPr>
          </a:p>
        </p:txBody>
      </p:sp>
    </p:spTree>
    <p:extLst>
      <p:ext uri="{BB962C8B-B14F-4D97-AF65-F5344CB8AC3E}">
        <p14:creationId xmlns:p14="http://schemas.microsoft.com/office/powerpoint/2010/main" val="1170030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3D29D-F380-0308-E205-2FF9113550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AD770F-C459-009A-0F6B-29C9F0DFE74C}"/>
              </a:ext>
            </a:extLst>
          </p:cNvPr>
          <p:cNvSpPr/>
          <p:nvPr/>
        </p:nvSpPr>
        <p:spPr>
          <a:xfrm>
            <a:off x="1343472" y="1197459"/>
            <a:ext cx="10225136" cy="4463081"/>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altLang="en-US" sz="2400">
                <a:latin typeface="Comic Sans MS"/>
              </a:rPr>
              <a:t>Stir the hearts of all who believe in this mission to greater generosity, creativity, and commitment. We thank you for the partnerships you have already blessed us with, especially our home base at St John’s Cathedral. We pray in the name of Jesus, who lived on mission and said,</a:t>
            </a:r>
          </a:p>
          <a:p>
            <a:pPr lvl="0" eaLnBrk="0" fontAlgn="base" hangingPunct="0">
              <a:lnSpc>
                <a:spcPct val="150000"/>
              </a:lnSpc>
              <a:spcBef>
                <a:spcPct val="0"/>
              </a:spcBef>
              <a:spcAft>
                <a:spcPct val="0"/>
              </a:spcAft>
            </a:pPr>
            <a:endParaRPr lang="en-US" sz="2400" b="1">
              <a:latin typeface="Comic Sans MS"/>
              <a:ea typeface="Tahoma"/>
              <a:cs typeface="Tahoma"/>
            </a:endParaRPr>
          </a:p>
          <a:p>
            <a:pPr lvl="0" eaLnBrk="0" fontAlgn="base" hangingPunct="0">
              <a:lnSpc>
                <a:spcPct val="150000"/>
              </a:lnSpc>
              <a:spcBef>
                <a:spcPct val="0"/>
              </a:spcBef>
              <a:spcAft>
                <a:spcPct val="0"/>
              </a:spcAft>
            </a:pPr>
            <a:r>
              <a:rPr lang="en-US" sz="2400" i="1">
                <a:latin typeface="Comic Sans MS"/>
                <a:ea typeface="Tahoma"/>
                <a:cs typeface="Tahoma"/>
              </a:rPr>
              <a:t>If in my name you ask me for anything, I will do it.</a:t>
            </a:r>
          </a:p>
          <a:p>
            <a:pPr lvl="0" eaLnBrk="0" fontAlgn="base" hangingPunct="0">
              <a:lnSpc>
                <a:spcPct val="150000"/>
              </a:lnSpc>
              <a:spcBef>
                <a:spcPct val="0"/>
              </a:spcBef>
              <a:spcAft>
                <a:spcPct val="0"/>
              </a:spcAft>
            </a:pPr>
            <a:r>
              <a:rPr lang="en-US" sz="2400" b="1">
                <a:latin typeface="Comic Sans MS"/>
                <a:ea typeface="Tahoma"/>
                <a:cs typeface="Tahoma"/>
              </a:rPr>
              <a:t>Amen.</a:t>
            </a:r>
            <a:endParaRPr lang="en-AU" sz="2000" b="1">
              <a:latin typeface="Comic Sans MS"/>
              <a:ea typeface="Tahoma"/>
              <a:cs typeface="Tahoma"/>
            </a:endParaRPr>
          </a:p>
        </p:txBody>
      </p:sp>
    </p:spTree>
    <p:extLst>
      <p:ext uri="{BB962C8B-B14F-4D97-AF65-F5344CB8AC3E}">
        <p14:creationId xmlns:p14="http://schemas.microsoft.com/office/powerpoint/2010/main" val="2359248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Hospitality</a:t>
            </a:r>
            <a:r>
              <a:rPr lang="en-US" sz="3200" b="1">
                <a:solidFill>
                  <a:srgbClr val="7030A0"/>
                </a:solidFill>
                <a:latin typeface="Comic Sans MS"/>
              </a:rPr>
              <a:t> </a:t>
            </a:r>
            <a:endParaRPr lang="en-US" sz="3200" b="1">
              <a:solidFill>
                <a:srgbClr val="7030A0"/>
              </a:solidFill>
              <a:latin typeface="Comic Sans MS"/>
              <a:cs typeface="Times New Roman"/>
            </a:endParaRPr>
          </a:p>
          <a:p>
            <a:pPr>
              <a:spcBef>
                <a:spcPts val="600"/>
              </a:spcBef>
              <a:spcAft>
                <a:spcPts val="1200"/>
              </a:spcAft>
            </a:pPr>
            <a:r>
              <a:rPr lang="en-US" sz="2400" b="1">
                <a:solidFill>
                  <a:srgbClr val="7030A0"/>
                </a:solidFill>
                <a:latin typeface="Comic Sans MS"/>
              </a:rPr>
              <a:t>Leader</a:t>
            </a:r>
            <a:r>
              <a:rPr lang="en-US" sz="2400" b="1">
                <a:latin typeface="Comic Sans MS"/>
              </a:rPr>
              <a:t>: </a:t>
            </a:r>
            <a:r>
              <a:rPr lang="en-US" sz="2000">
                <a:latin typeface="Comic Sans MS"/>
              </a:rPr>
              <a:t>Please mute         for the service unless invited to offer your voice as part of the service ministry</a:t>
            </a: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latin typeface="Comic Sans MS"/>
            </a:endParaRPr>
          </a:p>
          <a:p>
            <a:pPr>
              <a:spcBef>
                <a:spcPts val="600"/>
              </a:spcBef>
              <a:spcAft>
                <a:spcPts val="1200"/>
              </a:spcAft>
            </a:pPr>
            <a:r>
              <a:rPr lang="en-US" sz="2000">
                <a:latin typeface="Comic Sans MS"/>
              </a:rPr>
              <a:t>Our 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latin typeface="Calibri"/>
                <a:ea typeface="Calibri"/>
                <a:cs typeface="Calibri"/>
              </a:rPr>
              <a:t>😴 </a:t>
            </a:r>
            <a:r>
              <a:rPr lang="en-US" sz="2000">
                <a:latin typeface="Comic Sans MS"/>
              </a:rPr>
              <a:t>It is great to take rest in this space, so falling asleep is also OK </a:t>
            </a:r>
            <a:r>
              <a:rPr lang="en-US" sz="2000">
                <a:latin typeface="Calibri"/>
                <a:ea typeface="Calibri"/>
                <a:cs typeface="Calibri"/>
              </a:rPr>
              <a:t>😴</a:t>
            </a:r>
            <a:endParaRPr lang="en-US" sz="2000">
              <a:latin typeface="Comic Sans MS"/>
            </a:endParaRPr>
          </a:p>
          <a:p>
            <a:pPr>
              <a:spcBef>
                <a:spcPts val="600"/>
              </a:spcBef>
              <a:spcAft>
                <a:spcPts val="1200"/>
              </a:spcAft>
            </a:pPr>
            <a:r>
              <a:rPr lang="en-US" sz="2000">
                <a:latin typeface="Calibri"/>
                <a:ea typeface="Calibri"/>
                <a:cs typeface="Calibri"/>
              </a:rPr>
              <a:t>👂️ </a:t>
            </a:r>
            <a:r>
              <a:rPr lang="en-US" sz="2000">
                <a:latin typeface="Comic Sans MS"/>
              </a:rPr>
              <a:t>Remember,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effectLst/>
                <a:latin typeface="Comic Sans MS"/>
              </a:rPr>
              <a:t>Our </a:t>
            </a:r>
            <a:r>
              <a:rPr lang="en-US" sz="1800" b="1" i="0" u="none" strike="noStrike">
                <a:effectLst/>
                <a:latin typeface="Comic Sans MS"/>
              </a:rPr>
              <a:t>Being Together ethos and safeguarding practices</a:t>
            </a:r>
            <a:r>
              <a:rPr lang="en-US" sz="1800" b="0" i="0" u="none" strike="noStrike">
                <a:effectLst/>
                <a:latin typeface="Comic Sans MS"/>
              </a:rPr>
              <a:t> can also be accessed on the website 🫶​</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2995815"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975" y="1371014"/>
            <a:ext cx="11108570" cy="461665"/>
          </a:xfrm>
          <a:prstGeom prst="rect">
            <a:avLst/>
          </a:prstGeom>
        </p:spPr>
        <p:txBody>
          <a:bodyPr wrap="square" lIns="91440" tIns="45720" rIns="91440" bIns="45720" anchor="t">
            <a:spAutoFit/>
          </a:bodyPr>
          <a:lstStyle/>
          <a:p>
            <a:pPr>
              <a:spcBef>
                <a:spcPts val="450"/>
              </a:spcBef>
              <a:spcAft>
                <a:spcPts val="450"/>
              </a:spcAft>
            </a:pPr>
            <a:r>
              <a:rPr lang="en-US" sz="2400">
                <a:solidFill>
                  <a:srgbClr val="7030A0"/>
                </a:solidFill>
                <a:latin typeface="Comic Sans MS"/>
                <a:ea typeface="Tahoma"/>
                <a:cs typeface="Tahoma"/>
              </a:rPr>
              <a:t>Reader 1:</a:t>
            </a:r>
            <a:r>
              <a:rPr lang="en-US" sz="2400">
                <a:solidFill>
                  <a:srgbClr val="00B050"/>
                </a:solidFill>
                <a:latin typeface="Comic Sans MS"/>
                <a:ea typeface="Tahoma"/>
                <a:cs typeface="Tahoma"/>
              </a:rPr>
              <a:t> </a:t>
            </a:r>
            <a:r>
              <a:rPr lang="en-US" sz="2400">
                <a:latin typeface="Comic Sans MS"/>
                <a:ea typeface="Tahoma"/>
                <a:cs typeface="Tahoma"/>
              </a:rPr>
              <a:t>The 1</a:t>
            </a:r>
            <a:r>
              <a:rPr lang="en-US" sz="2400" baseline="30000">
                <a:latin typeface="Comic Sans MS"/>
                <a:ea typeface="Tahoma"/>
                <a:cs typeface="Tahoma"/>
              </a:rPr>
              <a:t>st</a:t>
            </a:r>
            <a:r>
              <a:rPr lang="en-US" sz="2400">
                <a:latin typeface="Comic Sans MS"/>
                <a:ea typeface="Tahoma"/>
                <a:cs typeface="Tahoma"/>
              </a:rPr>
              <a:t> Reading is from </a:t>
            </a:r>
            <a:r>
              <a:rPr lang="en-US" altLang="en-US" sz="2400">
                <a:solidFill>
                  <a:srgbClr val="333333"/>
                </a:solidFill>
                <a:latin typeface="Comic Sans MS" panose="030F0902030302020204" pitchFamily="66" charset="0"/>
              </a:rPr>
              <a:t>Isaiah 7:10-16</a:t>
            </a:r>
            <a:endParaRPr lang="en-US" altLang="en-US" sz="240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435468" y="231062"/>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a:solidFill>
                  <a:srgbClr val="7030A0"/>
                </a:solidFill>
                <a:latin typeface="Comic Sans MS"/>
              </a:rPr>
              <a:t>The 1</a:t>
            </a:r>
            <a:r>
              <a:rPr lang="en-US" sz="2000" baseline="30000">
                <a:solidFill>
                  <a:srgbClr val="7030A0"/>
                </a:solidFill>
                <a:latin typeface="Comic Sans MS"/>
              </a:rPr>
              <a:t>st</a:t>
            </a:r>
            <a:r>
              <a:rPr lang="en-US" sz="2000">
                <a:solidFill>
                  <a:srgbClr val="7030A0"/>
                </a:solidFill>
                <a:latin typeface="Comic Sans MS"/>
              </a:rPr>
              <a:t> Reader unmutes </a:t>
            </a:r>
          </a:p>
          <a:p>
            <a:pPr algn="l"/>
            <a:endParaRPr lang="en-US" sz="1400">
              <a:solidFill>
                <a:srgbClr val="7030A0"/>
              </a:solidFill>
              <a:latin typeface="Comic Sans MS"/>
            </a:endParaRPr>
          </a:p>
          <a:p>
            <a:pPr algn="l"/>
            <a:r>
              <a:rPr lang="en-GB" sz="2200">
                <a:solidFill>
                  <a:srgbClr val="7030A0"/>
                </a:solidFill>
                <a:latin typeface="Comic Sans MS"/>
              </a:rPr>
              <a:t>Leader: </a:t>
            </a:r>
            <a:r>
              <a:rPr lang="en-GB" sz="2200">
                <a:latin typeface="Comic Sans MS"/>
              </a:rPr>
              <a:t>I invite the 1</a:t>
            </a:r>
            <a:r>
              <a:rPr lang="en-GB" sz="2200" baseline="30000">
                <a:latin typeface="Comic Sans MS"/>
              </a:rPr>
              <a:t>st</a:t>
            </a:r>
            <a:r>
              <a:rPr lang="en-GB" sz="2200">
                <a:latin typeface="Comic Sans MS"/>
              </a:rPr>
              <a:t> Reader to unmute and offer the 1</a:t>
            </a:r>
            <a:r>
              <a:rPr lang="en-GB" sz="2200" baseline="30000">
                <a:latin typeface="Comic Sans MS"/>
              </a:rPr>
              <a:t>st</a:t>
            </a:r>
            <a:r>
              <a:rPr lang="en-GB" sz="2200">
                <a:latin typeface="Comic Sans MS"/>
              </a:rPr>
              <a:t> reading when ready.</a:t>
            </a:r>
            <a:endParaRPr lang="en-US" sz="2200"/>
          </a:p>
        </p:txBody>
      </p:sp>
      <p:sp>
        <p:nvSpPr>
          <p:cNvPr id="7" name="Rectangle 6">
            <a:extLst>
              <a:ext uri="{FF2B5EF4-FFF2-40B4-BE49-F238E27FC236}">
                <a16:creationId xmlns:a16="http://schemas.microsoft.com/office/drawing/2014/main" id="{CA70304C-57F4-DF05-4EBA-736F2E392A20}"/>
              </a:ext>
            </a:extLst>
          </p:cNvPr>
          <p:cNvSpPr/>
          <p:nvPr/>
        </p:nvSpPr>
        <p:spPr>
          <a:xfrm>
            <a:off x="8126251" y="6049944"/>
            <a:ext cx="2035498" cy="400110"/>
          </a:xfrm>
          <a:prstGeom prst="rect">
            <a:avLst/>
          </a:prstGeom>
        </p:spPr>
        <p:txBody>
          <a:bodyPr wrap="square">
            <a:spAutoFit/>
          </a:bodyPr>
          <a:lstStyle/>
          <a:p>
            <a:r>
              <a:rPr lang="en-GB" sz="2000">
                <a:solidFill>
                  <a:srgbClr val="7030A0"/>
                </a:solidFill>
                <a:latin typeface="Comic Sans MS"/>
              </a:rPr>
              <a:t>Continues…</a:t>
            </a:r>
            <a:endParaRPr lang="en-AU" sz="2000">
              <a:solidFill>
                <a:srgbClr val="7030A0"/>
              </a:solidFill>
            </a:endParaRPr>
          </a:p>
        </p:txBody>
      </p:sp>
      <p:sp>
        <p:nvSpPr>
          <p:cNvPr id="4" name="TextBox 3">
            <a:extLst>
              <a:ext uri="{FF2B5EF4-FFF2-40B4-BE49-F238E27FC236}">
                <a16:creationId xmlns:a16="http://schemas.microsoft.com/office/drawing/2014/main" id="{4D22A5FA-AB2B-2CA1-A3B9-FBC52EAE4611}"/>
              </a:ext>
            </a:extLst>
          </p:cNvPr>
          <p:cNvSpPr txBox="1"/>
          <p:nvPr/>
        </p:nvSpPr>
        <p:spPr>
          <a:xfrm>
            <a:off x="767408" y="2272443"/>
            <a:ext cx="10657184" cy="3340979"/>
          </a:xfrm>
          <a:prstGeom prst="rect">
            <a:avLst/>
          </a:prstGeom>
          <a:noFill/>
        </p:spPr>
        <p:txBody>
          <a:bodyPr wrap="square" lIns="91440" tIns="45720" rIns="91440" bIns="45720" anchor="t">
            <a:spAutoFit/>
          </a:bodyPr>
          <a:lstStyle/>
          <a:p>
            <a:pPr>
              <a:lnSpc>
                <a:spcPct val="150000"/>
              </a:lnSpc>
            </a:pPr>
            <a:r>
              <a:rPr lang="en-AU" sz="2400" b="1" baseline="30000">
                <a:latin typeface="Tahoma"/>
                <a:ea typeface="Tahoma"/>
                <a:cs typeface="Tahoma"/>
              </a:rPr>
              <a:t>10</a:t>
            </a:r>
            <a:r>
              <a:rPr lang="en-AU" sz="2400">
                <a:latin typeface="Tahoma"/>
                <a:ea typeface="Tahoma"/>
                <a:cs typeface="Tahoma"/>
              </a:rPr>
              <a:t> Again the L</a:t>
            </a:r>
            <a:r>
              <a:rPr lang="en-AU" sz="2400" cap="small">
                <a:latin typeface="Tahoma"/>
                <a:ea typeface="Tahoma"/>
                <a:cs typeface="Tahoma"/>
              </a:rPr>
              <a:t>ord</a:t>
            </a:r>
            <a:r>
              <a:rPr lang="en-AU" sz="2400">
                <a:latin typeface="Tahoma"/>
                <a:ea typeface="Tahoma"/>
                <a:cs typeface="Tahoma"/>
              </a:rPr>
              <a:t> spoke to Ahaz, saying, </a:t>
            </a:r>
            <a:r>
              <a:rPr lang="en-AU" sz="2400" b="1" baseline="30000">
                <a:latin typeface="Tahoma"/>
                <a:ea typeface="Tahoma"/>
                <a:cs typeface="Tahoma"/>
              </a:rPr>
              <a:t>11</a:t>
            </a:r>
            <a:r>
              <a:rPr lang="en-AU" sz="2400">
                <a:latin typeface="Tahoma"/>
                <a:ea typeface="Tahoma"/>
                <a:cs typeface="Tahoma"/>
              </a:rPr>
              <a:t> Ask a sign of the L</a:t>
            </a:r>
            <a:r>
              <a:rPr lang="en-AU" sz="2400" cap="small">
                <a:latin typeface="Tahoma"/>
                <a:ea typeface="Tahoma"/>
                <a:cs typeface="Tahoma"/>
              </a:rPr>
              <a:t>ord</a:t>
            </a:r>
            <a:r>
              <a:rPr lang="en-AU" sz="2400">
                <a:latin typeface="Tahoma"/>
                <a:ea typeface="Tahoma"/>
                <a:cs typeface="Tahoma"/>
              </a:rPr>
              <a:t> your God; let it be deep as Sheol or high as heaven. </a:t>
            </a:r>
            <a:r>
              <a:rPr lang="en-AU" sz="2400" b="1" baseline="30000">
                <a:latin typeface="Tahoma"/>
                <a:ea typeface="Tahoma"/>
                <a:cs typeface="Tahoma"/>
              </a:rPr>
              <a:t>12</a:t>
            </a:r>
            <a:r>
              <a:rPr lang="en-AU" sz="2400">
                <a:latin typeface="Tahoma"/>
                <a:ea typeface="Tahoma"/>
                <a:cs typeface="Tahoma"/>
              </a:rPr>
              <a:t> But Ahaz said, I will not ask, and I will not put the L</a:t>
            </a:r>
            <a:r>
              <a:rPr lang="en-AU" sz="2400" cap="small">
                <a:latin typeface="Tahoma"/>
                <a:ea typeface="Tahoma"/>
                <a:cs typeface="Tahoma"/>
              </a:rPr>
              <a:t>ord</a:t>
            </a:r>
            <a:r>
              <a:rPr lang="en-AU" sz="2400">
                <a:latin typeface="Tahoma"/>
                <a:ea typeface="Tahoma"/>
                <a:cs typeface="Tahoma"/>
              </a:rPr>
              <a:t> to the test. </a:t>
            </a:r>
            <a:r>
              <a:rPr lang="en-AU" sz="2400" b="1" baseline="30000">
                <a:latin typeface="Tahoma"/>
                <a:ea typeface="Tahoma"/>
                <a:cs typeface="Tahoma"/>
              </a:rPr>
              <a:t>13</a:t>
            </a:r>
            <a:r>
              <a:rPr lang="en-AU" sz="2400">
                <a:latin typeface="Tahoma"/>
                <a:ea typeface="Tahoma"/>
                <a:cs typeface="Tahoma"/>
              </a:rPr>
              <a:t> Then Isaiah said: ‘Hear then, O house of David! Is it too little for you to weary mortals, that you weary my God also? </a:t>
            </a:r>
            <a:r>
              <a:rPr lang="en-AU" sz="2400" b="1" baseline="30000">
                <a:latin typeface="Tahoma"/>
                <a:ea typeface="Tahoma"/>
                <a:cs typeface="Tahoma"/>
              </a:rPr>
              <a:t>14</a:t>
            </a:r>
            <a:r>
              <a:rPr lang="en-AU" sz="2400">
                <a:latin typeface="Tahoma"/>
                <a:ea typeface="Tahoma"/>
                <a:cs typeface="Tahoma"/>
              </a:rPr>
              <a:t> Therefore the Lord himself will give you a sign. Look, the young woman is with child and shall bear a son, and shall name him Immanuel. </a:t>
            </a:r>
            <a:endParaRPr lang="en-US" sz="2400">
              <a:latin typeface="Tahoma"/>
              <a:ea typeface="Tahoma"/>
              <a:cs typeface="Tahoma"/>
            </a:endParaRPr>
          </a:p>
        </p:txBody>
      </p:sp>
      <p:sp>
        <p:nvSpPr>
          <p:cNvPr id="6" name="Rectangle 1">
            <a:extLst>
              <a:ext uri="{FF2B5EF4-FFF2-40B4-BE49-F238E27FC236}">
                <a16:creationId xmlns:a16="http://schemas.microsoft.com/office/drawing/2014/main" id="{484828CB-01F9-FDF0-FEAA-D61C0704CCF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323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46F12-FD98-C736-6E66-A72941A28B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0EE95C-8C34-157B-071E-941F510072D1}"/>
              </a:ext>
            </a:extLst>
          </p:cNvPr>
          <p:cNvSpPr txBox="1"/>
          <p:nvPr/>
        </p:nvSpPr>
        <p:spPr>
          <a:xfrm>
            <a:off x="2423332" y="188873"/>
            <a:ext cx="7350817" cy="15660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latin typeface="Comic Sans MS"/>
              </a:rPr>
              <a:t>.</a:t>
            </a:r>
            <a:br>
              <a:rPr lang="en-US" sz="2400">
                <a:latin typeface="Comic Sans MS"/>
              </a:rPr>
            </a:br>
            <a:endParaRPr lang="en-US" sz="2400">
              <a:latin typeface="Comic Sans MS"/>
            </a:endParaRPr>
          </a:p>
          <a:p>
            <a:pPr>
              <a:lnSpc>
                <a:spcPct val="150000"/>
              </a:lnSpc>
            </a:pPr>
            <a:endParaRPr lang="en-US">
              <a:ea typeface="Calibri"/>
              <a:cs typeface="Calibri"/>
            </a:endParaRPr>
          </a:p>
        </p:txBody>
      </p:sp>
      <p:sp>
        <p:nvSpPr>
          <p:cNvPr id="8" name="TextBox 7">
            <a:extLst>
              <a:ext uri="{FF2B5EF4-FFF2-40B4-BE49-F238E27FC236}">
                <a16:creationId xmlns:a16="http://schemas.microsoft.com/office/drawing/2014/main" id="{0B620CB9-C5C2-3FBB-E7AF-DA5F3EAB4264}"/>
              </a:ext>
            </a:extLst>
          </p:cNvPr>
          <p:cNvSpPr txBox="1"/>
          <p:nvPr/>
        </p:nvSpPr>
        <p:spPr>
          <a:xfrm>
            <a:off x="1662077" y="2492896"/>
            <a:ext cx="9145016" cy="2240229"/>
          </a:xfrm>
          <a:prstGeom prst="rect">
            <a:avLst/>
          </a:prstGeom>
          <a:noFill/>
        </p:spPr>
        <p:txBody>
          <a:bodyPr wrap="square">
            <a:spAutoFit/>
          </a:bodyPr>
          <a:lstStyle/>
          <a:p>
            <a:pPr>
              <a:lnSpc>
                <a:spcPct val="150000"/>
              </a:lnSpc>
            </a:pPr>
            <a:r>
              <a:rPr kumimoji="0" lang="en-AU" sz="2400" b="1" i="0" u="none" strike="noStrike" kern="1200" cap="none" spc="0" normalizeH="0" baseline="3000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15</a:t>
            </a:r>
            <a:r>
              <a:rPr kumimoji="0" lang="en-AU"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He shall eat curds and honey by the time he knows how to refuse the evil and choose the good. </a:t>
            </a:r>
            <a:r>
              <a:rPr kumimoji="0" lang="en-AU" sz="2400" b="1" i="0" u="none" strike="noStrike" kern="1200" cap="none" spc="0" normalizeH="0" baseline="3000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en-AU"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For before the child knows how to refuse the evil and choose the good, the land before whose two kings you are in dread will be deserted.</a:t>
            </a:r>
            <a:endParaRPr lang="en-AU"/>
          </a:p>
        </p:txBody>
      </p:sp>
      <p:sp>
        <p:nvSpPr>
          <p:cNvPr id="9" name="TextBox 1">
            <a:extLst>
              <a:ext uri="{FF2B5EF4-FFF2-40B4-BE49-F238E27FC236}">
                <a16:creationId xmlns:a16="http://schemas.microsoft.com/office/drawing/2014/main" id="{41C47455-B7CA-E4F4-7F24-EC2EB9951C41}"/>
              </a:ext>
            </a:extLst>
          </p:cNvPr>
          <p:cNvSpPr txBox="1"/>
          <p:nvPr/>
        </p:nvSpPr>
        <p:spPr>
          <a:xfrm>
            <a:off x="1662077" y="5877272"/>
            <a:ext cx="8867846"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Comic Sans MS"/>
                <a:cs typeface="Segoe UI"/>
              </a:rPr>
              <a:t>Hear the word of the Lord. </a:t>
            </a:r>
            <a:r>
              <a:rPr lang="en-US" sz="2400" b="1">
                <a:latin typeface="Comic Sans MS"/>
                <a:cs typeface="Segoe UI"/>
              </a:rPr>
              <a:t>Thanks be to God.</a:t>
            </a:r>
            <a:r>
              <a:rPr lang="en-US" sz="2400">
                <a:latin typeface="Comic Sans MS"/>
                <a:cs typeface="Segoe UI"/>
              </a:rPr>
              <a:t>​</a:t>
            </a:r>
            <a:endParaRPr lang="en-US"/>
          </a:p>
        </p:txBody>
      </p:sp>
    </p:spTree>
    <p:extLst>
      <p:ext uri="{BB962C8B-B14F-4D97-AF65-F5344CB8AC3E}">
        <p14:creationId xmlns:p14="http://schemas.microsoft.com/office/powerpoint/2010/main" val="1150742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307" y="290680"/>
            <a:ext cx="11375386" cy="1051891"/>
          </a:xfrm>
          <a:prstGeom prst="rect">
            <a:avLst/>
          </a:prstGeom>
        </p:spPr>
        <p:txBody>
          <a:bodyPr wrap="square" lIns="91440" tIns="45720" rIns="91440" bIns="45720" anchor="t">
            <a:spAutoFit/>
          </a:bodyPr>
          <a:lstStyle/>
          <a:p>
            <a:pPr>
              <a:lnSpc>
                <a:spcPct val="150000"/>
              </a:lnSpc>
            </a:pPr>
            <a:r>
              <a:rPr lang="en-GB" sz="2200">
                <a:solidFill>
                  <a:srgbClr val="7030A0"/>
                </a:solidFill>
                <a:latin typeface="Comic Sans MS"/>
              </a:rPr>
              <a:t>Leader:</a:t>
            </a:r>
            <a:r>
              <a:rPr lang="en-GB" sz="2200">
                <a:solidFill>
                  <a:srgbClr val="00B050"/>
                </a:solidFill>
                <a:latin typeface="Comic Sans MS"/>
              </a:rPr>
              <a:t> </a:t>
            </a:r>
            <a:r>
              <a:rPr lang="en-US" sz="2200">
                <a:latin typeface="Comic Sans MS"/>
              </a:rPr>
              <a:t>We now say the psalm antiphonally, I invite the 1</a:t>
            </a:r>
            <a:r>
              <a:rPr lang="en-US" sz="2200" baseline="30000">
                <a:latin typeface="Comic Sans MS"/>
              </a:rPr>
              <a:t>st</a:t>
            </a:r>
            <a:r>
              <a:rPr lang="en-US" sz="2200">
                <a:latin typeface="Comic Sans MS"/>
              </a:rPr>
              <a:t> Reader to lead, and we will all respond with the </a:t>
            </a:r>
            <a:r>
              <a:rPr lang="en-US" sz="2200" b="1">
                <a:latin typeface="Comic Sans MS"/>
              </a:rPr>
              <a:t>Response in Bold</a:t>
            </a:r>
            <a:r>
              <a:rPr lang="en-US" sz="2200">
                <a:latin typeface="Comic Sans MS"/>
              </a:rPr>
              <a:t> along with our cantor as our voice. </a:t>
            </a:r>
            <a:endParaRPr lang="en-GB" sz="220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0615" y="1972191"/>
            <a:ext cx="2427890" cy="1456809"/>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US" sz="2400" b="1">
                <a:latin typeface="Comic Sans MS"/>
              </a:rPr>
              <a:t>Psalm</a:t>
            </a:r>
          </a:p>
          <a:p>
            <a:pPr algn="ctr">
              <a:spcBef>
                <a:spcPts val="450"/>
              </a:spcBef>
              <a:spcAft>
                <a:spcPts val="450"/>
              </a:spcAft>
            </a:pPr>
            <a:r>
              <a:rPr lang="en-US" altLang="en-US" sz="2400">
                <a:latin typeface="Comic Sans MS" panose="030F0902030302020204" pitchFamily="66" charset="0"/>
              </a:rPr>
              <a:t>80.1-7</a:t>
            </a:r>
          </a:p>
          <a:p>
            <a:pPr algn="ctr">
              <a:spcBef>
                <a:spcPts val="450"/>
              </a:spcBef>
              <a:spcAft>
                <a:spcPts val="450"/>
              </a:spcAft>
            </a:pPr>
            <a:r>
              <a:rPr lang="en-US" sz="2400" u="none" strike="noStrike">
                <a:effectLst/>
                <a:latin typeface="Comic Sans MS" panose="030F0902030302020204" pitchFamily="66" charset="0"/>
              </a:rPr>
              <a:t>80.17-19</a:t>
            </a:r>
            <a:endParaRPr lang="en-AU" u="none" strike="noStrike">
              <a:effectLst/>
              <a:latin typeface="Comic Sans MS"/>
            </a:endParaRPr>
          </a:p>
        </p:txBody>
      </p:sp>
      <p:sp>
        <p:nvSpPr>
          <p:cNvPr id="5" name="Rectangle 4">
            <a:extLst>
              <a:ext uri="{FF2B5EF4-FFF2-40B4-BE49-F238E27FC236}">
                <a16:creationId xmlns:a16="http://schemas.microsoft.com/office/drawing/2014/main" id="{E83CFF85-B8A3-1753-9369-5C7164D2C5B7}"/>
              </a:ext>
            </a:extLst>
          </p:cNvPr>
          <p:cNvSpPr/>
          <p:nvPr/>
        </p:nvSpPr>
        <p:spPr>
          <a:xfrm>
            <a:off x="7824192" y="6257835"/>
            <a:ext cx="2208448" cy="400110"/>
          </a:xfrm>
          <a:prstGeom prst="rect">
            <a:avLst/>
          </a:prstGeom>
        </p:spPr>
        <p:txBody>
          <a:bodyPr wrap="square">
            <a:spAutoFit/>
          </a:bodyPr>
          <a:lstStyle/>
          <a:p>
            <a:r>
              <a:rPr lang="en-GB" sz="2000">
                <a:solidFill>
                  <a:srgbClr val="7030A0"/>
                </a:solidFill>
                <a:latin typeface="Comic Sans MS"/>
              </a:rPr>
              <a:t>Continues…</a:t>
            </a:r>
            <a:endParaRPr lang="en-AU" sz="2000">
              <a:solidFill>
                <a:srgbClr val="7030A0"/>
              </a:solidFill>
            </a:endParaRPr>
          </a:p>
        </p:txBody>
      </p:sp>
      <p:sp>
        <p:nvSpPr>
          <p:cNvPr id="8" name="TextBox 7">
            <a:extLst>
              <a:ext uri="{FF2B5EF4-FFF2-40B4-BE49-F238E27FC236}">
                <a16:creationId xmlns:a16="http://schemas.microsoft.com/office/drawing/2014/main" id="{19A70799-761E-B852-40B1-7C9B80B59B1D}"/>
              </a:ext>
            </a:extLst>
          </p:cNvPr>
          <p:cNvSpPr txBox="1"/>
          <p:nvPr/>
        </p:nvSpPr>
        <p:spPr>
          <a:xfrm>
            <a:off x="2711624" y="1619057"/>
            <a:ext cx="8198316" cy="4593822"/>
          </a:xfrm>
          <a:prstGeom prst="rect">
            <a:avLst/>
          </a:prstGeom>
          <a:noFill/>
        </p:spPr>
        <p:txBody>
          <a:bodyPr wrap="square" lIns="91440" tIns="45720" rIns="91440" bIns="45720" anchor="t">
            <a:spAutoFit/>
          </a:bodyPr>
          <a:lstStyle/>
          <a:p>
            <a:pPr>
              <a:lnSpc>
                <a:spcPct val="150000"/>
              </a:lnSpc>
            </a:pPr>
            <a:r>
              <a:rPr lang="en-AU" sz="2200" b="1" baseline="30000">
                <a:latin typeface="Tahoma" panose="020B0604030504040204" pitchFamily="34" charset="0"/>
                <a:ea typeface="Tahoma" panose="020B0604030504040204" pitchFamily="34" charset="0"/>
                <a:cs typeface="Tahoma" panose="020B0604030504040204" pitchFamily="34" charset="0"/>
              </a:rPr>
              <a:t>1</a:t>
            </a:r>
            <a:r>
              <a:rPr lang="en-AU" sz="2200">
                <a:latin typeface="Tahoma" panose="020B0604030504040204" pitchFamily="34" charset="0"/>
                <a:ea typeface="Tahoma" panose="020B0604030504040204" pitchFamily="34" charset="0"/>
                <a:cs typeface="Tahoma" panose="020B0604030504040204" pitchFamily="34" charset="0"/>
              </a:rPr>
              <a:t> Hear, O Shepherd of Israel,</a:t>
            </a:r>
          </a:p>
          <a:p>
            <a:pPr>
              <a:lnSpc>
                <a:spcPct val="150000"/>
              </a:lnSpc>
            </a:pPr>
            <a:r>
              <a:rPr lang="en-AU" sz="2200">
                <a:latin typeface="Tahoma" panose="020B0604030504040204" pitchFamily="34" charset="0"/>
                <a:ea typeface="Tahoma" panose="020B0604030504040204" pitchFamily="34" charset="0"/>
                <a:cs typeface="Tahoma" panose="020B0604030504040204" pitchFamily="34" charset="0"/>
              </a:rPr>
              <a:t>you that led Joseph like a flock:</a:t>
            </a:r>
          </a:p>
          <a:p>
            <a:pPr>
              <a:lnSpc>
                <a:spcPct val="150000"/>
              </a:lnSpc>
            </a:pPr>
            <a:r>
              <a:rPr lang="en-AU" sz="2200">
                <a:latin typeface="Tahoma" panose="020B0604030504040204" pitchFamily="34" charset="0"/>
                <a:ea typeface="Tahoma" panose="020B0604030504040204" pitchFamily="34" charset="0"/>
                <a:cs typeface="Tahoma" panose="020B0604030504040204" pitchFamily="34" charset="0"/>
              </a:rPr>
              <a:t>you that are enthroned upon the cherubim,</a:t>
            </a:r>
          </a:p>
          <a:p>
            <a:pPr>
              <a:lnSpc>
                <a:spcPct val="150000"/>
              </a:lnSpc>
            </a:pPr>
            <a:r>
              <a:rPr lang="en-AU" sz="2200">
                <a:latin typeface="Tahoma" panose="020B0604030504040204" pitchFamily="34" charset="0"/>
                <a:ea typeface="Tahoma" panose="020B0604030504040204" pitchFamily="34" charset="0"/>
                <a:cs typeface="Tahoma" panose="020B0604030504040204" pitchFamily="34" charset="0"/>
              </a:rPr>
              <a:t>shine out in glory;</a:t>
            </a:r>
          </a:p>
          <a:p>
            <a:pPr>
              <a:lnSpc>
                <a:spcPct val="150000"/>
              </a:lnSpc>
            </a:pPr>
            <a:r>
              <a:rPr lang="en-AU" sz="2200" b="1" baseline="30000">
                <a:latin typeface="Tahoma" panose="020B0604030504040204" pitchFamily="34" charset="0"/>
                <a:ea typeface="Tahoma" panose="020B0604030504040204" pitchFamily="34" charset="0"/>
                <a:cs typeface="Tahoma" panose="020B0604030504040204" pitchFamily="34" charset="0"/>
              </a:rPr>
              <a:t>2</a:t>
            </a:r>
            <a:r>
              <a:rPr lang="en-AU" sz="2200">
                <a:latin typeface="Tahoma" panose="020B0604030504040204" pitchFamily="34" charset="0"/>
                <a:ea typeface="Tahoma" panose="020B0604030504040204" pitchFamily="34" charset="0"/>
                <a:cs typeface="Tahoma" panose="020B0604030504040204" pitchFamily="34" charset="0"/>
              </a:rPr>
              <a:t> </a:t>
            </a:r>
            <a:r>
              <a:rPr lang="en-AU" sz="2200" b="1">
                <a:latin typeface="Tahoma" panose="020B0604030504040204" pitchFamily="34" charset="0"/>
                <a:ea typeface="Tahoma" panose="020B0604030504040204" pitchFamily="34" charset="0"/>
                <a:cs typeface="Tahoma" panose="020B0604030504040204" pitchFamily="34" charset="0"/>
              </a:rPr>
              <a:t>Before Ephraim, Benjamin and Manasseh:</a:t>
            </a:r>
          </a:p>
          <a:p>
            <a:pPr>
              <a:lnSpc>
                <a:spcPct val="150000"/>
              </a:lnSpc>
            </a:pPr>
            <a:r>
              <a:rPr lang="en-AU" sz="2200" b="1">
                <a:latin typeface="Tahoma"/>
                <a:ea typeface="Tahoma"/>
                <a:cs typeface="Tahoma"/>
              </a:rPr>
              <a:t>stir up your power, and come to save us.</a:t>
            </a:r>
          </a:p>
          <a:p>
            <a:pPr>
              <a:lnSpc>
                <a:spcPct val="150000"/>
              </a:lnSpc>
            </a:pPr>
            <a:r>
              <a:rPr lang="en-AU" sz="2200" b="1" baseline="30000">
                <a:latin typeface="Tahoma" panose="020B0604030504040204" pitchFamily="34" charset="0"/>
                <a:ea typeface="Tahoma" panose="020B0604030504040204" pitchFamily="34" charset="0"/>
                <a:cs typeface="Tahoma" panose="020B0604030504040204" pitchFamily="34" charset="0"/>
              </a:rPr>
              <a:t>3</a:t>
            </a:r>
            <a:r>
              <a:rPr lang="en-AU" sz="2200">
                <a:latin typeface="Tahoma" panose="020B0604030504040204" pitchFamily="34" charset="0"/>
                <a:ea typeface="Tahoma" panose="020B0604030504040204" pitchFamily="34" charset="0"/>
                <a:cs typeface="Tahoma" panose="020B0604030504040204" pitchFamily="34" charset="0"/>
              </a:rPr>
              <a:t> Restore us again, O Lord of hosts:</a:t>
            </a:r>
          </a:p>
          <a:p>
            <a:pPr>
              <a:lnSpc>
                <a:spcPct val="150000"/>
              </a:lnSpc>
            </a:pPr>
            <a:r>
              <a:rPr lang="en-AU" sz="2200">
                <a:latin typeface="Tahoma" panose="020B0604030504040204" pitchFamily="34" charset="0"/>
                <a:ea typeface="Tahoma" panose="020B0604030504040204" pitchFamily="34" charset="0"/>
                <a:cs typeface="Tahoma" panose="020B0604030504040204" pitchFamily="34" charset="0"/>
              </a:rPr>
              <a:t>show us the light of your countenance,</a:t>
            </a:r>
          </a:p>
          <a:p>
            <a:pPr>
              <a:lnSpc>
                <a:spcPct val="150000"/>
              </a:lnSpc>
            </a:pPr>
            <a:r>
              <a:rPr lang="en-AU" sz="2200">
                <a:latin typeface="Tahoma" panose="020B0604030504040204" pitchFamily="34" charset="0"/>
                <a:ea typeface="Tahoma" panose="020B0604030504040204" pitchFamily="34" charset="0"/>
                <a:cs typeface="Tahoma" panose="020B0604030504040204" pitchFamily="34" charset="0"/>
              </a:rPr>
              <a:t>and we shall be saved.</a:t>
            </a:r>
          </a:p>
        </p:txBody>
      </p:sp>
      <p:sp>
        <p:nvSpPr>
          <p:cNvPr id="4" name="Rectangle 1">
            <a:extLst>
              <a:ext uri="{FF2B5EF4-FFF2-40B4-BE49-F238E27FC236}">
                <a16:creationId xmlns:a16="http://schemas.microsoft.com/office/drawing/2014/main" id="{A2D33B67-53DE-65F0-F895-9E31F12E3500}"/>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9014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1160-0DEC-4BE4-096D-8B7B92433AB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9BB426-892A-BB94-10AC-4EC131104DF1}"/>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Rectangle 4">
            <a:extLst>
              <a:ext uri="{FF2B5EF4-FFF2-40B4-BE49-F238E27FC236}">
                <a16:creationId xmlns:a16="http://schemas.microsoft.com/office/drawing/2014/main" id="{CD5562B8-3D98-5887-CF44-034A222548A0}"/>
              </a:ext>
            </a:extLst>
          </p:cNvPr>
          <p:cNvSpPr/>
          <p:nvPr/>
        </p:nvSpPr>
        <p:spPr>
          <a:xfrm>
            <a:off x="7972607" y="5930441"/>
            <a:ext cx="3091945" cy="400110"/>
          </a:xfrm>
          <a:prstGeom prst="rect">
            <a:avLst/>
          </a:prstGeom>
        </p:spPr>
        <p:txBody>
          <a:bodyPr wrap="square">
            <a:spAutoFit/>
          </a:bodyPr>
          <a:lstStyle/>
          <a:p>
            <a:r>
              <a:rPr lang="en-GB" sz="2000">
                <a:solidFill>
                  <a:srgbClr val="7030A0"/>
                </a:solidFill>
                <a:latin typeface="Comic Sans MS"/>
              </a:rPr>
              <a:t>Continues…</a:t>
            </a:r>
            <a:endParaRPr lang="en-AU" sz="2000">
              <a:solidFill>
                <a:srgbClr val="7030A0"/>
              </a:solidFill>
            </a:endParaRPr>
          </a:p>
        </p:txBody>
      </p:sp>
      <p:sp>
        <p:nvSpPr>
          <p:cNvPr id="4" name="Rectangle 1">
            <a:extLst>
              <a:ext uri="{FF2B5EF4-FFF2-40B4-BE49-F238E27FC236}">
                <a16:creationId xmlns:a16="http://schemas.microsoft.com/office/drawing/2014/main" id="{0BC9BAA0-C1AF-FA00-408A-6B69A73EA6E4}"/>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DD397A05-E042-597A-EA3E-710DCF4638FA}"/>
              </a:ext>
            </a:extLst>
          </p:cNvPr>
          <p:cNvSpPr txBox="1"/>
          <p:nvPr/>
        </p:nvSpPr>
        <p:spPr>
          <a:xfrm>
            <a:off x="2495600" y="527449"/>
            <a:ext cx="7944544" cy="5004190"/>
          </a:xfrm>
          <a:prstGeom prst="rect">
            <a:avLst/>
          </a:prstGeom>
          <a:noFill/>
        </p:spPr>
        <p:txBody>
          <a:bodyPr wrap="square">
            <a:spAutoFit/>
          </a:bodyPr>
          <a:lstStyle/>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4</a:t>
            </a:r>
            <a:r>
              <a:rPr lang="en-AU" sz="2200" b="0" i="0">
                <a:solidFill>
                  <a:srgbClr val="000000"/>
                </a:solidFill>
                <a:effectLst/>
                <a:latin typeface="Tahoma" panose="020B0604030504040204" pitchFamily="34" charset="0"/>
              </a:rPr>
              <a:t> </a:t>
            </a:r>
            <a:r>
              <a:rPr lang="en-AU" sz="2200" b="1" i="0">
                <a:solidFill>
                  <a:srgbClr val="000000"/>
                </a:solidFill>
                <a:effectLst/>
                <a:latin typeface="Tahoma" panose="020B0604030504040204" pitchFamily="34" charset="0"/>
              </a:rPr>
              <a:t>O Lord God of hosts:</a:t>
            </a:r>
          </a:p>
          <a:p>
            <a:pPr algn="l">
              <a:lnSpc>
                <a:spcPct val="150000"/>
              </a:lnSpc>
              <a:spcBef>
                <a:spcPts val="225"/>
              </a:spcBef>
              <a:spcAft>
                <a:spcPts val="225"/>
              </a:spcAft>
              <a:buNone/>
            </a:pPr>
            <a:r>
              <a:rPr lang="en-AU" sz="2200" b="1" i="0">
                <a:solidFill>
                  <a:srgbClr val="000000"/>
                </a:solidFill>
                <a:effectLst/>
                <a:latin typeface="Tahoma" panose="020B0604030504040204" pitchFamily="34" charset="0"/>
              </a:rPr>
              <a:t>how long will you be angry at your people’s prayer?</a:t>
            </a:r>
          </a:p>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5</a:t>
            </a:r>
            <a:r>
              <a:rPr lang="en-AU" sz="2200" b="0" i="0">
                <a:solidFill>
                  <a:srgbClr val="000000"/>
                </a:solidFill>
                <a:effectLst/>
                <a:latin typeface="Tahoma" panose="020B0604030504040204" pitchFamily="34" charset="0"/>
              </a:rPr>
              <a:t> You have fed them with the bread of tears:</a:t>
            </a:r>
          </a:p>
          <a:p>
            <a:pPr algn="l">
              <a:lnSpc>
                <a:spcPct val="150000"/>
              </a:lnSpc>
              <a:spcBef>
                <a:spcPts val="225"/>
              </a:spcBef>
              <a:spcAft>
                <a:spcPts val="225"/>
              </a:spcAft>
              <a:buNone/>
            </a:pPr>
            <a:r>
              <a:rPr lang="en-AU" sz="2200" b="0" i="0">
                <a:solidFill>
                  <a:srgbClr val="000000"/>
                </a:solidFill>
                <a:effectLst/>
                <a:latin typeface="Tahoma" panose="020B0604030504040204" pitchFamily="34" charset="0"/>
              </a:rPr>
              <a:t>and given them tears to drink in good measure.</a:t>
            </a:r>
          </a:p>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6</a:t>
            </a:r>
            <a:r>
              <a:rPr lang="en-AU" sz="2200" b="0" i="0">
                <a:solidFill>
                  <a:srgbClr val="000000"/>
                </a:solidFill>
                <a:effectLst/>
                <a:latin typeface="Tahoma" panose="020B0604030504040204" pitchFamily="34" charset="0"/>
              </a:rPr>
              <a:t> </a:t>
            </a:r>
            <a:r>
              <a:rPr lang="en-AU" sz="2200" b="1" i="0">
                <a:solidFill>
                  <a:srgbClr val="000000"/>
                </a:solidFill>
                <a:effectLst/>
                <a:latin typeface="Tahoma" panose="020B0604030504040204" pitchFamily="34" charset="0"/>
              </a:rPr>
              <a:t>You have made us the victim of our neighbours:</a:t>
            </a:r>
          </a:p>
          <a:p>
            <a:pPr algn="l">
              <a:lnSpc>
                <a:spcPct val="150000"/>
              </a:lnSpc>
              <a:spcBef>
                <a:spcPts val="225"/>
              </a:spcBef>
              <a:spcAft>
                <a:spcPts val="225"/>
              </a:spcAft>
              <a:buNone/>
            </a:pPr>
            <a:r>
              <a:rPr lang="en-AU" sz="2200" b="1" i="0">
                <a:solidFill>
                  <a:srgbClr val="000000"/>
                </a:solidFill>
                <a:effectLst/>
                <a:latin typeface="Tahoma" panose="020B0604030504040204" pitchFamily="34" charset="0"/>
              </a:rPr>
              <a:t>and our enemies laugh us to scorn.</a:t>
            </a:r>
          </a:p>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7</a:t>
            </a:r>
            <a:r>
              <a:rPr lang="en-AU" sz="2200" b="0" i="0">
                <a:solidFill>
                  <a:srgbClr val="000000"/>
                </a:solidFill>
                <a:effectLst/>
                <a:latin typeface="Tahoma" panose="020B0604030504040204" pitchFamily="34" charset="0"/>
              </a:rPr>
              <a:t> Restore us again, O Lord of hosts:</a:t>
            </a:r>
          </a:p>
          <a:p>
            <a:pPr algn="l">
              <a:lnSpc>
                <a:spcPct val="150000"/>
              </a:lnSpc>
              <a:spcBef>
                <a:spcPts val="225"/>
              </a:spcBef>
              <a:spcAft>
                <a:spcPts val="225"/>
              </a:spcAft>
              <a:buNone/>
            </a:pPr>
            <a:r>
              <a:rPr lang="en-AU" sz="2200" b="0" i="0">
                <a:solidFill>
                  <a:srgbClr val="000000"/>
                </a:solidFill>
                <a:effectLst/>
                <a:latin typeface="Tahoma" panose="020B0604030504040204" pitchFamily="34" charset="0"/>
              </a:rPr>
              <a:t>show us the light of your countenance,</a:t>
            </a:r>
          </a:p>
          <a:p>
            <a:pPr algn="l">
              <a:lnSpc>
                <a:spcPct val="150000"/>
              </a:lnSpc>
              <a:spcBef>
                <a:spcPts val="225"/>
              </a:spcBef>
              <a:spcAft>
                <a:spcPts val="225"/>
              </a:spcAft>
              <a:buNone/>
            </a:pPr>
            <a:r>
              <a:rPr lang="en-AU" sz="2200" b="0" i="0">
                <a:solidFill>
                  <a:srgbClr val="000000"/>
                </a:solidFill>
                <a:effectLst/>
                <a:latin typeface="Tahoma" panose="020B0604030504040204" pitchFamily="34" charset="0"/>
              </a:rPr>
              <a:t>and we shall be saved.</a:t>
            </a:r>
          </a:p>
        </p:txBody>
      </p:sp>
    </p:spTree>
    <p:extLst>
      <p:ext uri="{BB962C8B-B14F-4D97-AF65-F5344CB8AC3E}">
        <p14:creationId xmlns:p14="http://schemas.microsoft.com/office/powerpoint/2010/main" val="165980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9334-6BBC-8294-4401-A21AA3FDE0F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9C2A276-97DB-97F8-0D5F-F31CD2D15E72}"/>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4" name="Rectangle 1">
            <a:extLst>
              <a:ext uri="{FF2B5EF4-FFF2-40B4-BE49-F238E27FC236}">
                <a16:creationId xmlns:a16="http://schemas.microsoft.com/office/drawing/2014/main" id="{80033E14-A5C6-5B25-6B84-70F4043802A4}"/>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29E49F44-C2E6-48BB-6FAB-EEE46A027946}"/>
              </a:ext>
            </a:extLst>
          </p:cNvPr>
          <p:cNvSpPr txBox="1"/>
          <p:nvPr/>
        </p:nvSpPr>
        <p:spPr>
          <a:xfrm>
            <a:off x="2495600" y="1052736"/>
            <a:ext cx="8064896" cy="4445063"/>
          </a:xfrm>
          <a:prstGeom prst="rect">
            <a:avLst/>
          </a:prstGeom>
          <a:noFill/>
        </p:spPr>
        <p:txBody>
          <a:bodyPr wrap="square">
            <a:spAutoFit/>
          </a:bodyPr>
          <a:lstStyle/>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17</a:t>
            </a:r>
            <a:r>
              <a:rPr lang="en-AU" sz="2200" b="0" i="0">
                <a:solidFill>
                  <a:srgbClr val="000000"/>
                </a:solidFill>
                <a:effectLst/>
                <a:latin typeface="Tahoma" panose="020B0604030504040204" pitchFamily="34" charset="0"/>
              </a:rPr>
              <a:t> </a:t>
            </a:r>
            <a:r>
              <a:rPr lang="en-AU" sz="2200" b="1" i="0">
                <a:solidFill>
                  <a:srgbClr val="000000"/>
                </a:solidFill>
                <a:effectLst/>
                <a:latin typeface="Tahoma" panose="020B0604030504040204" pitchFamily="34" charset="0"/>
              </a:rPr>
              <a:t>Let your power rest on the man at your right hand:</a:t>
            </a:r>
          </a:p>
          <a:p>
            <a:pPr algn="l">
              <a:lnSpc>
                <a:spcPct val="150000"/>
              </a:lnSpc>
              <a:spcBef>
                <a:spcPts val="225"/>
              </a:spcBef>
              <a:spcAft>
                <a:spcPts val="225"/>
              </a:spcAft>
              <a:buNone/>
            </a:pPr>
            <a:r>
              <a:rPr lang="en-AU" sz="2200" b="1" i="0">
                <a:solidFill>
                  <a:srgbClr val="000000"/>
                </a:solidFill>
                <a:effectLst/>
                <a:latin typeface="Tahoma" panose="020B0604030504040204" pitchFamily="34" charset="0"/>
              </a:rPr>
              <a:t>on that son of man</a:t>
            </a:r>
          </a:p>
          <a:p>
            <a:pPr algn="l">
              <a:lnSpc>
                <a:spcPct val="150000"/>
              </a:lnSpc>
              <a:spcBef>
                <a:spcPts val="225"/>
              </a:spcBef>
              <a:spcAft>
                <a:spcPts val="225"/>
              </a:spcAft>
              <a:buNone/>
            </a:pPr>
            <a:r>
              <a:rPr lang="en-AU" sz="2200" b="1" i="0">
                <a:solidFill>
                  <a:srgbClr val="000000"/>
                </a:solidFill>
                <a:effectLst/>
                <a:latin typeface="Tahoma" panose="020B0604030504040204" pitchFamily="34" charset="0"/>
              </a:rPr>
              <a:t>whom you made so strong for yourself.</a:t>
            </a:r>
          </a:p>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18</a:t>
            </a:r>
            <a:r>
              <a:rPr lang="en-AU" sz="2200" b="0" i="0">
                <a:solidFill>
                  <a:srgbClr val="000000"/>
                </a:solidFill>
                <a:effectLst/>
                <a:latin typeface="Tahoma" panose="020B0604030504040204" pitchFamily="34" charset="0"/>
              </a:rPr>
              <a:t> And so we shall not turn back from you:</a:t>
            </a:r>
          </a:p>
          <a:p>
            <a:pPr algn="l">
              <a:lnSpc>
                <a:spcPct val="150000"/>
              </a:lnSpc>
              <a:spcBef>
                <a:spcPts val="225"/>
              </a:spcBef>
              <a:spcAft>
                <a:spcPts val="225"/>
              </a:spcAft>
              <a:buNone/>
            </a:pPr>
            <a:r>
              <a:rPr lang="en-AU" sz="2200" b="0" i="0">
                <a:solidFill>
                  <a:srgbClr val="000000"/>
                </a:solidFill>
                <a:effectLst/>
                <a:latin typeface="Tahoma" panose="020B0604030504040204" pitchFamily="34" charset="0"/>
              </a:rPr>
              <a:t>give us life, and we will call upon your name.</a:t>
            </a:r>
          </a:p>
          <a:p>
            <a:pPr algn="l">
              <a:lnSpc>
                <a:spcPct val="150000"/>
              </a:lnSpc>
              <a:spcBef>
                <a:spcPts val="225"/>
              </a:spcBef>
              <a:spcAft>
                <a:spcPts val="225"/>
              </a:spcAft>
              <a:buNone/>
            </a:pPr>
            <a:r>
              <a:rPr lang="en-AU" sz="2200" b="1" i="0" baseline="30000">
                <a:solidFill>
                  <a:srgbClr val="000000"/>
                </a:solidFill>
                <a:effectLst/>
                <a:latin typeface="Tahoma" panose="020B0604030504040204" pitchFamily="34" charset="0"/>
              </a:rPr>
              <a:t>19</a:t>
            </a:r>
            <a:r>
              <a:rPr lang="en-AU" sz="2200" b="0" i="0">
                <a:solidFill>
                  <a:srgbClr val="000000"/>
                </a:solidFill>
                <a:effectLst/>
                <a:latin typeface="Tahoma" panose="020B0604030504040204" pitchFamily="34" charset="0"/>
              </a:rPr>
              <a:t> </a:t>
            </a:r>
            <a:r>
              <a:rPr lang="en-AU" sz="2200" b="1" i="0">
                <a:solidFill>
                  <a:srgbClr val="000000"/>
                </a:solidFill>
                <a:effectLst/>
                <a:latin typeface="Tahoma" panose="020B0604030504040204" pitchFamily="34" charset="0"/>
              </a:rPr>
              <a:t>Restore us again, O Lord of hosts:</a:t>
            </a:r>
          </a:p>
          <a:p>
            <a:pPr algn="l">
              <a:lnSpc>
                <a:spcPct val="150000"/>
              </a:lnSpc>
              <a:spcBef>
                <a:spcPts val="225"/>
              </a:spcBef>
              <a:spcAft>
                <a:spcPts val="225"/>
              </a:spcAft>
              <a:buNone/>
            </a:pPr>
            <a:r>
              <a:rPr lang="en-AU" sz="2200" b="1" i="0">
                <a:solidFill>
                  <a:srgbClr val="000000"/>
                </a:solidFill>
                <a:effectLst/>
                <a:latin typeface="Tahoma" panose="020B0604030504040204" pitchFamily="34" charset="0"/>
              </a:rPr>
              <a:t>show us the light of your countenance,</a:t>
            </a:r>
          </a:p>
          <a:p>
            <a:pPr algn="l">
              <a:lnSpc>
                <a:spcPct val="150000"/>
              </a:lnSpc>
              <a:spcBef>
                <a:spcPts val="225"/>
              </a:spcBef>
              <a:spcAft>
                <a:spcPts val="225"/>
              </a:spcAft>
              <a:buNone/>
            </a:pPr>
            <a:r>
              <a:rPr lang="en-AU" sz="2200" b="1" i="0">
                <a:solidFill>
                  <a:srgbClr val="000000"/>
                </a:solidFill>
                <a:effectLst/>
                <a:latin typeface="Tahoma" panose="020B0604030504040204" pitchFamily="34" charset="0"/>
              </a:rPr>
              <a:t>and we shall be saved.</a:t>
            </a:r>
          </a:p>
        </p:txBody>
      </p:sp>
    </p:spTree>
    <p:extLst>
      <p:ext uri="{BB962C8B-B14F-4D97-AF65-F5344CB8AC3E}">
        <p14:creationId xmlns:p14="http://schemas.microsoft.com/office/powerpoint/2010/main" val="3244292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907601" y="1870591"/>
            <a:ext cx="93098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a:solidFill>
                  <a:srgbClr val="7030A0"/>
                </a:solidFill>
                <a:latin typeface="Comic Sans MS"/>
                <a:ea typeface="Tahoma"/>
                <a:cs typeface="Tahoma"/>
              </a:rPr>
              <a:t>Reader 2: </a:t>
            </a:r>
            <a:r>
              <a:rPr lang="en-AU" sz="2400">
                <a:latin typeface="Comic Sans MS"/>
                <a:ea typeface="Tahoma"/>
                <a:cs typeface="Tahoma"/>
              </a:rPr>
              <a:t>The 2</a:t>
            </a:r>
            <a:r>
              <a:rPr lang="en-AU" sz="2400" baseline="30000">
                <a:latin typeface="Comic Sans MS"/>
                <a:ea typeface="Tahoma"/>
                <a:cs typeface="Tahoma"/>
              </a:rPr>
              <a:t>nd</a:t>
            </a:r>
            <a:r>
              <a:rPr lang="en-AU" sz="2400">
                <a:latin typeface="Comic Sans MS"/>
                <a:ea typeface="Tahoma"/>
                <a:cs typeface="Tahoma"/>
              </a:rPr>
              <a:t> Reading is from </a:t>
            </a:r>
            <a:r>
              <a:rPr lang="en-US" altLang="en-US" sz="2400">
                <a:solidFill>
                  <a:srgbClr val="333333"/>
                </a:solidFill>
                <a:latin typeface="Comic Sans MS" panose="030F0902030302020204" pitchFamily="66" charset="0"/>
              </a:rPr>
              <a:t>Romans 1.1-7</a:t>
            </a:r>
            <a:endParaRPr lang="en-US" altLang="en-US" sz="240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26816" y="206865"/>
            <a:ext cx="11818349" cy="156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200">
                <a:solidFill>
                  <a:srgbClr val="7030A0"/>
                </a:solidFill>
                <a:latin typeface="Comic Sans MS"/>
              </a:rPr>
              <a:t>The 2</a:t>
            </a:r>
            <a:r>
              <a:rPr lang="en-US" sz="2200" baseline="30000">
                <a:solidFill>
                  <a:srgbClr val="7030A0"/>
                </a:solidFill>
                <a:latin typeface="Comic Sans MS"/>
              </a:rPr>
              <a:t>nd</a:t>
            </a:r>
            <a:r>
              <a:rPr lang="en-US" sz="2200">
                <a:solidFill>
                  <a:srgbClr val="7030A0"/>
                </a:solidFill>
                <a:latin typeface="Comic Sans MS"/>
              </a:rPr>
              <a:t> Reader unmutes </a:t>
            </a:r>
            <a:endParaRPr lang="en-GB" sz="2200">
              <a:solidFill>
                <a:srgbClr val="7030A0"/>
              </a:solidFill>
              <a:latin typeface="Comic Sans MS"/>
            </a:endParaRPr>
          </a:p>
          <a:p>
            <a:pPr>
              <a:lnSpc>
                <a:spcPct val="150000"/>
              </a:lnSpc>
            </a:pPr>
            <a:r>
              <a:rPr lang="en-GB" sz="2200">
                <a:solidFill>
                  <a:srgbClr val="7030A0"/>
                </a:solidFill>
                <a:latin typeface="Comic Sans MS"/>
              </a:rPr>
              <a:t>Leader:</a:t>
            </a:r>
            <a:r>
              <a:rPr lang="en-GB" sz="2200">
                <a:solidFill>
                  <a:srgbClr val="00B050"/>
                </a:solidFill>
                <a:latin typeface="Comic Sans MS"/>
              </a:rPr>
              <a:t> </a:t>
            </a:r>
            <a:r>
              <a:rPr lang="en-GB" sz="2200">
                <a:latin typeface="Comic Sans MS"/>
              </a:rPr>
              <a:t>Thank you, 1</a:t>
            </a:r>
            <a:r>
              <a:rPr lang="en-GB" sz="2200" baseline="30000">
                <a:latin typeface="Comic Sans MS"/>
              </a:rPr>
              <a:t>st</a:t>
            </a:r>
            <a:r>
              <a:rPr lang="en-GB" sz="2200">
                <a:latin typeface="Comic Sans MS"/>
              </a:rPr>
              <a:t> reader. I invite the 2</a:t>
            </a:r>
            <a:r>
              <a:rPr lang="en-GB" sz="2200" baseline="30000">
                <a:latin typeface="Comic Sans MS"/>
              </a:rPr>
              <a:t>nd</a:t>
            </a:r>
            <a:r>
              <a:rPr lang="en-GB" sz="2200">
                <a:latin typeface="Comic Sans MS"/>
              </a:rPr>
              <a:t> Reader to unmute and offer the 2</a:t>
            </a:r>
            <a:r>
              <a:rPr lang="en-GB" sz="2200" baseline="30000">
                <a:latin typeface="Comic Sans MS"/>
              </a:rPr>
              <a:t>nd</a:t>
            </a:r>
            <a:r>
              <a:rPr lang="en-GB" sz="2200">
                <a:latin typeface="Comic Sans MS"/>
              </a:rPr>
              <a:t> reading when ready.</a:t>
            </a:r>
            <a:endParaRPr lang="en-US" sz="220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7464152" y="6273932"/>
            <a:ext cx="2035498" cy="400110"/>
          </a:xfrm>
          <a:prstGeom prst="rect">
            <a:avLst/>
          </a:prstGeom>
        </p:spPr>
        <p:txBody>
          <a:bodyPr wrap="square" lIns="91440" tIns="45720" rIns="91440" bIns="45720" anchor="t">
            <a:spAutoFit/>
          </a:bodyPr>
          <a:lstStyle/>
          <a:p>
            <a:r>
              <a:rPr lang="en-GB" sz="2000">
                <a:solidFill>
                  <a:srgbClr val="7030A0"/>
                </a:solidFill>
                <a:latin typeface="Comic Sans MS"/>
              </a:rPr>
              <a:t>Continues…</a:t>
            </a:r>
            <a:endParaRPr lang="en-AU" sz="2000">
              <a:solidFill>
                <a:srgbClr val="7030A0"/>
              </a:solidFill>
            </a:endParaRPr>
          </a:p>
        </p:txBody>
      </p:sp>
      <p:sp>
        <p:nvSpPr>
          <p:cNvPr id="5" name="Rectangle 1">
            <a:extLst>
              <a:ext uri="{FF2B5EF4-FFF2-40B4-BE49-F238E27FC236}">
                <a16:creationId xmlns:a16="http://schemas.microsoft.com/office/drawing/2014/main" id="{17DE3B27-6402-A495-E3E6-471FB5285C6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EFE8802-5665-1E91-FD7D-AA6B47701082}"/>
              </a:ext>
            </a:extLst>
          </p:cNvPr>
          <p:cNvSpPr txBox="1"/>
          <p:nvPr/>
        </p:nvSpPr>
        <p:spPr>
          <a:xfrm>
            <a:off x="907601" y="2510680"/>
            <a:ext cx="10516991" cy="3584828"/>
          </a:xfrm>
          <a:prstGeom prst="rect">
            <a:avLst/>
          </a:prstGeom>
          <a:noFill/>
        </p:spPr>
        <p:txBody>
          <a:bodyPr wrap="square">
            <a:spAutoFit/>
          </a:bodyPr>
          <a:lstStyle/>
          <a:p>
            <a:pPr>
              <a:lnSpc>
                <a:spcPct val="150000"/>
              </a:lnSpc>
            </a:pPr>
            <a:r>
              <a:rPr lang="en-AU" sz="2200" b="1" i="0" baseline="30000">
                <a:solidFill>
                  <a:srgbClr val="000000"/>
                </a:solidFill>
                <a:effectLst/>
                <a:latin typeface="Tahoma" panose="020B0604030504040204" pitchFamily="34" charset="0"/>
              </a:rPr>
              <a:t>1</a:t>
            </a:r>
            <a:r>
              <a:rPr lang="en-AU" sz="2200" b="0" i="0">
                <a:solidFill>
                  <a:srgbClr val="000000"/>
                </a:solidFill>
                <a:effectLst/>
                <a:latin typeface="Tahoma" panose="020B0604030504040204" pitchFamily="34" charset="0"/>
              </a:rPr>
              <a:t> Paul, a servant of Jesus Christ, called to be an apostle, set apart for the gospel of God, </a:t>
            </a:r>
            <a:r>
              <a:rPr lang="en-AU" sz="2200" b="1" i="0" baseline="30000">
                <a:solidFill>
                  <a:srgbClr val="000000"/>
                </a:solidFill>
                <a:effectLst/>
                <a:latin typeface="Tahoma" panose="020B0604030504040204" pitchFamily="34" charset="0"/>
              </a:rPr>
              <a:t>2</a:t>
            </a:r>
            <a:r>
              <a:rPr lang="en-AU" sz="2200" b="0" i="0">
                <a:solidFill>
                  <a:srgbClr val="000000"/>
                </a:solidFill>
                <a:effectLst/>
                <a:latin typeface="Tahoma" panose="020B0604030504040204" pitchFamily="34" charset="0"/>
              </a:rPr>
              <a:t> which he promised beforehand through his prophets in the holy scriptures, </a:t>
            </a:r>
            <a:r>
              <a:rPr lang="en-AU" sz="2200" b="1" i="0" baseline="30000">
                <a:solidFill>
                  <a:srgbClr val="000000"/>
                </a:solidFill>
                <a:effectLst/>
                <a:latin typeface="Tahoma" panose="020B0604030504040204" pitchFamily="34" charset="0"/>
              </a:rPr>
              <a:t>3</a:t>
            </a:r>
            <a:r>
              <a:rPr lang="en-AU" sz="2200" b="0" i="0">
                <a:solidFill>
                  <a:srgbClr val="000000"/>
                </a:solidFill>
                <a:effectLst/>
                <a:latin typeface="Tahoma" panose="020B0604030504040204" pitchFamily="34" charset="0"/>
              </a:rPr>
              <a:t> the gospel concerning his Son, who was descended from David according to the flesh </a:t>
            </a:r>
            <a:r>
              <a:rPr lang="en-AU" sz="2200" b="1" i="0" baseline="30000">
                <a:solidFill>
                  <a:srgbClr val="000000"/>
                </a:solidFill>
                <a:effectLst/>
                <a:latin typeface="Tahoma" panose="020B0604030504040204" pitchFamily="34" charset="0"/>
              </a:rPr>
              <a:t>4</a:t>
            </a:r>
            <a:r>
              <a:rPr lang="en-AU" sz="2200" b="0" i="0">
                <a:solidFill>
                  <a:srgbClr val="000000"/>
                </a:solidFill>
                <a:effectLst/>
                <a:latin typeface="Tahoma" panose="020B0604030504040204" pitchFamily="34" charset="0"/>
              </a:rPr>
              <a:t> and was declared to be Son of God with power according to the spirit of holiness by resurrection from the dead, Jesus Christ our Lord, </a:t>
            </a:r>
            <a:r>
              <a:rPr lang="en-AU" sz="2200" b="1" i="0" baseline="30000">
                <a:solidFill>
                  <a:srgbClr val="000000"/>
                </a:solidFill>
                <a:effectLst/>
                <a:latin typeface="Tahoma" panose="020B0604030504040204" pitchFamily="34" charset="0"/>
              </a:rPr>
              <a:t>5</a:t>
            </a:r>
            <a:r>
              <a:rPr lang="en-AU" sz="2200" b="0" i="0">
                <a:solidFill>
                  <a:srgbClr val="000000"/>
                </a:solidFill>
                <a:effectLst/>
                <a:latin typeface="Tahoma" panose="020B0604030504040204" pitchFamily="34" charset="0"/>
              </a:rPr>
              <a:t> through whom we have received grace and apostleship to bring about the obedience of faith among all the Gentiles for the sake of his name, </a:t>
            </a:r>
            <a:endParaRPr lang="en-AU" sz="2200"/>
          </a:p>
        </p:txBody>
      </p:sp>
    </p:spTree>
    <p:extLst>
      <p:ext uri="{BB962C8B-B14F-4D97-AF65-F5344CB8AC3E}">
        <p14:creationId xmlns:p14="http://schemas.microsoft.com/office/powerpoint/2010/main" val="91862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3E95-252A-B8E2-E870-20D378522EF0}"/>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B615C756-D9B9-4E0F-81CF-C2D553E14CF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346F45E5-1741-A142-B572-6C8F2CD4EECB}"/>
              </a:ext>
            </a:extLst>
          </p:cNvPr>
          <p:cNvSpPr txBox="1"/>
          <p:nvPr/>
        </p:nvSpPr>
        <p:spPr>
          <a:xfrm>
            <a:off x="1055440" y="6213595"/>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Hear the word of the Lord. </a:t>
            </a:r>
            <a:r>
              <a:rPr lang="en-US" sz="2400" b="1">
                <a:latin typeface="Comic Sans MS"/>
              </a:rPr>
              <a:t>Thanks be to God.</a:t>
            </a:r>
            <a:endParaRPr lang="en-US" sz="2400">
              <a:ea typeface="Calibri"/>
              <a:cs typeface="Calibri"/>
            </a:endParaRPr>
          </a:p>
        </p:txBody>
      </p:sp>
      <p:sp>
        <p:nvSpPr>
          <p:cNvPr id="4" name="TextBox 3">
            <a:extLst>
              <a:ext uri="{FF2B5EF4-FFF2-40B4-BE49-F238E27FC236}">
                <a16:creationId xmlns:a16="http://schemas.microsoft.com/office/drawing/2014/main" id="{12B2ED74-4CC0-1982-95EF-3FEB18FD7F28}"/>
              </a:ext>
            </a:extLst>
          </p:cNvPr>
          <p:cNvSpPr txBox="1"/>
          <p:nvPr/>
        </p:nvSpPr>
        <p:spPr>
          <a:xfrm>
            <a:off x="1883532" y="2564904"/>
            <a:ext cx="8424936" cy="2061334"/>
          </a:xfrm>
          <a:prstGeom prst="rect">
            <a:avLst/>
          </a:prstGeom>
          <a:noFill/>
        </p:spPr>
        <p:txBody>
          <a:bodyPr wrap="square">
            <a:spAutoFit/>
          </a:bodyPr>
          <a:lstStyle/>
          <a:p>
            <a:pPr>
              <a:lnSpc>
                <a:spcPct val="150000"/>
              </a:lnSpc>
            </a:pPr>
            <a:r>
              <a:rPr lang="en-AU" sz="2200" b="1" i="0" baseline="30000">
                <a:solidFill>
                  <a:srgbClr val="000000"/>
                </a:solidFill>
                <a:effectLst/>
                <a:latin typeface="Tahoma" panose="020B0604030504040204" pitchFamily="34" charset="0"/>
              </a:rPr>
              <a:t>6</a:t>
            </a:r>
            <a:r>
              <a:rPr lang="en-AU" sz="2200" b="0" i="0">
                <a:solidFill>
                  <a:srgbClr val="000000"/>
                </a:solidFill>
                <a:effectLst/>
                <a:latin typeface="Tahoma" panose="020B0604030504040204" pitchFamily="34" charset="0"/>
              </a:rPr>
              <a:t> including yourselves who are called to belong to Jesus Christ, </a:t>
            </a:r>
            <a:r>
              <a:rPr lang="en-AU" sz="2200" b="1" i="0" baseline="30000">
                <a:solidFill>
                  <a:srgbClr val="000000"/>
                </a:solidFill>
                <a:effectLst/>
                <a:latin typeface="Tahoma" panose="020B0604030504040204" pitchFamily="34" charset="0"/>
              </a:rPr>
              <a:t>7</a:t>
            </a:r>
            <a:r>
              <a:rPr lang="en-AU" sz="2200" b="0" i="0">
                <a:solidFill>
                  <a:srgbClr val="000000"/>
                </a:solidFill>
                <a:effectLst/>
                <a:latin typeface="Tahoma" panose="020B0604030504040204" pitchFamily="34" charset="0"/>
              </a:rPr>
              <a:t> To all God’s beloved in Rome, who are called to be saints: Grace to you and peace from God our Father and the Lord Jesus Christ.</a:t>
            </a:r>
            <a:endParaRPr lang="en-AU" sz="2200"/>
          </a:p>
        </p:txBody>
      </p:sp>
    </p:spTree>
    <p:extLst>
      <p:ext uri="{BB962C8B-B14F-4D97-AF65-F5344CB8AC3E}">
        <p14:creationId xmlns:p14="http://schemas.microsoft.com/office/powerpoint/2010/main" val="2641479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27</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016371" y="3819181"/>
            <a:ext cx="4721629"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7030A0"/>
                </a:solidFill>
                <a:latin typeface="Comic Sans MS"/>
              </a:rPr>
              <a:t>We pause before </a:t>
            </a:r>
            <a:endParaRPr lang="en-US">
              <a:solidFill>
                <a:srgbClr val="7030A0"/>
              </a:solidFill>
              <a:ea typeface="Calibri"/>
              <a:cs typeface="Calibri"/>
            </a:endParaRPr>
          </a:p>
          <a:p>
            <a:pPr algn="ctr">
              <a:lnSpc>
                <a:spcPct val="114999"/>
              </a:lnSpc>
            </a:pPr>
            <a:r>
              <a:rPr lang="en-US" sz="4000" b="1">
                <a:solidFill>
                  <a:srgbClr val="7030A0"/>
                </a:solidFill>
                <a:latin typeface="Comic Sans MS"/>
              </a:rPr>
              <a:t>​the Gospel ​​</a:t>
            </a:r>
            <a:endParaRPr lang="en-US" sz="4000" b="1">
              <a:solidFill>
                <a:srgbClr val="7030A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979851" y="80463"/>
            <a:ext cx="10227035" cy="1693092"/>
          </a:xfrm>
          <a:prstGeom prst="rect">
            <a:avLst/>
          </a:prstGeom>
          <a:noFill/>
        </p:spPr>
        <p:txBody>
          <a:bodyPr wrap="square" lIns="91440" tIns="45720" rIns="91440" bIns="45720" anchor="t">
            <a:spAutoFit/>
          </a:bodyPr>
          <a:lstStyle/>
          <a:p>
            <a:pPr>
              <a:lnSpc>
                <a:spcPct val="150000"/>
              </a:lnSpc>
            </a:pPr>
            <a:r>
              <a:rPr lang="en-GB" sz="2400">
                <a:solidFill>
                  <a:srgbClr val="7030A0"/>
                </a:solidFill>
                <a:latin typeface="Comic Sans MS"/>
              </a:rPr>
              <a:t>Deacon: </a:t>
            </a:r>
            <a:r>
              <a:rPr lang="en-GB" sz="2400">
                <a:solidFill>
                  <a:srgbClr val="000000"/>
                </a:solidFill>
                <a:latin typeface="Comic Sans MS"/>
              </a:rPr>
              <a:t>The Gospel of our Lord Jesus Christ according to St Matthew Chapter 1 beginning at the 18</a:t>
            </a:r>
            <a:r>
              <a:rPr lang="en-GB" sz="2400" baseline="30000">
                <a:solidFill>
                  <a:srgbClr val="000000"/>
                </a:solidFill>
                <a:latin typeface="Comic Sans MS"/>
              </a:rPr>
              <a:t>th</a:t>
            </a:r>
            <a:r>
              <a:rPr lang="en-GB" sz="2400">
                <a:solidFill>
                  <a:srgbClr val="000000"/>
                </a:solidFill>
                <a:latin typeface="Comic Sans MS"/>
              </a:rPr>
              <a:t> verse.</a:t>
            </a:r>
            <a:endParaRPr lang="en-US"/>
          </a:p>
          <a:p>
            <a:pPr>
              <a:lnSpc>
                <a:spcPct val="150000"/>
              </a:lnSpc>
            </a:pPr>
            <a:r>
              <a:rPr lang="en-GB" sz="2400" b="1">
                <a:solidFill>
                  <a:srgbClr val="7030A0"/>
                </a:solidFill>
                <a:latin typeface="Comic Sans MS"/>
              </a:rPr>
              <a:t>All: </a:t>
            </a:r>
            <a:r>
              <a:rPr lang="en-GB" sz="2400" b="1">
                <a:solidFill>
                  <a:srgbClr val="000000"/>
                </a:solidFill>
                <a:latin typeface="Comic Sans MS"/>
              </a:rPr>
              <a:t>Glory to you Lord Jesus Christ.</a:t>
            </a:r>
          </a:p>
        </p:txBody>
      </p:sp>
      <p:sp>
        <p:nvSpPr>
          <p:cNvPr id="2" name="TextBox 1">
            <a:extLst>
              <a:ext uri="{FF2B5EF4-FFF2-40B4-BE49-F238E27FC236}">
                <a16:creationId xmlns:a16="http://schemas.microsoft.com/office/drawing/2014/main" id="{1A58DE75-DD9A-39D9-EC8A-84091D938AE2}"/>
              </a:ext>
            </a:extLst>
          </p:cNvPr>
          <p:cNvSpPr txBox="1"/>
          <p:nvPr/>
        </p:nvSpPr>
        <p:spPr>
          <a:xfrm>
            <a:off x="2413296" y="4149122"/>
            <a:ext cx="7984051" cy="585097"/>
          </a:xfrm>
          <a:prstGeom prst="rect">
            <a:avLst/>
          </a:prstGeom>
          <a:noFill/>
        </p:spPr>
        <p:txBody>
          <a:bodyPr wrap="square" lIns="91440" tIns="45720" rIns="91440" bIns="45720" rtlCol="0" anchor="t">
            <a:spAutoFit/>
          </a:bodyPr>
          <a:lstStyle/>
          <a:p>
            <a:pPr>
              <a:lnSpc>
                <a:spcPct val="150000"/>
              </a:lnSpc>
            </a:pPr>
            <a:r>
              <a:rPr lang="en-AU" sz="2400">
                <a:latin typeface="Comic Sans MS" panose="030F0902030302020204" pitchFamily="66" charset="0"/>
              </a:rPr>
              <a:t> </a:t>
            </a:r>
          </a:p>
        </p:txBody>
      </p:sp>
      <p:sp>
        <p:nvSpPr>
          <p:cNvPr id="4" name="Rectangle 3">
            <a:extLst>
              <a:ext uri="{FF2B5EF4-FFF2-40B4-BE49-F238E27FC236}">
                <a16:creationId xmlns:a16="http://schemas.microsoft.com/office/drawing/2014/main" id="{3A84085B-8763-0CFF-30EC-55EB1FB7CCE6}"/>
              </a:ext>
            </a:extLst>
          </p:cNvPr>
          <p:cNvSpPr/>
          <p:nvPr/>
        </p:nvSpPr>
        <p:spPr>
          <a:xfrm>
            <a:off x="7752184" y="6331703"/>
            <a:ext cx="2035498" cy="400110"/>
          </a:xfrm>
          <a:prstGeom prst="rect">
            <a:avLst/>
          </a:prstGeom>
        </p:spPr>
        <p:txBody>
          <a:bodyPr wrap="square">
            <a:spAutoFit/>
          </a:bodyPr>
          <a:lstStyle/>
          <a:p>
            <a:r>
              <a:rPr lang="en-GB" sz="2000">
                <a:solidFill>
                  <a:srgbClr val="7030A0"/>
                </a:solidFill>
                <a:latin typeface="Comic Sans MS"/>
              </a:rPr>
              <a:t>Continues…</a:t>
            </a:r>
            <a:endParaRPr lang="en-AU" sz="2000">
              <a:solidFill>
                <a:srgbClr val="7030A0"/>
              </a:solidFill>
            </a:endParaRPr>
          </a:p>
        </p:txBody>
      </p:sp>
      <p:sp>
        <p:nvSpPr>
          <p:cNvPr id="8" name="Rectangle 1">
            <a:extLst>
              <a:ext uri="{FF2B5EF4-FFF2-40B4-BE49-F238E27FC236}">
                <a16:creationId xmlns:a16="http://schemas.microsoft.com/office/drawing/2014/main" id="{A792543D-1FEF-68C8-AC00-E8C9B0F2ABB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88D7105E-DC7B-674E-4A42-EB7D60FCA616}"/>
              </a:ext>
            </a:extLst>
          </p:cNvPr>
          <p:cNvSpPr txBox="1"/>
          <p:nvPr/>
        </p:nvSpPr>
        <p:spPr>
          <a:xfrm>
            <a:off x="1303045" y="2084094"/>
            <a:ext cx="9580645" cy="4092659"/>
          </a:xfrm>
          <a:prstGeom prst="rect">
            <a:avLst/>
          </a:prstGeom>
          <a:noFill/>
        </p:spPr>
        <p:txBody>
          <a:bodyPr wrap="square">
            <a:spAutoFit/>
          </a:bodyPr>
          <a:lstStyle/>
          <a:p>
            <a:pPr>
              <a:lnSpc>
                <a:spcPct val="150000"/>
              </a:lnSpc>
            </a:pPr>
            <a:r>
              <a:rPr lang="en-AU" sz="2200" b="1" i="0" baseline="30000">
                <a:solidFill>
                  <a:srgbClr val="000000"/>
                </a:solidFill>
                <a:effectLst/>
                <a:latin typeface="Tahoma" panose="020B0604030504040204" pitchFamily="34" charset="0"/>
              </a:rPr>
              <a:t>18</a:t>
            </a:r>
            <a:r>
              <a:rPr lang="en-AU" sz="2200" b="0" i="0">
                <a:solidFill>
                  <a:srgbClr val="000000"/>
                </a:solidFill>
                <a:effectLst/>
                <a:latin typeface="Tahoma" panose="020B0604030504040204" pitchFamily="34" charset="0"/>
              </a:rPr>
              <a:t> Now the birth of Jesus the Messiah took place in this way. When his mother Mary had been engaged to Joseph, but before they lived together, she was found to be with child from the Holy Spirit.</a:t>
            </a:r>
            <a:br>
              <a:rPr lang="en-AU" sz="2200" b="0" i="0">
                <a:solidFill>
                  <a:srgbClr val="000000"/>
                </a:solidFill>
                <a:effectLst/>
                <a:latin typeface="Tahoma" panose="020B0604030504040204" pitchFamily="34" charset="0"/>
              </a:rPr>
            </a:br>
            <a:r>
              <a:rPr lang="en-AU" sz="2200" b="1" i="0" baseline="30000">
                <a:solidFill>
                  <a:srgbClr val="000000"/>
                </a:solidFill>
                <a:effectLst/>
                <a:latin typeface="Tahoma" panose="020B0604030504040204" pitchFamily="34" charset="0"/>
              </a:rPr>
              <a:t>19</a:t>
            </a:r>
            <a:r>
              <a:rPr lang="en-AU" sz="2200" b="0" i="0">
                <a:solidFill>
                  <a:srgbClr val="000000"/>
                </a:solidFill>
                <a:effectLst/>
                <a:latin typeface="Tahoma" panose="020B0604030504040204" pitchFamily="34" charset="0"/>
              </a:rPr>
              <a:t> Her husband Joseph, being a righteous man and unwilling to expose her to public disgrace, planned to dismiss her quietly.</a:t>
            </a:r>
            <a:br>
              <a:rPr lang="en-AU" sz="2200" b="0" i="0">
                <a:solidFill>
                  <a:srgbClr val="000000"/>
                </a:solidFill>
                <a:effectLst/>
                <a:latin typeface="Tahoma" panose="020B0604030504040204" pitchFamily="34" charset="0"/>
              </a:rPr>
            </a:br>
            <a:r>
              <a:rPr lang="en-AU" sz="2200" b="1" i="0" baseline="30000">
                <a:solidFill>
                  <a:srgbClr val="000000"/>
                </a:solidFill>
                <a:effectLst/>
                <a:latin typeface="Tahoma" panose="020B0604030504040204" pitchFamily="34" charset="0"/>
              </a:rPr>
              <a:t>20</a:t>
            </a:r>
            <a:r>
              <a:rPr lang="en-AU" sz="2200" b="0" i="0">
                <a:solidFill>
                  <a:srgbClr val="000000"/>
                </a:solidFill>
                <a:effectLst/>
                <a:latin typeface="Tahoma" panose="020B0604030504040204" pitchFamily="34" charset="0"/>
              </a:rPr>
              <a:t> But just when he had resolved to do this, an angel of the Lord appeared to him in a dream and said, ‘Joseph, son of David, do not be afraid to take Mary as your wife, for the child conceived in her is from the Holy Spirit.</a:t>
            </a:r>
            <a:endParaRPr lang="en-AU" sz="2200"/>
          </a:p>
        </p:txBody>
      </p:sp>
    </p:spTree>
    <p:extLst>
      <p:ext uri="{BB962C8B-B14F-4D97-AF65-F5344CB8AC3E}">
        <p14:creationId xmlns:p14="http://schemas.microsoft.com/office/powerpoint/2010/main" val="1070870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8EFD-F98D-BD01-A162-B634836FC8F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24B6731-6638-F6FF-2C9F-3023EE819741}"/>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CE9C2B47-9FBB-F8DB-BEB9-AA41F7D50A87}"/>
              </a:ext>
            </a:extLst>
          </p:cNvPr>
          <p:cNvSpPr txBox="1"/>
          <p:nvPr/>
        </p:nvSpPr>
        <p:spPr>
          <a:xfrm>
            <a:off x="2413296" y="4149122"/>
            <a:ext cx="7984051" cy="585097"/>
          </a:xfrm>
          <a:prstGeom prst="rect">
            <a:avLst/>
          </a:prstGeom>
          <a:noFill/>
        </p:spPr>
        <p:txBody>
          <a:bodyPr wrap="square" lIns="91440" tIns="45720" rIns="91440" bIns="45720" rtlCol="0" anchor="t">
            <a:spAutoFit/>
          </a:bodyPr>
          <a:lstStyle/>
          <a:p>
            <a:pPr>
              <a:lnSpc>
                <a:spcPct val="150000"/>
              </a:lnSpc>
            </a:pPr>
            <a:r>
              <a:rPr lang="en-AU" sz="2400">
                <a:latin typeface="Comic Sans MS" panose="030F0902030302020204" pitchFamily="66" charset="0"/>
              </a:rPr>
              <a:t> </a:t>
            </a:r>
          </a:p>
        </p:txBody>
      </p:sp>
      <p:sp>
        <p:nvSpPr>
          <p:cNvPr id="8" name="Rectangle 1">
            <a:extLst>
              <a:ext uri="{FF2B5EF4-FFF2-40B4-BE49-F238E27FC236}">
                <a16:creationId xmlns:a16="http://schemas.microsoft.com/office/drawing/2014/main" id="{BE174DA5-5EEA-D0D9-FB4D-B91AEFF8ECB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076D829-3B6C-DFD4-FD24-648A89F483C4}"/>
              </a:ext>
            </a:extLst>
          </p:cNvPr>
          <p:cNvSpPr txBox="1"/>
          <p:nvPr/>
        </p:nvSpPr>
        <p:spPr>
          <a:xfrm>
            <a:off x="1559496" y="764704"/>
            <a:ext cx="9289032" cy="5108321"/>
          </a:xfrm>
          <a:prstGeom prst="rect">
            <a:avLst/>
          </a:prstGeom>
          <a:noFill/>
        </p:spPr>
        <p:txBody>
          <a:bodyPr wrap="square">
            <a:spAutoFit/>
          </a:bodyPr>
          <a:lstStyle/>
          <a:p>
            <a:pPr>
              <a:lnSpc>
                <a:spcPct val="150000"/>
              </a:lnSpc>
            </a:pPr>
            <a:r>
              <a:rPr lang="en-AU" sz="2200" b="1" i="0" baseline="30000">
                <a:solidFill>
                  <a:srgbClr val="000000"/>
                </a:solidFill>
                <a:effectLst/>
                <a:latin typeface="Tahoma" panose="020B0604030504040204" pitchFamily="34" charset="0"/>
              </a:rPr>
              <a:t>21</a:t>
            </a:r>
            <a:r>
              <a:rPr lang="en-AU" sz="2200" b="0" i="0">
                <a:solidFill>
                  <a:srgbClr val="000000"/>
                </a:solidFill>
                <a:effectLst/>
                <a:latin typeface="Tahoma" panose="020B0604030504040204" pitchFamily="34" charset="0"/>
              </a:rPr>
              <a:t> She will bear a son, and you are to name him Jesus, for he will save his people from their sins.’</a:t>
            </a:r>
            <a:br>
              <a:rPr lang="en-AU" sz="2200" b="0" i="0">
                <a:solidFill>
                  <a:srgbClr val="000000"/>
                </a:solidFill>
                <a:effectLst/>
                <a:latin typeface="Tahoma" panose="020B0604030504040204" pitchFamily="34" charset="0"/>
              </a:rPr>
            </a:br>
            <a:r>
              <a:rPr lang="en-AU" sz="2200" b="1" i="0" baseline="30000">
                <a:solidFill>
                  <a:srgbClr val="000000"/>
                </a:solidFill>
                <a:effectLst/>
                <a:latin typeface="Tahoma" panose="020B0604030504040204" pitchFamily="34" charset="0"/>
              </a:rPr>
              <a:t>22</a:t>
            </a:r>
            <a:r>
              <a:rPr lang="en-AU" sz="2200" b="0" i="0">
                <a:solidFill>
                  <a:srgbClr val="000000"/>
                </a:solidFill>
                <a:effectLst/>
                <a:latin typeface="Tahoma" panose="020B0604030504040204" pitchFamily="34" charset="0"/>
              </a:rPr>
              <a:t> All this took place to fulfil what had been spoken by the Lord through the prophet:</a:t>
            </a:r>
            <a:br>
              <a:rPr lang="en-AU" sz="2200" b="0" i="0">
                <a:solidFill>
                  <a:srgbClr val="000000"/>
                </a:solidFill>
                <a:effectLst/>
                <a:latin typeface="Tahoma" panose="020B0604030504040204" pitchFamily="34" charset="0"/>
              </a:rPr>
            </a:br>
            <a:r>
              <a:rPr lang="en-AU" sz="2200" b="1" i="0" baseline="30000">
                <a:solidFill>
                  <a:srgbClr val="000000"/>
                </a:solidFill>
                <a:effectLst/>
                <a:latin typeface="Tahoma" panose="020B0604030504040204" pitchFamily="34" charset="0"/>
              </a:rPr>
              <a:t>23</a:t>
            </a:r>
            <a:r>
              <a:rPr lang="en-AU" sz="2200" b="0" i="0">
                <a:solidFill>
                  <a:srgbClr val="000000"/>
                </a:solidFill>
                <a:effectLst/>
                <a:latin typeface="Tahoma" panose="020B0604030504040204" pitchFamily="34" charset="0"/>
              </a:rPr>
              <a:t> ‘Look, the virgin shall conceive and bear a son,</a:t>
            </a:r>
            <a:br>
              <a:rPr lang="en-AU" sz="2200" b="0" i="0">
                <a:solidFill>
                  <a:srgbClr val="000000"/>
                </a:solidFill>
                <a:effectLst/>
                <a:latin typeface="Tahoma" panose="020B0604030504040204" pitchFamily="34" charset="0"/>
              </a:rPr>
            </a:br>
            <a:r>
              <a:rPr lang="en-AU" sz="2200" b="0" i="0">
                <a:solidFill>
                  <a:srgbClr val="000000"/>
                </a:solidFill>
                <a:effectLst/>
                <a:latin typeface="Tahoma" panose="020B0604030504040204" pitchFamily="34" charset="0"/>
              </a:rPr>
              <a:t>     and they shall name him </a:t>
            </a:r>
            <a:r>
              <a:rPr lang="en-AU" sz="2200" b="0" i="0" err="1">
                <a:solidFill>
                  <a:srgbClr val="000000"/>
                </a:solidFill>
                <a:effectLst/>
                <a:latin typeface="Tahoma" panose="020B0604030504040204" pitchFamily="34" charset="0"/>
              </a:rPr>
              <a:t>Emmanuel’,which</a:t>
            </a:r>
            <a:r>
              <a:rPr lang="en-AU" sz="2200" b="0" i="0">
                <a:solidFill>
                  <a:srgbClr val="000000"/>
                </a:solidFill>
                <a:effectLst/>
                <a:latin typeface="Tahoma" panose="020B0604030504040204" pitchFamily="34" charset="0"/>
              </a:rPr>
              <a:t> means, ‘God is with us.’</a:t>
            </a:r>
            <a:br>
              <a:rPr lang="en-AU" sz="2200" b="0" i="0">
                <a:solidFill>
                  <a:srgbClr val="000000"/>
                </a:solidFill>
                <a:effectLst/>
                <a:latin typeface="Tahoma" panose="020B0604030504040204" pitchFamily="34" charset="0"/>
              </a:rPr>
            </a:br>
            <a:r>
              <a:rPr lang="en-AU" sz="2200" b="1" i="0" baseline="30000">
                <a:solidFill>
                  <a:srgbClr val="000000"/>
                </a:solidFill>
                <a:effectLst/>
                <a:latin typeface="Tahoma" panose="020B0604030504040204" pitchFamily="34" charset="0"/>
              </a:rPr>
              <a:t>24</a:t>
            </a:r>
            <a:r>
              <a:rPr lang="en-AU" sz="2200" b="0" i="0">
                <a:solidFill>
                  <a:srgbClr val="000000"/>
                </a:solidFill>
                <a:effectLst/>
                <a:latin typeface="Tahoma" panose="020B0604030504040204" pitchFamily="34" charset="0"/>
              </a:rPr>
              <a:t> When Joseph awoke from sleep, he did as the angel of the Lord commanded him; he took her as his wife,</a:t>
            </a:r>
            <a:br>
              <a:rPr lang="en-AU" sz="2200" b="0" i="0">
                <a:solidFill>
                  <a:srgbClr val="000000"/>
                </a:solidFill>
                <a:effectLst/>
                <a:latin typeface="Tahoma" panose="020B0604030504040204" pitchFamily="34" charset="0"/>
              </a:rPr>
            </a:br>
            <a:r>
              <a:rPr lang="en-AU" sz="2200" b="1" i="0" baseline="30000">
                <a:solidFill>
                  <a:srgbClr val="000000"/>
                </a:solidFill>
                <a:effectLst/>
                <a:latin typeface="Tahoma" panose="020B0604030504040204" pitchFamily="34" charset="0"/>
              </a:rPr>
              <a:t>25</a:t>
            </a:r>
            <a:r>
              <a:rPr lang="en-AU" sz="2200" b="0" i="0">
                <a:solidFill>
                  <a:srgbClr val="000000"/>
                </a:solidFill>
                <a:effectLst/>
                <a:latin typeface="Tahoma" panose="020B0604030504040204" pitchFamily="34" charset="0"/>
              </a:rPr>
              <a:t> but had no marital relations with her until she had borne a son; and he named him Jesus.</a:t>
            </a:r>
            <a:endParaRPr lang="en-AU" sz="2200"/>
          </a:p>
        </p:txBody>
      </p:sp>
      <p:sp>
        <p:nvSpPr>
          <p:cNvPr id="9" name="TextBox 8">
            <a:extLst>
              <a:ext uri="{FF2B5EF4-FFF2-40B4-BE49-F238E27FC236}">
                <a16:creationId xmlns:a16="http://schemas.microsoft.com/office/drawing/2014/main" id="{C1AD3067-16C0-04B7-0E62-991661A02AB5}"/>
              </a:ext>
            </a:extLst>
          </p:cNvPr>
          <p:cNvSpPr txBox="1"/>
          <p:nvPr/>
        </p:nvSpPr>
        <p:spPr>
          <a:xfrm>
            <a:off x="875237" y="6064277"/>
            <a:ext cx="950505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latin typeface="Comic Sans MS"/>
              </a:rPr>
              <a:t>This is the Gospel of the Lord. </a:t>
            </a:r>
            <a:r>
              <a:rPr lang="en-US" sz="2200" b="1">
                <a:solidFill>
                  <a:srgbClr val="7030A0"/>
                </a:solidFill>
                <a:latin typeface="Comic Sans MS"/>
              </a:rPr>
              <a:t>All:</a:t>
            </a:r>
            <a:r>
              <a:rPr lang="en-US" sz="2200" b="1">
                <a:latin typeface="Comic Sans MS"/>
              </a:rPr>
              <a:t> Praise to you Lord Jesus Christ.</a:t>
            </a:r>
            <a:endParaRPr lang="en-US" sz="2200" b="1">
              <a:latin typeface="Comic Sans MS"/>
              <a:ea typeface="Calibri"/>
              <a:cs typeface="Calibri"/>
            </a:endParaRPr>
          </a:p>
        </p:txBody>
      </p:sp>
    </p:spTree>
    <p:extLst>
      <p:ext uri="{BB962C8B-B14F-4D97-AF65-F5344CB8AC3E}">
        <p14:creationId xmlns:p14="http://schemas.microsoft.com/office/powerpoint/2010/main" val="274770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7030A0"/>
                </a:solidFill>
                <a:latin typeface="Comic Sans MS"/>
              </a:rPr>
              <a:t>Leader:</a:t>
            </a:r>
            <a:r>
              <a:rPr lang="en-AU" sz="2400" b="1">
                <a:solidFill>
                  <a:srgbClr val="00B050"/>
                </a:solidFill>
                <a:latin typeface="Comic Sans MS"/>
              </a:rPr>
              <a:t> </a:t>
            </a:r>
            <a:r>
              <a:rPr lang="en-AU" sz="2400">
                <a:latin typeface="Comic Sans MS"/>
              </a:rPr>
              <a:t>Our Holy </a:t>
            </a:r>
            <a:r>
              <a:rPr lang="en-GB" sz="2400">
                <a:latin typeface="Comic Sans MS"/>
              </a:rPr>
              <a:t>Hermit Highlights for today</a:t>
            </a:r>
          </a:p>
        </p:txBody>
      </p:sp>
      <p:sp>
        <p:nvSpPr>
          <p:cNvPr id="8" name="Rectangle 7"/>
          <p:cNvSpPr/>
          <p:nvPr/>
        </p:nvSpPr>
        <p:spPr>
          <a:xfrm>
            <a:off x="9775957" y="4286461"/>
            <a:ext cx="1978462" cy="2031325"/>
          </a:xfrm>
          <a:prstGeom prst="rect">
            <a:avLst/>
          </a:prstGeom>
        </p:spPr>
        <p:txBody>
          <a:bodyPr wrap="square" lIns="91440" tIns="45720" rIns="91440" bIns="45720" anchor="t">
            <a:spAutoFit/>
          </a:bodyPr>
          <a:lstStyle/>
          <a:p>
            <a:r>
              <a:rPr lang="en-GB">
                <a:latin typeface="Comic Sans MS"/>
              </a:rPr>
              <a:t>To read more about our Holy Hermits please click the link​</a:t>
            </a:r>
            <a:r>
              <a:rPr lang="en-US">
                <a:latin typeface="Comic Sans MS"/>
              </a:rPr>
              <a:t>​ in the send out or go to our web site</a:t>
            </a:r>
          </a:p>
        </p:txBody>
      </p:sp>
      <p:sp>
        <p:nvSpPr>
          <p:cNvPr id="6" name="TextBox 5">
            <a:extLst>
              <a:ext uri="{FF2B5EF4-FFF2-40B4-BE49-F238E27FC236}">
                <a16:creationId xmlns:a16="http://schemas.microsoft.com/office/drawing/2014/main" id="{F6731286-0611-CBF4-816C-55AEFFF3E2BF}"/>
              </a:ext>
            </a:extLst>
          </p:cNvPr>
          <p:cNvSpPr txBox="1"/>
          <p:nvPr/>
        </p:nvSpPr>
        <p:spPr>
          <a:xfrm>
            <a:off x="304961" y="734294"/>
            <a:ext cx="9391439" cy="5523563"/>
          </a:xfrm>
          <a:prstGeom prst="rect">
            <a:avLst/>
          </a:prstGeom>
          <a:noFill/>
        </p:spPr>
        <p:txBody>
          <a:bodyPr wrap="square" lIns="91440" tIns="45720" rIns="91440" bIns="45720" anchor="t">
            <a:spAutoFit/>
          </a:bodyPr>
          <a:lstStyle/>
          <a:p>
            <a:pPr>
              <a:lnSpc>
                <a:spcPct val="150000"/>
              </a:lnSpc>
            </a:pPr>
            <a:r>
              <a:rPr lang="en-AU" sz="2000" b="1">
                <a:latin typeface="Comic Sans MS"/>
              </a:rPr>
              <a:t>Catherine De </a:t>
            </a:r>
            <a:r>
              <a:rPr lang="en-AU" sz="2000" b="1" err="1">
                <a:latin typeface="Comic Sans MS"/>
              </a:rPr>
              <a:t>Huek</a:t>
            </a:r>
            <a:r>
              <a:rPr lang="en-AU" sz="2000" b="1">
                <a:latin typeface="Comic Sans MS"/>
              </a:rPr>
              <a:t> Doherty</a:t>
            </a:r>
          </a:p>
          <a:p>
            <a:pPr>
              <a:lnSpc>
                <a:spcPct val="125000"/>
              </a:lnSpc>
            </a:pPr>
            <a:r>
              <a:rPr lang="en-AU" sz="2000">
                <a:latin typeface="Comic Sans MS" panose="030F0702030302020204" pitchFamily="66" charset="0"/>
              </a:rPr>
              <a:t>Catherine Doherty (born Ekaterina Fyodorovna </a:t>
            </a:r>
            <a:r>
              <a:rPr lang="en-AU" sz="2000" err="1">
                <a:latin typeface="Comic Sans MS" panose="030F0702030302020204" pitchFamily="66" charset="0"/>
              </a:rPr>
              <a:t>Kolyschkine</a:t>
            </a:r>
            <a:r>
              <a:rPr lang="en-AU" sz="2000">
                <a:latin typeface="Comic Sans MS" panose="030F0702030302020204" pitchFamily="66" charset="0"/>
              </a:rPr>
              <a:t> on August 15, 1896, in Nizhny Novgorod, Russia) grew up in a noble family and was baptized into the Russian Orthodox Church. Educated in Egypt, she encountered Catholicism. </a:t>
            </a:r>
          </a:p>
          <a:p>
            <a:pPr>
              <a:lnSpc>
                <a:spcPct val="125000"/>
              </a:lnSpc>
            </a:pPr>
            <a:r>
              <a:rPr lang="en-AU" sz="2000">
                <a:latin typeface="Comic Sans MS" panose="030F0702030302020204" pitchFamily="66" charset="0"/>
              </a:rPr>
              <a:t>During World War I, she served as a decorated Red Cross nurse. After the Russian Revolution, she fled to Finland and England. Catherine converted to Catholicism in 1919 and emigrated to Canada.</a:t>
            </a:r>
          </a:p>
          <a:p>
            <a:pPr>
              <a:lnSpc>
                <a:spcPct val="125000"/>
              </a:lnSpc>
            </a:pPr>
            <a:r>
              <a:rPr lang="en-AU" sz="2000">
                <a:latin typeface="Comic Sans MS" panose="030F0702030302020204" pitchFamily="66" charset="0"/>
              </a:rPr>
              <a:t>Following a successful lecture tour, Catherine embraced poverty and began serving the poor in Toronto, founding Friendship House in 1932. This ministry expanded to Harlem and other U.S. cities, promoting Catholic social teaching and racial harmony. In 1947, she moved to </a:t>
            </a:r>
            <a:r>
              <a:rPr lang="en-AU" sz="2000" err="1">
                <a:latin typeface="Comic Sans MS" panose="030F0702030302020204" pitchFamily="66" charset="0"/>
              </a:rPr>
              <a:t>Combermere</a:t>
            </a:r>
            <a:r>
              <a:rPr lang="en-AU" sz="2000">
                <a:latin typeface="Comic Sans MS" panose="030F0702030302020204" pitchFamily="66" charset="0"/>
              </a:rPr>
              <a:t>, Ontario, where Catherine established Madonna House Apostolate. She dedicated her life to helping the poor until her death on December 14, 1985.</a:t>
            </a:r>
          </a:p>
        </p:txBody>
      </p:sp>
      <p:sp>
        <p:nvSpPr>
          <p:cNvPr id="9" name="TextBox 8">
            <a:extLst>
              <a:ext uri="{FF2B5EF4-FFF2-40B4-BE49-F238E27FC236}">
                <a16:creationId xmlns:a16="http://schemas.microsoft.com/office/drawing/2014/main" id="{B0DD3B0A-4B8D-D1DC-F786-C58EFCFD5176}"/>
              </a:ext>
            </a:extLst>
          </p:cNvPr>
          <p:cNvSpPr txBox="1"/>
          <p:nvPr/>
        </p:nvSpPr>
        <p:spPr>
          <a:xfrm>
            <a:off x="-599090" y="5312979"/>
            <a:ext cx="184731" cy="369332"/>
          </a:xfrm>
          <a:prstGeom prst="rect">
            <a:avLst/>
          </a:prstGeom>
          <a:noFill/>
        </p:spPr>
        <p:txBody>
          <a:bodyPr wrap="none" rtlCol="0">
            <a:spAutoFit/>
          </a:bodyPr>
          <a:lstStyle/>
          <a:p>
            <a:endParaRPr lang="en-AU"/>
          </a:p>
        </p:txBody>
      </p:sp>
      <p:pic>
        <p:nvPicPr>
          <p:cNvPr id="4" name="Picture 3">
            <a:extLst>
              <a:ext uri="{FF2B5EF4-FFF2-40B4-BE49-F238E27FC236}">
                <a16:creationId xmlns:a16="http://schemas.microsoft.com/office/drawing/2014/main" id="{1C417D99-7AF2-F789-B548-3DD05198386E}"/>
              </a:ext>
            </a:extLst>
          </p:cNvPr>
          <p:cNvPicPr>
            <a:picLocks noChangeAspect="1"/>
          </p:cNvPicPr>
          <p:nvPr/>
        </p:nvPicPr>
        <p:blipFill>
          <a:blip r:embed="rId2"/>
          <a:stretch>
            <a:fillRect/>
          </a:stretch>
        </p:blipFill>
        <p:spPr>
          <a:xfrm>
            <a:off x="9854152" y="1844824"/>
            <a:ext cx="1924050" cy="2286000"/>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alphaModFix amt="90000"/>
            <a:extLst>
              <a:ext uri="{28A0092B-C50C-407E-A947-70E740481C1C}">
                <a14:useLocalDpi xmlns:a14="http://schemas.microsoft.com/office/drawing/2010/main" val="0"/>
              </a:ext>
            </a:extLst>
          </a:blip>
          <a:srcRect t="19195" r="1" b="27631"/>
          <a:stretch/>
        </p:blipFill>
        <p:spPr>
          <a:xfrm>
            <a:off x="1618" y="-1619"/>
            <a:ext cx="12276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30</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2279576" y="4869160"/>
            <a:ext cx="5436523" cy="1458156"/>
          </a:xfrm>
          <a:prstGeom prst="rect">
            <a:avLst/>
          </a:prstGeom>
          <a:noFill/>
        </p:spPr>
        <p:txBody>
          <a:bodyPr wrap="square" lIns="91440" tIns="45720" rIns="91440" bIns="45720" rtlCol="0" anchor="t">
            <a:spAutoFit/>
          </a:bodyPr>
          <a:lstStyle/>
          <a:p>
            <a:pPr algn="ctr">
              <a:lnSpc>
                <a:spcPct val="114999"/>
              </a:lnSpc>
            </a:pPr>
            <a:r>
              <a:rPr lang="en-US" sz="4000" b="1">
                <a:solidFill>
                  <a:srgbClr val="7030A0"/>
                </a:solidFill>
                <a:latin typeface="Comic Sans MS"/>
              </a:rPr>
              <a:t>We pause </a:t>
            </a:r>
            <a:endParaRPr lang="en-US" sz="4000" b="1">
              <a:solidFill>
                <a:srgbClr val="7030A0"/>
              </a:solidFill>
              <a:latin typeface="Comic Sans MS"/>
              <a:cs typeface="Calibri"/>
            </a:endParaRPr>
          </a:p>
          <a:p>
            <a:pPr algn="ctr">
              <a:lnSpc>
                <a:spcPct val="114999"/>
              </a:lnSpc>
            </a:pPr>
            <a:r>
              <a:rPr lang="en-US" sz="4000" b="1">
                <a:solidFill>
                  <a:srgbClr val="7030A0"/>
                </a:solidFill>
                <a:latin typeface="Comic Sans MS"/>
              </a:rPr>
              <a:t>after ​the Gospel </a:t>
            </a:r>
            <a:r>
              <a:rPr lang="en-US" sz="4000" b="1">
                <a:solidFill>
                  <a:srgbClr val="92D050"/>
                </a:solidFill>
                <a:latin typeface="Comic Sans MS"/>
              </a:rPr>
              <a:t>​​</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31</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i="1">
                <a:solidFill>
                  <a:srgbClr val="7030A0"/>
                </a:solidFill>
                <a:latin typeface="Comic Sans MS"/>
              </a:rPr>
              <a:t>Sermon</a:t>
            </a:r>
            <a:endParaRPr lang="en-AU" sz="6600" i="1">
              <a:solidFill>
                <a:srgbClr val="7030A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a:solidFill>
                  <a:srgbClr val="7030A0"/>
                </a:solidFill>
                <a:latin typeface="Comic Sans MS"/>
              </a:rPr>
              <a:t>Leader:</a:t>
            </a:r>
            <a:r>
              <a:rPr lang="en-AU" sz="2400" b="1" i="1">
                <a:solidFill>
                  <a:srgbClr val="D6A300"/>
                </a:solidFill>
                <a:latin typeface="Comic Sans MS"/>
              </a:rPr>
              <a:t> </a:t>
            </a:r>
            <a:r>
              <a:rPr lang="en-AU" sz="2400">
                <a:latin typeface="Comic Sans MS"/>
              </a:rPr>
              <a:t>The Sermon is recorded to YouTube for sharing later.</a:t>
            </a:r>
            <a:endParaRPr lang="en-AU" sz="2400">
              <a:ea typeface="Calibri"/>
              <a:cs typeface="Calibri"/>
            </a:endParaRPr>
          </a:p>
          <a:p>
            <a:pPr>
              <a:lnSpc>
                <a:spcPct val="150000"/>
              </a:lnSpc>
            </a:pPr>
            <a:r>
              <a:rPr lang="en-AU" sz="2400">
                <a:latin typeface="Comic Sans MS"/>
              </a:rPr>
              <a:t>Only the preacher's video and audio will be recorded.</a:t>
            </a:r>
          </a:p>
          <a:p>
            <a:pPr>
              <a:lnSpc>
                <a:spcPct val="150000"/>
              </a:lnSpc>
            </a:pPr>
            <a:r>
              <a:rPr lang="en-AU" sz="2400">
                <a:latin typeface="Comic Sans MS"/>
                <a:ea typeface="Calibri"/>
                <a:cs typeface="Calibri"/>
              </a:rPr>
              <a:t>The chat and other participants' feeds remain out of sight of the recording.</a:t>
            </a:r>
          </a:p>
          <a:p>
            <a:pPr>
              <a:lnSpc>
                <a:spcPct val="150000"/>
              </a:lnSpc>
            </a:pPr>
            <a:endParaRPr lang="en-AU" sz="1050" b="1" i="1">
              <a:solidFill>
                <a:srgbClr val="E3960B"/>
              </a:solidFill>
              <a:latin typeface="Comic Sans MS"/>
              <a:ea typeface="Calibri"/>
              <a:cs typeface="Calibri"/>
            </a:endParaRPr>
          </a:p>
          <a:p>
            <a:pPr marL="342900" indent="-342900">
              <a:lnSpc>
                <a:spcPct val="150000"/>
              </a:lnSpc>
              <a:buFont typeface="Wingdings"/>
              <a:buChar char="Ø"/>
            </a:pPr>
            <a:r>
              <a:rPr lang="en-AU" sz="2400" i="1">
                <a:solidFill>
                  <a:srgbClr val="7030A0"/>
                </a:solidFill>
                <a:latin typeface="Comic Sans MS"/>
                <a:ea typeface="Calibri"/>
                <a:cs typeface="Calibri"/>
              </a:rPr>
              <a:t>Leader and Cantor mute </a:t>
            </a:r>
            <a:r>
              <a:rPr lang="en-US" sz="2400" i="1">
                <a:solidFill>
                  <a:srgbClr val="7030A0"/>
                </a:solidFill>
                <a:latin typeface="Comic Sans MS"/>
                <a:ea typeface="Calibri"/>
                <a:cs typeface="Calibri"/>
              </a:rPr>
              <a:t> </a:t>
            </a:r>
            <a:endParaRPr lang="en-AU" sz="2400" i="1">
              <a:solidFill>
                <a:srgbClr val="7030A0"/>
              </a:solidFill>
              <a:latin typeface="Calibri"/>
              <a:ea typeface="Calibri"/>
              <a:cs typeface="Calibri"/>
            </a:endParaRPr>
          </a:p>
          <a:p>
            <a:pPr marL="342900" indent="-342900">
              <a:lnSpc>
                <a:spcPct val="150000"/>
              </a:lnSpc>
              <a:buFont typeface="Wingdings"/>
              <a:buChar char="Ø"/>
            </a:pPr>
            <a:r>
              <a:rPr lang="en-AU" sz="2400" i="1">
                <a:solidFill>
                  <a:srgbClr val="7030A0"/>
                </a:solidFill>
                <a:latin typeface="Comic Sans MS"/>
                <a:ea typeface="Calibri"/>
                <a:cs typeface="Calibri"/>
              </a:rPr>
              <a:t>Broadcaster exits screenshare </a:t>
            </a:r>
            <a:endParaRPr lang="en-AU" sz="2400" i="1">
              <a:solidFill>
                <a:srgbClr val="7030A0"/>
              </a:solidFill>
              <a:latin typeface="Calibri"/>
              <a:ea typeface="Calibri"/>
              <a:cs typeface="Calibri"/>
            </a:endParaRPr>
          </a:p>
          <a:p>
            <a:pPr marL="342900" indent="-342900">
              <a:lnSpc>
                <a:spcPct val="150000"/>
              </a:lnSpc>
              <a:buFont typeface="Wingdings,Sans-Serif"/>
              <a:buChar char="Ø"/>
            </a:pPr>
            <a:r>
              <a:rPr lang="en-AU" sz="2400" i="1">
                <a:solidFill>
                  <a:srgbClr val="7030A0"/>
                </a:solidFill>
                <a:latin typeface="Comic Sans MS"/>
                <a:ea typeface="Calibri"/>
                <a:cs typeface="Calibri"/>
              </a:rPr>
              <a:t>Preacher unmutes</a:t>
            </a:r>
            <a:endParaRPr lang="en-AU" sz="2400">
              <a:solidFill>
                <a:srgbClr val="7030A0"/>
              </a:solidFill>
              <a:latin typeface="Comic Sans MS"/>
              <a:ea typeface="Calibri"/>
              <a:cs typeface="Calibri"/>
            </a:endParaRPr>
          </a:p>
          <a:p>
            <a:pPr marL="342900" indent="-342900">
              <a:lnSpc>
                <a:spcPct val="150000"/>
              </a:lnSpc>
              <a:buFont typeface="Wingdings,Sans-Serif"/>
              <a:buChar char="Ø"/>
            </a:pPr>
            <a:r>
              <a:rPr lang="en-AU" sz="2400" i="1">
                <a:solidFill>
                  <a:srgbClr val="7030A0"/>
                </a:solidFill>
                <a:latin typeface="Comic Sans MS"/>
                <a:ea typeface="Calibri"/>
                <a:cs typeface="Calibri"/>
              </a:rPr>
              <a:t>Zoom buttons ”pins” preacher’s screen + selects “record to the cloud”</a:t>
            </a:r>
            <a:endParaRPr lang="en-AU">
              <a:solidFill>
                <a:srgbClr val="7030A0"/>
              </a:solidFill>
              <a:latin typeface="Times New Roman"/>
              <a:ea typeface="Calibri"/>
              <a:cs typeface="Times New Roman"/>
            </a:endParaRPr>
          </a:p>
        </p:txBody>
      </p:sp>
    </p:spTree>
    <p:extLst>
      <p:ext uri="{BB962C8B-B14F-4D97-AF65-F5344CB8AC3E}">
        <p14:creationId xmlns:p14="http://schemas.microsoft.com/office/powerpoint/2010/main" val="2939440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1D30-018A-3A3C-CABB-6D69C07161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0754E3-9DF7-D5B3-614C-2D8C9368929B}"/>
              </a:ext>
            </a:extLst>
          </p:cNvPr>
          <p:cNvSpPr txBox="1"/>
          <p:nvPr/>
        </p:nvSpPr>
        <p:spPr>
          <a:xfrm>
            <a:off x="1558294" y="838117"/>
            <a:ext cx="9306232" cy="4462760"/>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cs typeface="Times New Roman"/>
              </a:rPr>
              <a:t>Leader unmutes</a:t>
            </a:r>
            <a:endParaRPr lang="en-US" sz="3200">
              <a:solidFill>
                <a:srgbClr val="000000"/>
              </a:solidFill>
              <a:latin typeface="Comic Sans MS"/>
              <a:cs typeface="Times New Roman"/>
            </a:endParaRPr>
          </a:p>
          <a:p>
            <a:pPr algn="ctr"/>
            <a:endParaRPr lang="en-US" sz="2400">
              <a:solidFill>
                <a:srgbClr val="000000"/>
              </a:solidFill>
              <a:latin typeface="Comic Sans MS" panose="030F0702030302020204" pitchFamily="66" charset="0"/>
              <a:cs typeface="Times New Roman"/>
            </a:endParaRPr>
          </a:p>
          <a:p>
            <a:pPr algn="ctr"/>
            <a:r>
              <a:rPr lang="en-US" sz="3600">
                <a:solidFill>
                  <a:srgbClr val="7030A0"/>
                </a:solidFill>
                <a:latin typeface="Comic Sans MS"/>
                <a:cs typeface="Times New Roman"/>
              </a:rPr>
              <a:t>Our next hymn is</a:t>
            </a:r>
            <a:endParaRPr lang="en-US" sz="3600">
              <a:solidFill>
                <a:srgbClr val="000000"/>
              </a:solidFill>
              <a:latin typeface="Comic Sans MS"/>
              <a:cs typeface="Times New Roman"/>
            </a:endParaRPr>
          </a:p>
          <a:p>
            <a:pPr algn="ctr"/>
            <a:endParaRPr lang="en-US" sz="3600" b="1">
              <a:solidFill>
                <a:srgbClr val="7030A0"/>
              </a:solidFill>
              <a:latin typeface="Comic Sans MS"/>
              <a:ea typeface="Calibri"/>
              <a:cs typeface="Times New Roman"/>
            </a:endParaRPr>
          </a:p>
          <a:p>
            <a:pPr algn="ctr"/>
            <a:r>
              <a:rPr lang="en-US" sz="3600">
                <a:solidFill>
                  <a:srgbClr val="7030A0"/>
                </a:solidFill>
                <a:latin typeface="Times New Roman"/>
                <a:ea typeface="Calibri"/>
                <a:cs typeface="Times New Roman"/>
              </a:rPr>
              <a:t>Of the Father's Love Begotten</a:t>
            </a:r>
          </a:p>
          <a:p>
            <a:pPr algn="ctr"/>
            <a:r>
              <a:rPr lang="en-US" sz="2800">
                <a:solidFill>
                  <a:srgbClr val="7030A0"/>
                </a:solidFill>
                <a:ea typeface="+mn-lt"/>
                <a:cs typeface="+mn-lt"/>
                <a:hlinkClick r:id="rId2"/>
              </a:rPr>
              <a:t>https://www.youtube.com/watch?v=NCzftU79qJg</a:t>
            </a:r>
            <a:endParaRPr lang="en-US"/>
          </a:p>
          <a:p>
            <a:pPr algn="ctr"/>
            <a:endParaRPr lang="en-US" sz="2800">
              <a:solidFill>
                <a:srgbClr val="7030A0"/>
              </a:solidFill>
              <a:latin typeface="Times New Roman"/>
              <a:cs typeface="Times New Roman"/>
            </a:endParaRPr>
          </a:p>
          <a:p>
            <a:pPr algn="ctr"/>
            <a:r>
              <a:rPr lang="en-US" sz="3200">
                <a:solidFill>
                  <a:srgbClr val="7030A0"/>
                </a:solidFill>
                <a:latin typeface="Comic Sans MS"/>
                <a:cs typeface="Segoe UI"/>
              </a:rPr>
              <a:t>​</a:t>
            </a:r>
            <a:r>
              <a:rPr lang="en-US" sz="3200" b="0" i="0" u="none" strike="noStrike">
                <a:solidFill>
                  <a:srgbClr val="7030A0"/>
                </a:solidFill>
                <a:effectLst/>
                <a:latin typeface="Comic Sans MS"/>
              </a:rPr>
              <a:t>We stay on mute</a:t>
            </a:r>
            <a:endParaRPr lang="en-US" sz="3200">
              <a:solidFill>
                <a:srgbClr val="7030A0"/>
              </a:solidFill>
              <a:latin typeface="Comic Sans MS"/>
              <a:ea typeface="+mn-lt"/>
              <a:cs typeface="+mn-lt"/>
            </a:endParaRPr>
          </a:p>
          <a:p>
            <a:pPr algn="ctr"/>
            <a:r>
              <a:rPr lang="en-US" sz="3200">
                <a:solidFill>
                  <a:srgbClr val="7030A0"/>
                </a:solidFill>
                <a:latin typeface="Comic Sans MS"/>
                <a:ea typeface="+mn-lt"/>
                <a:cs typeface="+mn-lt"/>
              </a:rPr>
              <a:t>Leader and Cantor mute</a:t>
            </a:r>
            <a:endParaRPr lang="en-US">
              <a:solidFill>
                <a:srgbClr val="7030A0"/>
              </a:solidFill>
              <a:latin typeface="Comic Sans MS"/>
            </a:endParaRPr>
          </a:p>
        </p:txBody>
      </p:sp>
    </p:spTree>
    <p:extLst>
      <p:ext uri="{BB962C8B-B14F-4D97-AF65-F5344CB8AC3E}">
        <p14:creationId xmlns:p14="http://schemas.microsoft.com/office/powerpoint/2010/main" val="792269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3966" y="975136"/>
            <a:ext cx="9360746" cy="3067828"/>
          </a:xfrm>
          <a:prstGeom prst="rect">
            <a:avLst/>
          </a:prstGeom>
        </p:spPr>
        <p:txBody>
          <a:bodyPr wrap="square" lIns="91440" tIns="45720" rIns="91440" bIns="45720" anchor="t">
            <a:spAutoFit/>
          </a:bodyPr>
          <a:lstStyle/>
          <a:p>
            <a:pPr>
              <a:lnSpc>
                <a:spcPct val="150000"/>
              </a:lnSpc>
              <a:spcAft>
                <a:spcPts val="1200"/>
              </a:spcAft>
            </a:pPr>
            <a:r>
              <a:rPr lang="en-US" sz="2800">
                <a:solidFill>
                  <a:srgbClr val="7030A0"/>
                </a:solidFill>
                <a:latin typeface="Comic Sans MS"/>
                <a:cs typeface="Segoe UI"/>
              </a:rPr>
              <a:t>Leader:</a:t>
            </a:r>
            <a:r>
              <a:rPr lang="en-US" sz="2800">
                <a:solidFill>
                  <a:srgbClr val="00B050"/>
                </a:solidFill>
                <a:latin typeface="Comic Sans MS"/>
                <a:cs typeface="Segoe UI"/>
              </a:rPr>
              <a:t> </a:t>
            </a:r>
            <a:r>
              <a:rPr lang="en-US" sz="2800">
                <a:latin typeface="Comic Sans MS"/>
              </a:rPr>
              <a:t>We are the body of Christ</a:t>
            </a:r>
            <a:endParaRPr lang="en-US"/>
          </a:p>
          <a:p>
            <a:pPr algn="ctr">
              <a:lnSpc>
                <a:spcPct val="150000"/>
              </a:lnSpc>
              <a:spcAft>
                <a:spcPts val="1200"/>
              </a:spcAft>
            </a:pPr>
            <a:r>
              <a:rPr lang="en-US" sz="2800" b="1">
                <a:solidFill>
                  <a:srgbClr val="7030A0"/>
                </a:solidFill>
                <a:latin typeface="Comic Sans MS"/>
              </a:rPr>
              <a:t>All:</a:t>
            </a:r>
            <a:r>
              <a:rPr lang="en-US" sz="2800" b="1">
                <a:solidFill>
                  <a:srgbClr val="00B050"/>
                </a:solidFill>
                <a:latin typeface="Comic Sans MS"/>
              </a:rPr>
              <a:t> </a:t>
            </a:r>
            <a:r>
              <a:rPr lang="en-US" sz="2800" b="1">
                <a:latin typeface="Comic Sans MS"/>
              </a:rPr>
              <a:t>God’s Spirit is with us</a:t>
            </a:r>
            <a:endParaRPr lang="en-US" sz="2800">
              <a:latin typeface="Comic Sans MS" panose="030F0702030302020204" pitchFamily="66" charset="0"/>
            </a:endParaRPr>
          </a:p>
          <a:p>
            <a:pPr>
              <a:lnSpc>
                <a:spcPct val="150000"/>
              </a:lnSpc>
              <a:spcAft>
                <a:spcPts val="1200"/>
              </a:spcAft>
            </a:pPr>
            <a:r>
              <a:rPr lang="en-US" sz="2800">
                <a:solidFill>
                  <a:srgbClr val="7030A0"/>
                </a:solidFill>
                <a:latin typeface="Comic Sans MS"/>
                <a:ea typeface="Roboto"/>
                <a:cs typeface="Segoe UI"/>
              </a:rPr>
              <a:t>Leader:</a:t>
            </a:r>
            <a:r>
              <a:rPr lang="en-US" sz="2800">
                <a:solidFill>
                  <a:srgbClr val="00B050"/>
                </a:solidFill>
                <a:latin typeface="Comic Sans MS"/>
                <a:cs typeface="Segoe UI"/>
              </a:rPr>
              <a:t> </a:t>
            </a:r>
            <a:r>
              <a:rPr lang="en-US" sz="2800">
                <a:latin typeface="Comic Sans MS"/>
              </a:rPr>
              <a:t>The peace of the Lord be always with you.</a:t>
            </a:r>
            <a:endParaRPr lang="en-US"/>
          </a:p>
          <a:p>
            <a:pPr algn="ctr">
              <a:lnSpc>
                <a:spcPct val="150000"/>
              </a:lnSpc>
              <a:spcAft>
                <a:spcPts val="1200"/>
              </a:spcAft>
            </a:pPr>
            <a:r>
              <a:rPr lang="en-US" sz="2800" b="1">
                <a:solidFill>
                  <a:srgbClr val="7030A0"/>
                </a:solidFill>
                <a:latin typeface="Comic Sans MS"/>
              </a:rPr>
              <a:t>All:</a:t>
            </a:r>
            <a:r>
              <a:rPr lang="en-US" sz="2800" b="1">
                <a:solidFill>
                  <a:srgbClr val="00B050"/>
                </a:solidFill>
                <a:latin typeface="Comic Sans MS"/>
              </a:rPr>
              <a:t> </a:t>
            </a:r>
            <a:r>
              <a:rPr lang="en-US" sz="2800" b="1">
                <a:latin typeface="Comic Sans MS"/>
              </a:rPr>
              <a:t>And also with you.</a:t>
            </a:r>
            <a:endParaRPr lang="en-US" sz="2800">
              <a:latin typeface="Comic Sans MS"/>
            </a:endParaRPr>
          </a:p>
        </p:txBody>
      </p:sp>
      <p:sp>
        <p:nvSpPr>
          <p:cNvPr id="3" name="Rectangle 2"/>
          <p:cNvSpPr/>
          <p:nvPr/>
        </p:nvSpPr>
        <p:spPr>
          <a:xfrm>
            <a:off x="3862914" y="449225"/>
            <a:ext cx="4471096" cy="584775"/>
          </a:xfrm>
          <a:prstGeom prst="rect">
            <a:avLst/>
          </a:prstGeom>
        </p:spPr>
        <p:txBody>
          <a:bodyPr wrap="none" lIns="91440" tIns="45720" rIns="91440" bIns="45720" anchor="t">
            <a:spAutoFit/>
          </a:bodyPr>
          <a:lstStyle/>
          <a:p>
            <a:r>
              <a:rPr lang="en-AU" sz="3200" i="1">
                <a:solidFill>
                  <a:srgbClr val="7030A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110235" y="115903"/>
            <a:ext cx="3860351" cy="400110"/>
          </a:xfrm>
          <a:prstGeom prst="rect">
            <a:avLst/>
          </a:prstGeom>
        </p:spPr>
        <p:txBody>
          <a:bodyPr wrap="none" lIns="91440" tIns="45720" rIns="91440" bIns="45720" anchor="t">
            <a:spAutoFit/>
          </a:bodyPr>
          <a:lstStyle/>
          <a:p>
            <a:pPr algn="ctr"/>
            <a:r>
              <a:rPr lang="en-AU" sz="2000">
                <a:solidFill>
                  <a:srgbClr val="7030A0"/>
                </a:solidFill>
                <a:latin typeface="Comic Sans MS"/>
                <a:cs typeface="Arial"/>
              </a:rPr>
              <a:t>The Leader and Cantor unmute</a:t>
            </a:r>
            <a:endParaRPr lang="en-US" sz="1400">
              <a:solidFill>
                <a:srgbClr val="7030A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806908" y="4126653"/>
            <a:ext cx="10574862" cy="2406428"/>
          </a:xfrm>
          <a:prstGeom prst="rect">
            <a:avLst/>
          </a:prstGeom>
        </p:spPr>
        <p:txBody>
          <a:bodyPr wrap="square" lIns="91440" tIns="45720" rIns="91440" bIns="45720" anchor="t">
            <a:spAutoFit/>
          </a:bodyPr>
          <a:lstStyle/>
          <a:p>
            <a:pPr>
              <a:lnSpc>
                <a:spcPct val="150000"/>
              </a:lnSpc>
            </a:pPr>
            <a:r>
              <a:rPr lang="en-AU" sz="2000">
                <a:solidFill>
                  <a:srgbClr val="7030A0"/>
                </a:solidFill>
                <a:latin typeface="Comic Sans MS"/>
                <a:cs typeface="Arial"/>
              </a:rPr>
              <a:t>Leader:</a:t>
            </a:r>
            <a:r>
              <a:rPr lang="en-AU" sz="2000">
                <a:solidFill>
                  <a:srgbClr val="00B050"/>
                </a:solidFill>
                <a:latin typeface="Comic Sans MS"/>
                <a:cs typeface="Arial"/>
              </a:rPr>
              <a:t> </a:t>
            </a:r>
            <a:r>
              <a:rPr lang="en-AU" sz="2000">
                <a:latin typeface="Comic Sans MS"/>
                <a:cs typeface="Arial"/>
              </a:rPr>
              <a:t>A sign of peace may be exchanged</a:t>
            </a:r>
            <a:endParaRPr lang="en-US" sz="2000">
              <a:latin typeface="Comic Sans MS"/>
              <a:cs typeface="Arial"/>
            </a:endParaRPr>
          </a:p>
          <a:p>
            <a:pPr>
              <a:lnSpc>
                <a:spcPct val="150000"/>
              </a:lnSpc>
            </a:pPr>
            <a:endParaRPr lang="en-US" sz="1050">
              <a:latin typeface="Comic Sans MS"/>
              <a:cs typeface="Arial"/>
            </a:endParaRPr>
          </a:p>
          <a:p>
            <a:pPr algn="ctr">
              <a:lnSpc>
                <a:spcPct val="150000"/>
              </a:lnSpc>
            </a:pP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lnSpc>
                <a:spcPct val="150000"/>
              </a:lnSpc>
            </a:pPr>
            <a:endParaRPr lang="en-AU" sz="1050">
              <a:latin typeface="Comic Sans MS"/>
              <a:cs typeface="Arial"/>
            </a:endParaRPr>
          </a:p>
          <a:p>
            <a:pPr algn="ctr">
              <a:lnSpc>
                <a:spcPct val="150000"/>
              </a:lnSpc>
            </a:pP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88329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284" y="548680"/>
            <a:ext cx="8165432" cy="5807671"/>
          </a:xfrm>
        </p:spPr>
        <p:txBody>
          <a:bodyPr>
            <a:normAutofit fontScale="90000"/>
          </a:bodyPr>
          <a:lstStyle/>
          <a:p>
            <a:pPr algn="l">
              <a:lnSpc>
                <a:spcPct val="150000"/>
              </a:lnSpc>
            </a:pPr>
            <a:r>
              <a:rPr lang="en-US" sz="4000" b="1">
                <a:solidFill>
                  <a:srgbClr val="7030A0"/>
                </a:solidFill>
                <a:latin typeface="Comic Sans MS"/>
              </a:rPr>
              <a:t>	</a:t>
            </a:r>
            <a:r>
              <a:rPr lang="en-US" sz="4000" i="1">
                <a:solidFill>
                  <a:srgbClr val="7030A0"/>
                </a:solidFill>
                <a:latin typeface="Comic Sans MS"/>
              </a:rPr>
              <a:t>		Reflection</a:t>
            </a:r>
            <a:br>
              <a:rPr lang="en-US" sz="4000" i="1">
                <a:solidFill>
                  <a:srgbClr val="7030A0"/>
                </a:solidFill>
                <a:latin typeface="Comic Sans MS"/>
              </a:rPr>
            </a:br>
            <a:br>
              <a:rPr lang="en-US" sz="2800">
                <a:latin typeface="Comic Sans MS"/>
              </a:rPr>
            </a:br>
            <a:r>
              <a:rPr lang="en-US" sz="3100">
                <a:solidFill>
                  <a:srgbClr val="7030A0"/>
                </a:solidFill>
                <a:latin typeface="Comic Sans MS"/>
                <a:cs typeface="Segoe UI"/>
              </a:rPr>
              <a:t>Leader:</a:t>
            </a:r>
            <a:r>
              <a:rPr lang="en-US" sz="3100" b="1">
                <a:solidFill>
                  <a:srgbClr val="00B050"/>
                </a:solidFill>
                <a:latin typeface="Comic Sans MS"/>
                <a:cs typeface="Segoe UI"/>
              </a:rPr>
              <a:t> </a:t>
            </a:r>
            <a:r>
              <a:rPr lang="en-US" sz="3100">
                <a:latin typeface="Comic Sans MS"/>
              </a:rPr>
              <a:t>We pause to reflect on Love</a:t>
            </a:r>
            <a:br>
              <a:rPr lang="en-US" sz="3100">
                <a:latin typeface="Comic Sans MS"/>
              </a:rPr>
            </a:br>
            <a:r>
              <a:rPr lang="en-US" sz="3100">
                <a:latin typeface="Comic Sans MS"/>
              </a:rPr>
              <a:t> </a:t>
            </a:r>
            <a:br>
              <a:rPr lang="en-US" sz="3100">
                <a:latin typeface="Comic Sans MS"/>
              </a:rPr>
            </a:br>
            <a:r>
              <a:rPr lang="en-US" sz="3100">
                <a:latin typeface="Comic Sans MS"/>
              </a:rPr>
              <a:t>How do we experience God’s love?</a:t>
            </a:r>
            <a:br>
              <a:rPr lang="en-US" sz="3100">
                <a:latin typeface="Comic Sans MS"/>
              </a:rPr>
            </a:br>
            <a:r>
              <a:rPr lang="en-US" sz="3100">
                <a:latin typeface="Comic Sans MS"/>
              </a:rPr>
              <a:t>Are there areas of our lives into which we could invite more love?</a:t>
            </a:r>
            <a:br>
              <a:rPr lang="en-US" sz="3100">
                <a:latin typeface="Comic Sans MS"/>
              </a:rPr>
            </a:br>
            <a:br>
              <a:rPr lang="en-US" sz="3100">
                <a:latin typeface="Comic Sans MS"/>
              </a:rPr>
            </a:br>
            <a:r>
              <a:rPr lang="en-US" sz="3100">
                <a:solidFill>
                  <a:srgbClr val="7030A0"/>
                </a:solidFill>
                <a:latin typeface="Comic Sans MS"/>
              </a:rPr>
              <a:t>Pause…</a:t>
            </a:r>
            <a:endParaRPr lang="en-US" sz="3100" b="1">
              <a:solidFill>
                <a:srgbClr val="7030A0"/>
              </a:solidFill>
              <a:cs typeface="Arial"/>
            </a:endParaRPr>
          </a:p>
        </p:txBody>
      </p:sp>
      <p:sp>
        <p:nvSpPr>
          <p:cNvPr id="4" name="Slide Number Placeholder 3"/>
          <p:cNvSpPr>
            <a:spLocks noGrp="1"/>
          </p:cNvSpPr>
          <p:nvPr>
            <p:ph type="sldNum" sz="quarter" idx="12"/>
          </p:nvPr>
        </p:nvSpPr>
        <p:spPr/>
        <p:txBody>
          <a:bodyPr/>
          <a:lstStyle/>
          <a:p>
            <a:pPr>
              <a:defRPr/>
            </a:pPr>
            <a:fld id="{504C10D2-9990-43CA-B278-4C892CFCFF17}" type="slidenum">
              <a:rPr lang="en-AU" altLang="en-US" smtClean="0">
                <a:solidFill>
                  <a:prstClr val="black">
                    <a:tint val="75000"/>
                  </a:prstClr>
                </a:solidFill>
              </a:rPr>
              <a:pPr>
                <a:defRPr/>
              </a:pPr>
              <a:t>34</a:t>
            </a:fld>
            <a:endParaRPr lang="en-AU" altLang="en-US">
              <a:solidFill>
                <a:prstClr val="black">
                  <a:tint val="75000"/>
                </a:prstClr>
              </a:solidFill>
            </a:endParaRPr>
          </a:p>
        </p:txBody>
      </p:sp>
    </p:spTree>
    <p:extLst>
      <p:ext uri="{BB962C8B-B14F-4D97-AF65-F5344CB8AC3E}">
        <p14:creationId xmlns:p14="http://schemas.microsoft.com/office/powerpoint/2010/main" val="762340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35</a:t>
            </a:fld>
            <a:endParaRPr lang="en-AU"/>
          </a:p>
        </p:txBody>
      </p:sp>
      <p:sp>
        <p:nvSpPr>
          <p:cNvPr id="3" name="TextBox 2"/>
          <p:cNvSpPr txBox="1"/>
          <p:nvPr/>
        </p:nvSpPr>
        <p:spPr>
          <a:xfrm>
            <a:off x="1396854" y="258292"/>
            <a:ext cx="9763524" cy="584775"/>
          </a:xfrm>
          <a:prstGeom prst="rect">
            <a:avLst/>
          </a:prstGeom>
          <a:noFill/>
        </p:spPr>
        <p:txBody>
          <a:bodyPr wrap="square" lIns="91440" tIns="45720" rIns="91440" bIns="45720" rtlCol="0" anchor="t">
            <a:spAutoFit/>
          </a:bodyPr>
          <a:lstStyle/>
          <a:p>
            <a:pPr algn="ctr"/>
            <a:r>
              <a:rPr lang="en-US" sz="3200" i="1">
                <a:solidFill>
                  <a:srgbClr val="7030A0"/>
                </a:solidFill>
                <a:latin typeface="Comic Sans MS"/>
              </a:rPr>
              <a:t>Prayer of Thanksgiving before Intercessions </a:t>
            </a:r>
          </a:p>
        </p:txBody>
      </p:sp>
      <p:sp>
        <p:nvSpPr>
          <p:cNvPr id="4" name="TextBox 3"/>
          <p:cNvSpPr txBox="1"/>
          <p:nvPr/>
        </p:nvSpPr>
        <p:spPr>
          <a:xfrm>
            <a:off x="1006206" y="1366321"/>
            <a:ext cx="10544820" cy="4463081"/>
          </a:xfrm>
          <a:prstGeom prst="rect">
            <a:avLst/>
          </a:prstGeom>
          <a:noFill/>
        </p:spPr>
        <p:txBody>
          <a:bodyPr wrap="square" lIns="91440" tIns="45720" rIns="91440" bIns="45720" rtlCol="0" anchor="t">
            <a:spAutoFit/>
          </a:bodyPr>
          <a:lstStyle/>
          <a:p>
            <a:pPr>
              <a:lnSpc>
                <a:spcPct val="150000"/>
              </a:lnSpc>
            </a:pPr>
            <a:r>
              <a:rPr lang="en-US" sz="2400">
                <a:solidFill>
                  <a:srgbClr val="7030A0"/>
                </a:solidFill>
                <a:latin typeface="Comic Sans MS" panose="030F0902030302020204" pitchFamily="66" charset="0"/>
                <a:cs typeface="Segoe UI"/>
              </a:rPr>
              <a:t>Leader: </a:t>
            </a:r>
          </a:p>
          <a:p>
            <a:pPr>
              <a:lnSpc>
                <a:spcPct val="150000"/>
              </a:lnSpc>
            </a:pPr>
            <a:r>
              <a:rPr lang="en-AU" altLang="en-US" sz="2400">
                <a:latin typeface="Comic Sans MS" panose="030F0902030302020204" pitchFamily="66" charset="0"/>
              </a:rPr>
              <a:t>We praise you, Almighty God, for walking with us through Advent.</a:t>
            </a:r>
          </a:p>
          <a:p>
            <a:pPr>
              <a:lnSpc>
                <a:spcPct val="150000"/>
              </a:lnSpc>
            </a:pPr>
            <a:r>
              <a:rPr lang="en-AU" altLang="en-US" sz="2400">
                <a:latin typeface="Comic Sans MS" panose="030F0902030302020204" pitchFamily="66" charset="0"/>
              </a:rPr>
              <a:t>We praise and thank you:</a:t>
            </a:r>
          </a:p>
          <a:p>
            <a:pPr>
              <a:lnSpc>
                <a:spcPct val="150000"/>
              </a:lnSpc>
            </a:pPr>
            <a:r>
              <a:rPr lang="en-AU" altLang="en-US" sz="2400">
                <a:latin typeface="Comic Sans MS" panose="030F0902030302020204" pitchFamily="66" charset="0"/>
              </a:rPr>
              <a:t>that you have guided us and shown us the way;</a:t>
            </a:r>
          </a:p>
          <a:p>
            <a:pPr>
              <a:lnSpc>
                <a:spcPct val="150000"/>
              </a:lnSpc>
            </a:pPr>
            <a:r>
              <a:rPr lang="en-AU" altLang="en-US" sz="2400">
                <a:latin typeface="Comic Sans MS" panose="030F0902030302020204" pitchFamily="66" charset="0"/>
              </a:rPr>
              <a:t>that you have revealed yourself in the expected and unexpected;</a:t>
            </a:r>
          </a:p>
          <a:p>
            <a:pPr>
              <a:lnSpc>
                <a:spcPct val="150000"/>
              </a:lnSpc>
            </a:pPr>
            <a:r>
              <a:rPr lang="en-AU" altLang="en-US" sz="2400">
                <a:latin typeface="Comic Sans MS" panose="030F0902030302020204" pitchFamily="66" charset="0"/>
              </a:rPr>
              <a:t>that you have been balm to our pain and companion in our joy;</a:t>
            </a:r>
          </a:p>
          <a:p>
            <a:pPr>
              <a:lnSpc>
                <a:spcPct val="150000"/>
              </a:lnSpc>
            </a:pPr>
            <a:r>
              <a:rPr lang="en-AU" altLang="en-US" sz="2400">
                <a:latin typeface="Comic Sans MS" panose="030F0902030302020204" pitchFamily="66" charset="0"/>
              </a:rPr>
              <a:t>that we have seen prophecies fulfilled, promises upheld;</a:t>
            </a:r>
          </a:p>
          <a:p>
            <a:pPr>
              <a:lnSpc>
                <a:spcPct val="150000"/>
              </a:lnSpc>
            </a:pPr>
            <a:r>
              <a:rPr lang="en-AU" altLang="en-US" sz="2400">
                <a:latin typeface="Comic Sans MS" panose="030F0902030302020204" pitchFamily="66" charset="0"/>
              </a:rPr>
              <a:t>that we have glimpsed hope in the desperate times;</a:t>
            </a:r>
          </a:p>
        </p:txBody>
      </p:sp>
      <p:sp>
        <p:nvSpPr>
          <p:cNvPr id="5" name="Rectangle 4">
            <a:extLst>
              <a:ext uri="{FF2B5EF4-FFF2-40B4-BE49-F238E27FC236}">
                <a16:creationId xmlns:a16="http://schemas.microsoft.com/office/drawing/2014/main" id="{C9960914-E606-3E8C-13E6-DA493E6157D8}"/>
              </a:ext>
            </a:extLst>
          </p:cNvPr>
          <p:cNvSpPr/>
          <p:nvPr/>
        </p:nvSpPr>
        <p:spPr>
          <a:xfrm>
            <a:off x="7752184" y="6331703"/>
            <a:ext cx="2035498" cy="400110"/>
          </a:xfrm>
          <a:prstGeom prst="rect">
            <a:avLst/>
          </a:prstGeom>
        </p:spPr>
        <p:txBody>
          <a:bodyPr wrap="square">
            <a:spAutoFit/>
          </a:bodyPr>
          <a:lstStyle/>
          <a:p>
            <a:r>
              <a:rPr lang="en-GB" sz="2000">
                <a:solidFill>
                  <a:srgbClr val="7030A0"/>
                </a:solidFill>
                <a:latin typeface="Comic Sans MS"/>
              </a:rPr>
              <a:t>Continues…</a:t>
            </a:r>
            <a:endParaRPr lang="en-AU" sz="2000">
              <a:solidFill>
                <a:srgbClr val="7030A0"/>
              </a:solidFill>
            </a:endParaRPr>
          </a:p>
        </p:txBody>
      </p:sp>
    </p:spTree>
    <p:extLst>
      <p:ext uri="{BB962C8B-B14F-4D97-AF65-F5344CB8AC3E}">
        <p14:creationId xmlns:p14="http://schemas.microsoft.com/office/powerpoint/2010/main" val="19987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B62B4-01EB-FEF0-9BA3-3D7D109731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F3F71-DF83-DC08-DE50-6FB796055509}"/>
              </a:ext>
            </a:extLst>
          </p:cNvPr>
          <p:cNvSpPr>
            <a:spLocks noGrp="1"/>
          </p:cNvSpPr>
          <p:nvPr>
            <p:ph type="sldNum" sz="quarter" idx="12"/>
          </p:nvPr>
        </p:nvSpPr>
        <p:spPr/>
        <p:txBody>
          <a:bodyPr/>
          <a:lstStyle/>
          <a:p>
            <a:fld id="{D6BAAE04-8869-45BD-9FC4-571BC1F4B92A}" type="slidenum">
              <a:rPr lang="en-AU" smtClean="0"/>
              <a:t>36</a:t>
            </a:fld>
            <a:endParaRPr lang="en-AU"/>
          </a:p>
        </p:txBody>
      </p:sp>
      <p:sp>
        <p:nvSpPr>
          <p:cNvPr id="4" name="TextBox 3">
            <a:extLst>
              <a:ext uri="{FF2B5EF4-FFF2-40B4-BE49-F238E27FC236}">
                <a16:creationId xmlns:a16="http://schemas.microsoft.com/office/drawing/2014/main" id="{95A499E3-27BC-FF12-0EFC-D087A12AB7E0}"/>
              </a:ext>
            </a:extLst>
          </p:cNvPr>
          <p:cNvSpPr txBox="1"/>
          <p:nvPr/>
        </p:nvSpPr>
        <p:spPr>
          <a:xfrm>
            <a:off x="1631504" y="2132856"/>
            <a:ext cx="9518848" cy="3355086"/>
          </a:xfrm>
          <a:prstGeom prst="rect">
            <a:avLst/>
          </a:prstGeom>
          <a:noFill/>
        </p:spPr>
        <p:txBody>
          <a:bodyPr wrap="square" lIns="91440" tIns="45720" rIns="91440" bIns="45720" rtlCol="0" anchor="t">
            <a:spAutoFit/>
          </a:bodyPr>
          <a:lstStyle/>
          <a:p>
            <a:pPr>
              <a:lnSpc>
                <a:spcPct val="150000"/>
              </a:lnSpc>
            </a:pPr>
            <a:r>
              <a:rPr lang="en-AU" altLang="en-US" sz="2200">
                <a:latin typeface="Comic Sans MS" panose="030F0902030302020204" pitchFamily="66" charset="0"/>
              </a:rPr>
              <a:t>t</a:t>
            </a:r>
            <a:r>
              <a:rPr lang="en-AU" altLang="en-US" sz="2400">
                <a:latin typeface="Comic Sans MS" panose="030F0902030302020204" pitchFamily="66" charset="0"/>
              </a:rPr>
              <a:t>hat in death there is life, where there is loss there is gain;</a:t>
            </a:r>
          </a:p>
          <a:p>
            <a:pPr>
              <a:lnSpc>
                <a:spcPct val="150000"/>
              </a:lnSpc>
            </a:pPr>
            <a:r>
              <a:rPr lang="en-AU" altLang="en-US" sz="2400">
                <a:latin typeface="Comic Sans MS" panose="030F0902030302020204" pitchFamily="66" charset="0"/>
              </a:rPr>
              <a:t>that tears of sadness can be transformed to tears of joy.</a:t>
            </a:r>
          </a:p>
          <a:p>
            <a:pPr>
              <a:lnSpc>
                <a:spcPct val="150000"/>
              </a:lnSpc>
            </a:pPr>
            <a:r>
              <a:rPr lang="en-AU" altLang="en-US" sz="2400">
                <a:latin typeface="Comic Sans MS" panose="030F0902030302020204" pitchFamily="66" charset="0"/>
              </a:rPr>
              <a:t>We praise you for the greatness of your transforming power.</a:t>
            </a:r>
          </a:p>
          <a:p>
            <a:pPr>
              <a:lnSpc>
                <a:spcPct val="150000"/>
              </a:lnSpc>
            </a:pPr>
            <a:r>
              <a:rPr lang="en-AU" altLang="en-US" sz="2400">
                <a:latin typeface="Comic Sans MS" panose="030F0902030302020204" pitchFamily="66" charset="0"/>
              </a:rPr>
              <a:t>And, as we wait for Christmas Day, we shout:</a:t>
            </a:r>
          </a:p>
          <a:p>
            <a:pPr>
              <a:lnSpc>
                <a:spcPct val="150000"/>
              </a:lnSpc>
            </a:pPr>
            <a:r>
              <a:rPr lang="en-AU" altLang="en-US" sz="2400">
                <a:latin typeface="Comic Sans MS" panose="030F0902030302020204" pitchFamily="66" charset="0"/>
              </a:rPr>
              <a:t>Come, Jesus, be with us.</a:t>
            </a:r>
          </a:p>
          <a:p>
            <a:pPr>
              <a:lnSpc>
                <a:spcPct val="150000"/>
              </a:lnSpc>
            </a:pPr>
            <a:r>
              <a:rPr lang="en-AU" altLang="en-US" sz="2400">
                <a:latin typeface="Comic Sans MS" panose="030F0902030302020204" pitchFamily="66" charset="0"/>
              </a:rPr>
              <a:t>Amen.</a:t>
            </a:r>
            <a:endParaRPr lang="en-US" sz="2400" b="1">
              <a:latin typeface="Comic Sans MS" panose="030F0902030302020204" pitchFamily="66" charset="0"/>
              <a:cs typeface="Times New Roman"/>
            </a:endParaRPr>
          </a:p>
        </p:txBody>
      </p:sp>
    </p:spTree>
    <p:extLst>
      <p:ext uri="{BB962C8B-B14F-4D97-AF65-F5344CB8AC3E}">
        <p14:creationId xmlns:p14="http://schemas.microsoft.com/office/powerpoint/2010/main" val="825437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407369" y="-16885"/>
            <a:ext cx="109640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030A0"/>
                </a:solidFill>
                <a:latin typeface="Comic Sans MS"/>
                <a:ea typeface="+mn-lt"/>
                <a:cs typeface="+mn-lt"/>
              </a:rPr>
              <a:t>  </a:t>
            </a:r>
            <a:r>
              <a:rPr lang="en-US" sz="2000">
                <a:solidFill>
                  <a:srgbClr val="7030A0"/>
                </a:solidFill>
                <a:latin typeface="Comic Sans MS"/>
                <a:ea typeface="+mn-lt"/>
                <a:cs typeface="+mn-lt"/>
              </a:rPr>
              <a:t>2</a:t>
            </a:r>
            <a:r>
              <a:rPr lang="en-US" sz="2000" baseline="30000">
                <a:solidFill>
                  <a:srgbClr val="7030A0"/>
                </a:solidFill>
                <a:latin typeface="Comic Sans MS"/>
                <a:ea typeface="+mn-lt"/>
                <a:cs typeface="+mn-lt"/>
              </a:rPr>
              <a:t>nd</a:t>
            </a:r>
            <a:r>
              <a:rPr lang="en-US" sz="2000">
                <a:solidFill>
                  <a:srgbClr val="7030A0"/>
                </a:solidFill>
                <a:latin typeface="Comic Sans MS"/>
                <a:ea typeface="+mn-lt"/>
                <a:cs typeface="+mn-lt"/>
              </a:rPr>
              <a:t> Reader unmutes              	     </a:t>
            </a:r>
            <a:r>
              <a:rPr lang="en-US" sz="3200" i="1">
                <a:solidFill>
                  <a:srgbClr val="7030A0"/>
                </a:solidFill>
                <a:latin typeface="Comic Sans MS"/>
                <a:ea typeface="+mn-lt"/>
                <a:cs typeface="+mn-lt"/>
              </a:rPr>
              <a:t>Intercessions</a:t>
            </a:r>
            <a:endParaRPr lang="en-US" sz="3200" i="1">
              <a:solidFill>
                <a:srgbClr val="7030A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400924" y="572534"/>
            <a:ext cx="11239691" cy="595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a:solidFill>
                  <a:srgbClr val="7030A0"/>
                </a:solidFill>
                <a:latin typeface="Comic Sans MS"/>
              </a:rPr>
              <a:t>Reader 2:</a:t>
            </a:r>
            <a:r>
              <a:rPr lang="en-AU" sz="2200">
                <a:solidFill>
                  <a:srgbClr val="00B050"/>
                </a:solidFill>
                <a:latin typeface="Comic Sans MS"/>
              </a:rPr>
              <a:t> </a:t>
            </a:r>
            <a:r>
              <a:rPr lang="en-GB" sz="2200">
                <a:latin typeface="Comic Sans MS"/>
              </a:rPr>
              <a:t>We pray for creation and communities we share our lives with.</a:t>
            </a:r>
            <a:r>
              <a:rPr lang="en-US" sz="2200">
                <a:latin typeface="Comic Sans MS"/>
              </a:rPr>
              <a:t> </a:t>
            </a:r>
            <a:r>
              <a:rPr lang="en-AU" sz="2200">
                <a:latin typeface="Comic Sans MS"/>
              </a:rPr>
              <a:t>We pause for a few moments to name either in our hearts, or out loud, or in the chat, those environments and communities we bring to the Lord in prayer. </a:t>
            </a:r>
            <a:endParaRPr lang="en-US"/>
          </a:p>
          <a:p>
            <a:pPr>
              <a:lnSpc>
                <a:spcPct val="150000"/>
              </a:lnSpc>
            </a:pPr>
            <a:r>
              <a:rPr lang="en-AU" sz="2400" i="1">
                <a:solidFill>
                  <a:srgbClr val="7030A0"/>
                </a:solidFill>
                <a:latin typeface="Comic Sans MS"/>
              </a:rPr>
              <a:t>PAUSE…</a:t>
            </a:r>
          </a:p>
          <a:p>
            <a:pPr>
              <a:lnSpc>
                <a:spcPct val="150000"/>
              </a:lnSpc>
            </a:pPr>
            <a:r>
              <a:rPr lang="en-AU" sz="2200">
                <a:latin typeface="Comic Sans MS"/>
              </a:rPr>
              <a:t>We entrust to you the community of Holy Hermits Online and our ministry partners:</a:t>
            </a:r>
            <a:endParaRPr lang="en-AU">
              <a:cs typeface="Times New Roman"/>
            </a:endParaRPr>
          </a:p>
          <a:p>
            <a:pPr>
              <a:lnSpc>
                <a:spcPct val="150000"/>
              </a:lnSpc>
            </a:pPr>
            <a:endParaRPr lang="en-AU" sz="2400">
              <a:latin typeface="Comic Sans MS"/>
            </a:endParaRPr>
          </a:p>
          <a:p>
            <a:pPr marL="0" algn="l" rtl="0" eaLnBrk="1" fontAlgn="base" latinLnBrk="0" hangingPunct="1">
              <a:lnSpc>
                <a:spcPct val="150000"/>
              </a:lnSpc>
              <a:buNone/>
            </a:pPr>
            <a:endParaRPr lang="en-AU" sz="2400" b="0" i="0" u="none" strike="noStrike">
              <a:effectLst/>
              <a:latin typeface="Arial" panose="020B0604020202020204" pitchFamily="34" charset="0"/>
              <a:cs typeface="Arial" panose="020B0604020202020204" pitchFamily="34" charset="0"/>
            </a:endParaRPr>
          </a:p>
          <a:p>
            <a:pPr>
              <a:lnSpc>
                <a:spcPct val="150000"/>
              </a:lnSpc>
            </a:pPr>
            <a:endParaRPr lang="en-AU" sz="2400">
              <a:latin typeface="Comic Sans MS"/>
            </a:endParaRPr>
          </a:p>
          <a:p>
            <a:pPr>
              <a:lnSpc>
                <a:spcPct val="150000"/>
              </a:lnSpc>
            </a:pPr>
            <a:endParaRPr lang="en-AU" sz="2400">
              <a:latin typeface="Comic Sans MS"/>
              <a:cs typeface="Calibri"/>
            </a:endParaRPr>
          </a:p>
          <a:p>
            <a:endParaRPr lang="en-AU" sz="2400">
              <a:latin typeface="Comic Sans MS"/>
              <a:cs typeface="Calibri"/>
            </a:endParaRPr>
          </a:p>
          <a:p>
            <a:r>
              <a:rPr lang="en-AU" sz="2200">
                <a:latin typeface="Comic Sans MS"/>
                <a:cs typeface="Calibri"/>
              </a:rPr>
              <a:t>Prosper the work of our hands and show us the way to your new creation.</a:t>
            </a:r>
            <a:endParaRPr lang="en-AU" sz="2200">
              <a:cs typeface="Times New Roman"/>
            </a:endParaRPr>
          </a:p>
          <a:p>
            <a:r>
              <a:rPr lang="en-GB" sz="2200">
                <a:latin typeface="Comic Sans MS"/>
              </a:rPr>
              <a:t>Creator God, </a:t>
            </a:r>
            <a:r>
              <a:rPr lang="en-GB" sz="22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1828060371"/>
              </p:ext>
            </p:extLst>
          </p:nvPr>
        </p:nvGraphicFramePr>
        <p:xfrm>
          <a:off x="2499571" y="3308376"/>
          <a:ext cx="6769493" cy="2304256"/>
        </p:xfrm>
        <a:graphic>
          <a:graphicData uri="http://schemas.openxmlformats.org/drawingml/2006/table">
            <a:tbl>
              <a:tblPr firstRow="1" bandRow="1">
                <a:tableStyleId>{2D5ABB26-0587-4C30-8999-92F81FD0307C}</a:tableStyleId>
              </a:tblPr>
              <a:tblGrid>
                <a:gridCol w="6300109">
                  <a:extLst>
                    <a:ext uri="{9D8B030D-6E8A-4147-A177-3AD203B41FA5}">
                      <a16:colId xmlns:a16="http://schemas.microsoft.com/office/drawing/2014/main" val="2908256516"/>
                    </a:ext>
                  </a:extLst>
                </a:gridCol>
                <a:gridCol w="234692">
                  <a:extLst>
                    <a:ext uri="{9D8B030D-6E8A-4147-A177-3AD203B41FA5}">
                      <a16:colId xmlns:a16="http://schemas.microsoft.com/office/drawing/2014/main" val="2881208652"/>
                    </a:ext>
                  </a:extLst>
                </a:gridCol>
                <a:gridCol w="234692">
                  <a:extLst>
                    <a:ext uri="{9D8B030D-6E8A-4147-A177-3AD203B41FA5}">
                      <a16:colId xmlns:a16="http://schemas.microsoft.com/office/drawing/2014/main" val="3833997299"/>
                    </a:ext>
                  </a:extLst>
                </a:gridCol>
              </a:tblGrid>
              <a:tr h="2304256">
                <a:tc>
                  <a:txBody>
                    <a:bodyPr/>
                    <a:lstStyle/>
                    <a:p>
                      <a:pPr marL="0" indent="0">
                        <a:lnSpc>
                          <a:spcPct val="100000"/>
                        </a:lnSpc>
                        <a:buFont typeface="Arial" panose="020B0604020202020204" pitchFamily="34" charset="0"/>
                        <a:buNone/>
                      </a:pPr>
                      <a:r>
                        <a:rPr lang="en-AU" sz="2200" b="0" i="0">
                          <a:latin typeface="Comic Sans MS"/>
                          <a:cs typeface="Calibri"/>
                        </a:rPr>
                        <a:t>St John's Cathedral Brisbane</a:t>
                      </a:r>
                      <a:endParaRPr lang="en-US" sz="2200" b="0" i="0">
                        <a:latin typeface="Comic Sans MS"/>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200" b="0" i="0">
                          <a:latin typeface="Comic Sans MS"/>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200" b="0" i="0">
                          <a:latin typeface="Comic Sans MS"/>
                          <a:cs typeface="Calibri"/>
                        </a:rPr>
                        <a:t>St Gabriel’s, Carindale</a:t>
                      </a:r>
                    </a:p>
                    <a:p>
                      <a:pPr marL="0" marR="0" lvl="0" indent="0" algn="l" rtl="0">
                        <a:lnSpc>
                          <a:spcPct val="100000"/>
                        </a:lnSpc>
                        <a:spcBef>
                          <a:spcPts val="0"/>
                        </a:spcBef>
                        <a:spcAft>
                          <a:spcPts val="0"/>
                        </a:spcAft>
                        <a:buClrTx/>
                        <a:buSzTx/>
                        <a:buFont typeface="Arial" panose="020B0604020202020204" pitchFamily="34" charset="0"/>
                        <a:buNone/>
                      </a:pPr>
                      <a:r>
                        <a:rPr lang="en-AU" sz="2200" b="0" i="0">
                          <a:latin typeface="Comic Sans MS"/>
                          <a:cs typeface="Calibri"/>
                        </a:rPr>
                        <a:t>Benedictus Contemplative Church, Canberra</a:t>
                      </a:r>
                      <a:endParaRPr lang="en-AU" sz="2200"/>
                    </a:p>
                    <a:p>
                      <a:pPr marL="0" marR="0" lvl="0" indent="0" algn="l" rtl="0">
                        <a:lnSpc>
                          <a:spcPct val="100000"/>
                        </a:lnSpc>
                        <a:spcBef>
                          <a:spcPts val="0"/>
                        </a:spcBef>
                        <a:spcAft>
                          <a:spcPts val="0"/>
                        </a:spcAft>
                        <a:buClrTx/>
                        <a:buSzTx/>
                        <a:buFont typeface="Arial" panose="020B0604020202020204" pitchFamily="34" charset="0"/>
                        <a:buNone/>
                      </a:pPr>
                      <a:r>
                        <a:rPr lang="en-AU" sz="2200" b="0" i="0">
                          <a:latin typeface="Comic Sans MS"/>
                          <a:cs typeface="Calibri"/>
                        </a:rPr>
                        <a:t>Anglican Focus and</a:t>
                      </a:r>
                      <a:endParaRPr lang="en-AU" sz="2200"/>
                    </a:p>
                    <a:p>
                      <a:pPr marL="0" marR="0" lvl="0" indent="0" algn="l" rtl="0">
                        <a:lnSpc>
                          <a:spcPct val="100000"/>
                        </a:lnSpc>
                        <a:spcBef>
                          <a:spcPts val="0"/>
                        </a:spcBef>
                        <a:spcAft>
                          <a:spcPts val="0"/>
                        </a:spcAft>
                        <a:buClrTx/>
                        <a:buSzTx/>
                        <a:buFont typeface="Arial" panose="020B0604020202020204" pitchFamily="34" charset="0"/>
                        <a:buNone/>
                      </a:pPr>
                      <a:r>
                        <a:rPr lang="en-AU" sz="2200" b="0" i="0" err="1">
                          <a:latin typeface="Comic Sans MS"/>
                          <a:cs typeface="Calibri"/>
                        </a:rPr>
                        <a:t>Tithe.ly</a:t>
                      </a:r>
                      <a:endParaRPr lang="en-AU" sz="2200" b="0" i="0">
                        <a:latin typeface="Comic Sans MS"/>
                      </a:endParaRPr>
                    </a:p>
                  </a:txBody>
                  <a:tcPr/>
                </a:tc>
                <a:tc>
                  <a:txBody>
                    <a:bodyPr/>
                    <a:lstStyle/>
                    <a:p>
                      <a:pPr marL="0" indent="0">
                        <a:lnSpc>
                          <a:spcPct val="150000"/>
                        </a:lnSpc>
                        <a:buFont typeface="Arial" panose="020B0604020202020204" pitchFamily="34" charset="0"/>
                        <a:buNone/>
                      </a:pPr>
                      <a:endParaRPr lang="en-AU" sz="2000" b="0" i="0">
                        <a:latin typeface="Comic Sans MS"/>
                        <a:cs typeface="Calibri"/>
                      </a:endParaRPr>
                    </a:p>
                  </a:txBody>
                  <a:tcPr/>
                </a:tc>
                <a:tc>
                  <a:txBody>
                    <a:bodyPr/>
                    <a:lstStyle/>
                    <a:p>
                      <a:pPr marL="0" indent="0" algn="l" rtl="0" fontAlgn="base">
                        <a:lnSpc>
                          <a:spcPct val="150000"/>
                        </a:lnSpc>
                        <a:buFont typeface="Arial" panose="020B0604020202020204" pitchFamily="34" charset="0"/>
                        <a:buNone/>
                      </a:pPr>
                      <a:endParaRPr lang="en-US" sz="2000" b="0" i="0">
                        <a:latin typeface="Comic Sans MS"/>
                        <a:cs typeface="Arial"/>
                      </a:endParaRPr>
                    </a:p>
                    <a:p>
                      <a:pPr marL="342900" indent="-342900">
                        <a:lnSpc>
                          <a:spcPct val="150000"/>
                        </a:lnSpc>
                        <a:buFont typeface="Arial" panose="020B0604020202020204" pitchFamily="34" charset="0"/>
                        <a:buChar char="•"/>
                      </a:pPr>
                      <a:endParaRPr lang="en-AU" sz="2000" b="0" i="0">
                        <a:latin typeface="Comic Sans MS"/>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38</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a:solidFill>
                  <a:srgbClr val="7030A0"/>
                </a:solidFill>
                <a:latin typeface="Comic Sans MS"/>
              </a:rPr>
              <a:t>Reader 2:</a:t>
            </a:r>
            <a:r>
              <a:rPr lang="en-AU" sz="2400">
                <a:solidFill>
                  <a:srgbClr val="00B050"/>
                </a:solidFill>
                <a:latin typeface="Comic Sans MS"/>
              </a:rPr>
              <a:t> </a:t>
            </a:r>
            <a:r>
              <a:rPr lang="en-AU" sz="2400">
                <a:latin typeface="Comic Sans MS"/>
              </a:rPr>
              <a:t>Loving Creator</a:t>
            </a:r>
            <a:r>
              <a:rPr lang="en-AU" sz="2400" u="none" strike="noStrike">
                <a:effectLst/>
                <a:latin typeface="Comic Sans MS"/>
              </a:rPr>
              <a:t>, we </a:t>
            </a:r>
            <a:r>
              <a:rPr lang="en-AU" sz="2400">
                <a:latin typeface="Comic Sans MS"/>
              </a:rPr>
              <a:t>entrust to you all animals, especially those who are</a:t>
            </a:r>
            <a:r>
              <a:rPr lang="en-AU" sz="2400">
                <a:latin typeface="Comic Sans MS"/>
                <a:cs typeface="Calibri"/>
              </a:rPr>
              <a:t> </a:t>
            </a:r>
            <a:r>
              <a:rPr lang="en-AU" sz="2400">
                <a:latin typeface="Comic Sans MS"/>
              </a:rPr>
              <a:t>sick, anxious, ageing, lost, at risk, lonely, sad, hungry, in pain, homeless, abused, living in fear, encountering violence of any kind,</a:t>
            </a:r>
            <a:r>
              <a:rPr lang="en-AU" sz="2400">
                <a:latin typeface="Comic Sans MS"/>
                <a:cs typeface="Calibri"/>
              </a:rPr>
              <a:t> </a:t>
            </a:r>
            <a:r>
              <a:rPr lang="en-AU" sz="2400">
                <a:latin typeface="Comic Sans MS"/>
              </a:rPr>
              <a:t>in need of comfort, rehabilitation or transformation.</a:t>
            </a:r>
            <a:endParaRPr lang="en-AU" sz="2400">
              <a:latin typeface="Comic Sans MS"/>
              <a:cs typeface="Calibri"/>
            </a:endParaRPr>
          </a:p>
          <a:p>
            <a:r>
              <a:rPr lang="en-AU" sz="2400">
                <a:latin typeface="Comic Sans MS"/>
              </a:rPr>
              <a:t>We invite your loving compassion for:</a:t>
            </a:r>
            <a:br>
              <a:rPr lang="en-AU" sz="2000">
                <a:latin typeface="Comic Sans MS"/>
              </a:rPr>
            </a:br>
            <a:endParaRPr lang="en-AU" sz="1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r>
              <a:rPr lang="en-AU" sz="2400">
                <a:latin typeface="Comic Sans MS"/>
              </a:rPr>
              <a:t>We name in our hearts, out loud or in the chat, </a:t>
            </a:r>
            <a:endParaRPr lang="en-AU" sz="2400" b="1">
              <a:solidFill>
                <a:srgbClr val="00B050"/>
              </a:solidFill>
              <a:latin typeface="Comic Sans MS"/>
              <a:cs typeface="Times New Roman"/>
            </a:endParaRPr>
          </a:p>
          <a:p>
            <a:r>
              <a:rPr lang="en-AU" sz="2400">
                <a:latin typeface="Comic Sans MS"/>
              </a:rPr>
              <a:t>the animals we bring to the Lord in prayer.</a:t>
            </a:r>
            <a:r>
              <a:rPr lang="en-AU" sz="2400">
                <a:solidFill>
                  <a:srgbClr val="000000"/>
                </a:solidFill>
                <a:latin typeface="Comic Sans MS"/>
              </a:rPr>
              <a:t> </a:t>
            </a:r>
            <a:r>
              <a:rPr lang="en-AU" sz="2400">
                <a:solidFill>
                  <a:srgbClr val="7030A0"/>
                </a:solidFill>
                <a:latin typeface="Comic Sans MS"/>
              </a:rPr>
              <a:t> PAUSE…</a:t>
            </a:r>
            <a:endParaRPr lang="en-AU" sz="2400">
              <a:solidFill>
                <a:srgbClr val="7030A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a:latin typeface="Comic Sans MS"/>
                <a:ea typeface="Segoe UI"/>
                <a:cs typeface="Segoe UI"/>
              </a:rPr>
              <a:t>Jasmine,   </a:t>
            </a:r>
            <a:r>
              <a:rPr lang="en-AU" sz="2400">
                <a:latin typeface="Comic Sans MS"/>
                <a:ea typeface="Segoe UI"/>
                <a:cs typeface="Segoe UI"/>
              </a:rPr>
              <a:t>​</a:t>
            </a:r>
          </a:p>
          <a:p>
            <a:pPr rtl="0"/>
            <a:r>
              <a:rPr lang="en-AU" sz="2400" baseline="0">
                <a:latin typeface="Comic Sans MS"/>
                <a:ea typeface="Segoe UI"/>
                <a:cs typeface="Segoe UI"/>
              </a:rPr>
              <a:t>Leese(y),   </a:t>
            </a:r>
            <a:r>
              <a:rPr lang="en-AU" sz="2400">
                <a:latin typeface="Comic Sans MS"/>
                <a:ea typeface="Segoe UI"/>
                <a:cs typeface="Segoe UI"/>
              </a:rPr>
              <a:t>​</a:t>
            </a:r>
          </a:p>
          <a:p>
            <a:pPr rtl="0"/>
            <a:r>
              <a:rPr lang="en-AU" sz="2400" baseline="0">
                <a:latin typeface="Comic Sans MS"/>
                <a:ea typeface="Segoe UI"/>
                <a:cs typeface="Segoe UI"/>
              </a:rPr>
              <a:t>Sid, Toots and Lulu</a:t>
            </a:r>
            <a:r>
              <a:rPr lang="en-AU" sz="2400">
                <a:latin typeface="Comic Sans MS"/>
                <a:ea typeface="Segoe UI"/>
                <a:cs typeface="Segoe UI"/>
              </a:rPr>
              <a:t>​</a:t>
            </a:r>
          </a:p>
          <a:p>
            <a:pPr rtl="0"/>
            <a:r>
              <a:rPr lang="en-AU" sz="2400" baseline="0">
                <a:latin typeface="Comic Sans MS"/>
                <a:ea typeface="Segoe UI"/>
                <a:cs typeface="Segoe UI"/>
              </a:rPr>
              <a:t>Polly and Suki</a:t>
            </a:r>
            <a:r>
              <a:rPr lang="en-AU" sz="2400">
                <a:latin typeface="Comic Sans MS"/>
                <a:ea typeface="Segoe UI"/>
                <a:cs typeface="Segoe UI"/>
              </a:rPr>
              <a:t>​</a:t>
            </a:r>
          </a:p>
          <a:p>
            <a:pPr rtl="0"/>
            <a:r>
              <a:rPr lang="en-AU" sz="2400" baseline="0">
                <a:latin typeface="Comic Sans MS"/>
                <a:ea typeface="Segoe UI"/>
                <a:cs typeface="Segoe UI"/>
              </a:rPr>
              <a:t>Fred, George and Percy</a:t>
            </a:r>
            <a:r>
              <a:rPr lang="en-AU" sz="2400">
                <a:latin typeface="Comic Sans MS"/>
                <a:ea typeface="Segoe UI"/>
                <a:cs typeface="Segoe UI"/>
              </a:rPr>
              <a:t>​</a:t>
            </a:r>
          </a:p>
          <a:p>
            <a:pPr rtl="0"/>
            <a:r>
              <a:rPr lang="en-AU" sz="2400" baseline="0" err="1">
                <a:latin typeface="Comic Sans MS"/>
                <a:ea typeface="Segoe UI"/>
                <a:cs typeface="Segoe UI"/>
              </a:rPr>
              <a:t>Koshka</a:t>
            </a:r>
            <a:r>
              <a:rPr lang="en-AU" sz="2400" baseline="0">
                <a:latin typeface="Comic Sans MS"/>
                <a:ea typeface="Segoe UI"/>
                <a:cs typeface="Segoe UI"/>
              </a:rPr>
              <a:t> </a:t>
            </a:r>
            <a:r>
              <a:rPr lang="en-AU" sz="2400">
                <a:latin typeface="Comic Sans MS"/>
                <a:ea typeface="Segoe UI"/>
                <a:cs typeface="Segoe UI"/>
              </a:rPr>
              <a:t>​</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4161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a:latin typeface="Comic Sans MS"/>
                <a:ea typeface="Segoe UI"/>
                <a:cs typeface="Segoe UI"/>
              </a:rPr>
              <a:t>Lambert ​</a:t>
            </a:r>
            <a:r>
              <a:rPr lang="en-US" sz="2400">
                <a:latin typeface="Comic Sans MS"/>
                <a:ea typeface="Segoe UI"/>
                <a:cs typeface="Segoe UI"/>
              </a:rPr>
              <a:t>​</a:t>
            </a:r>
          </a:p>
          <a:p>
            <a:pPr rtl="0"/>
            <a:r>
              <a:rPr lang="en-AU" sz="2400">
                <a:latin typeface="Comic Sans MS"/>
                <a:ea typeface="Segoe UI"/>
                <a:cs typeface="Segoe UI"/>
              </a:rPr>
              <a:t>Kala, Nigel and Little One ​</a:t>
            </a:r>
            <a:r>
              <a:rPr lang="en-US" sz="2400">
                <a:latin typeface="Comic Sans MS"/>
                <a:ea typeface="Segoe UI"/>
                <a:cs typeface="Segoe UI"/>
              </a:rPr>
              <a:t>​</a:t>
            </a:r>
          </a:p>
          <a:p>
            <a:pPr rtl="0"/>
            <a:r>
              <a:rPr lang="en-AU" sz="2400">
                <a:latin typeface="Comic Sans MS"/>
                <a:ea typeface="Segoe UI"/>
                <a:cs typeface="Segoe UI"/>
              </a:rPr>
              <a:t>Toby​</a:t>
            </a:r>
            <a:r>
              <a:rPr lang="en-US" sz="2400">
                <a:latin typeface="Comic Sans MS"/>
                <a:ea typeface="Segoe UI"/>
                <a:cs typeface="Segoe UI"/>
              </a:rPr>
              <a:t>​</a:t>
            </a:r>
          </a:p>
          <a:p>
            <a:pPr rtl="0"/>
            <a:r>
              <a:rPr lang="en-AU" sz="2400">
                <a:latin typeface="Comic Sans MS"/>
                <a:ea typeface="Segoe UI"/>
                <a:cs typeface="Segoe UI"/>
              </a:rPr>
              <a:t>Taco​</a:t>
            </a:r>
            <a:r>
              <a:rPr lang="en-US" sz="2400">
                <a:latin typeface="Comic Sans MS"/>
                <a:ea typeface="Segoe UI"/>
                <a:cs typeface="Segoe UI"/>
              </a:rPr>
              <a:t>​</a:t>
            </a:r>
          </a:p>
          <a:p>
            <a:pPr rtl="0"/>
            <a:r>
              <a:rPr lang="en-AU" sz="2400">
                <a:latin typeface="Comic Sans MS"/>
                <a:ea typeface="Segoe UI"/>
                <a:cs typeface="Segoe UI"/>
              </a:rPr>
              <a:t>Paddy and Jax​</a:t>
            </a:r>
            <a:r>
              <a:rPr lang="en-US" sz="2400">
                <a:latin typeface="Comic Sans MS"/>
                <a:ea typeface="Segoe UI"/>
                <a:cs typeface="Segoe UI"/>
              </a:rPr>
              <a:t>​</a:t>
            </a:r>
          </a:p>
          <a:p>
            <a:pPr rtl="0"/>
            <a:r>
              <a:rPr lang="en-AU" sz="2400">
                <a:latin typeface="Comic Sans MS"/>
                <a:ea typeface="Segoe UI"/>
                <a:cs typeface="Segoe UI"/>
              </a:rPr>
              <a:t>Rosie​</a:t>
            </a:r>
            <a:endParaRPr lang="en-US" sz="2400">
              <a:latin typeface="Comic Sans MS"/>
              <a:cs typeface="Segoe UI"/>
            </a:endParaRPr>
          </a:p>
        </p:txBody>
      </p:sp>
    </p:spTree>
    <p:extLst>
      <p:ext uri="{BB962C8B-B14F-4D97-AF65-F5344CB8AC3E}">
        <p14:creationId xmlns:p14="http://schemas.microsoft.com/office/powerpoint/2010/main" val="1197269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39</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a:solidFill>
                  <a:srgbClr val="7030A0"/>
                </a:solidFill>
                <a:latin typeface="Comic Sans MS"/>
              </a:rPr>
              <a:t>Reader 2: </a:t>
            </a:r>
            <a:r>
              <a:rPr lang="en-AU" sz="2400">
                <a:latin typeface="Comic Sans MS"/>
              </a:rPr>
              <a:t>Eternal Trinity of Love</a:t>
            </a:r>
            <a:r>
              <a:rPr lang="en-AU" sz="2400" u="none" strike="noStrike">
                <a:effectLst/>
                <a:latin typeface="Comic Sans MS"/>
              </a:rPr>
              <a:t>, we </a:t>
            </a:r>
            <a:r>
              <a:rPr lang="en-AU" sz="2400">
                <a:latin typeface="Comic Sans MS"/>
              </a:rPr>
              <a:t>uphold to you the people we </a:t>
            </a:r>
            <a:r>
              <a:rPr lang="en-AU" sz="2400" u="none" strike="noStrike">
                <a:effectLst/>
                <a:latin typeface="Comic Sans MS"/>
              </a:rPr>
              <a:t>love and carry cares</a:t>
            </a:r>
            <a:r>
              <a:rPr lang="en-AU" sz="2400">
                <a:latin typeface="Comic Sans MS"/>
              </a:rPr>
              <a:t> for:</a:t>
            </a:r>
            <a:endParaRPr lang="en-AU" sz="2400">
              <a:latin typeface="Comic Sans MS"/>
              <a:ea typeface="Calibri"/>
              <a:cs typeface="Calibri"/>
            </a:endParaRPr>
          </a:p>
          <a:p>
            <a:pPr>
              <a:lnSpc>
                <a:spcPct val="150000"/>
              </a:lnSpc>
            </a:pPr>
            <a:endParaRPr lang="en-AU" sz="2000">
              <a:latin typeface="Comic Sans MS"/>
              <a:ea typeface="Calibri"/>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sz="2000">
              <a:cs typeface="Times New Roman"/>
            </a:endParaRPr>
          </a:p>
          <a:p>
            <a:endParaRPr lang="en-AU" sz="2400">
              <a:latin typeface="Comic Sans MS"/>
            </a:endParaRPr>
          </a:p>
          <a:p>
            <a:endParaRPr lang="en-AU" sz="2400">
              <a:latin typeface="Comic Sans MS"/>
            </a:endParaRPr>
          </a:p>
          <a:p>
            <a:endParaRPr lang="en-AU" sz="2400">
              <a:latin typeface="Comic Sans MS"/>
            </a:endParaRPr>
          </a:p>
          <a:p>
            <a:r>
              <a:rPr lang="en-AU" sz="2400">
                <a:latin typeface="Comic Sans MS"/>
              </a:rPr>
              <a:t>We name in our hearts, out loud or in the chat, those we bring to the Lord in prayer.</a:t>
            </a:r>
            <a:r>
              <a:rPr lang="en-AU" sz="2400">
                <a:solidFill>
                  <a:srgbClr val="7030A0"/>
                </a:solidFill>
                <a:latin typeface="Comic Sans MS"/>
              </a:rPr>
              <a:t>  PAUSE… </a:t>
            </a:r>
            <a:r>
              <a:rPr lang="en-AU" sz="2400" u="none" strike="noStrike">
                <a:effectLst/>
                <a:latin typeface="Comic Sans MS"/>
              </a:rPr>
              <a:t> </a:t>
            </a:r>
            <a:r>
              <a:rPr lang="en-AU" sz="2400">
                <a:latin typeface="Comic Sans MS"/>
              </a:rPr>
              <a:t>Lord in your mercy, Hear our prayers.</a:t>
            </a:r>
            <a:r>
              <a:rPr lang="en-AU" sz="2400">
                <a:latin typeface="Times New Roman"/>
                <a:cs typeface="Times New Roman"/>
              </a:rPr>
              <a:t> </a:t>
            </a:r>
            <a:r>
              <a:rPr lang="en-AU" sz="2400" b="1">
                <a:latin typeface="Comic Sans MS"/>
              </a:rPr>
              <a:t>Amen</a:t>
            </a:r>
            <a:r>
              <a:rPr lang="en-AU" sz="2400" b="1" u="none" strike="noStrike">
                <a:effectLst/>
                <a:latin typeface="Comic Sans MS"/>
              </a:rPr>
              <a:t>.</a:t>
            </a:r>
            <a:endParaRPr lang="en-AU" sz="2400">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42637617"/>
              </p:ext>
            </p:extLst>
          </p:nvPr>
        </p:nvGraphicFramePr>
        <p:xfrm>
          <a:off x="518160" y="1114838"/>
          <a:ext cx="11162949" cy="4480560"/>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253020">
                <a:tc>
                  <a:txBody>
                    <a:bodyPr/>
                    <a:lstStyle/>
                    <a:p>
                      <a:pPr algn="l" rtl="0" fontAlgn="base">
                        <a:lnSpc>
                          <a:spcPct val="100000"/>
                        </a:lnSpc>
                        <a:spcBef>
                          <a:spcPts val="0"/>
                        </a:spcBef>
                        <a:spcAft>
                          <a:spcPts val="0"/>
                        </a:spcAft>
                      </a:pPr>
                      <a:r>
                        <a:rPr lang="en-AU" sz="2400" b="0" i="0">
                          <a:solidFill>
                            <a:srgbClr val="000000"/>
                          </a:solidFill>
                          <a:effectLst/>
                          <a:latin typeface="Comic Sans MS"/>
                        </a:rPr>
                        <a:t>Kerry and Les, Jake,​​</a:t>
                      </a:r>
                    </a:p>
                    <a:p>
                      <a:pPr algn="l" rtl="0" fontAlgn="base">
                        <a:lnSpc>
                          <a:spcPct val="100000"/>
                        </a:lnSpc>
                        <a:spcBef>
                          <a:spcPts val="0"/>
                        </a:spcBef>
                        <a:spcAft>
                          <a:spcPts val="0"/>
                        </a:spcAft>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Julie and Ray, Tracey, Shane</a:t>
                      </a:r>
                    </a:p>
                    <a:p>
                      <a:pPr algn="l" rtl="0" fontAlgn="base">
                        <a:lnSpc>
                          <a:spcPct val="100000"/>
                        </a:lnSpc>
                        <a:spcBef>
                          <a:spcPts val="0"/>
                        </a:spcBef>
                        <a:spcAft>
                          <a:spcPts val="0"/>
                        </a:spcAft>
                      </a:pPr>
                      <a:r>
                        <a:rPr lang="en-AU" sz="2400" b="0" i="0">
                          <a:solidFill>
                            <a:srgbClr val="000000"/>
                          </a:solidFill>
                          <a:effectLst/>
                          <a:latin typeface="Comic Sans MS"/>
                        </a:rPr>
                        <a:t>Jess and Leah  ​​</a:t>
                      </a:r>
                    </a:p>
                    <a:p>
                      <a:pPr algn="l" rtl="0" fontAlgn="base">
                        <a:lnSpc>
                          <a:spcPct val="100000"/>
                        </a:lnSpc>
                        <a:spcBef>
                          <a:spcPts val="0"/>
                        </a:spcBef>
                        <a:spcAft>
                          <a:spcPts val="0"/>
                        </a:spcAft>
                      </a:pPr>
                      <a:r>
                        <a:rPr lang="en-AU" sz="2400" b="0" i="0">
                          <a:solidFill>
                            <a:srgbClr val="000000"/>
                          </a:solidFill>
                          <a:effectLst/>
                          <a:latin typeface="Comic Sans MS"/>
                        </a:rPr>
                        <a:t>May ​​</a:t>
                      </a:r>
                    </a:p>
                    <a:p>
                      <a:pPr algn="l" rtl="0" fontAlgn="base">
                        <a:lnSpc>
                          <a:spcPct val="100000"/>
                        </a:lnSpc>
                        <a:spcBef>
                          <a:spcPts val="0"/>
                        </a:spcBef>
                        <a:spcAft>
                          <a:spcPts val="0"/>
                        </a:spcAft>
                      </a:pPr>
                      <a:r>
                        <a:rPr lang="en-AU" sz="2400" b="0" i="0">
                          <a:solidFill>
                            <a:srgbClr val="000000"/>
                          </a:solidFill>
                          <a:effectLst/>
                          <a:latin typeface="Comic Sans MS"/>
                        </a:rPr>
                        <a:t>Kirsten, Greg, Daphne &amp; Beau​​</a:t>
                      </a:r>
                    </a:p>
                    <a:p>
                      <a:pPr algn="l" rtl="0" fontAlgn="base">
                        <a:lnSpc>
                          <a:spcPct val="100000"/>
                        </a:lnSpc>
                        <a:spcBef>
                          <a:spcPts val="0"/>
                        </a:spcBef>
                        <a:spcAft>
                          <a:spcPts val="0"/>
                        </a:spcAft>
                      </a:pPr>
                      <a:r>
                        <a:rPr lang="en-AU" sz="2400" b="0" i="0">
                          <a:solidFill>
                            <a:srgbClr val="000000"/>
                          </a:solidFill>
                          <a:effectLst/>
                          <a:latin typeface="Comic Sans MS"/>
                        </a:rPr>
                        <a:t>Tanya​</a:t>
                      </a:r>
                    </a:p>
                    <a:p>
                      <a:pPr algn="l" rtl="0" fontAlgn="base">
                        <a:lnSpc>
                          <a:spcPct val="100000"/>
                        </a:lnSpc>
                        <a:spcBef>
                          <a:spcPts val="0"/>
                        </a:spcBef>
                        <a:spcAft>
                          <a:spcPts val="0"/>
                        </a:spcAft>
                      </a:pPr>
                      <a:r>
                        <a:rPr lang="en-AU" sz="2400" b="0" i="0" u="none" strike="noStrike">
                          <a:solidFill>
                            <a:srgbClr val="000000"/>
                          </a:solidFill>
                          <a:effectLst/>
                          <a:latin typeface="Comic Sans MS"/>
                        </a:rPr>
                        <a:t>Matthew &amp; Nicholas</a:t>
                      </a:r>
                      <a:r>
                        <a:rPr lang="en-AU" sz="2400" b="0" i="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Alan &amp; Gaylene</a:t>
                      </a:r>
                      <a:r>
                        <a:rPr lang="en-AU" sz="2400" b="0" i="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txBody>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algn="l" rtl="0" fontAlgn="base">
                        <a:lnSpc>
                          <a:spcPct val="100000"/>
                        </a:lnSpc>
                        <a:spcBef>
                          <a:spcPts val="0"/>
                        </a:spcBef>
                        <a:spcAft>
                          <a:spcPts val="0"/>
                        </a:spcAft>
                      </a:pPr>
                      <a:r>
                        <a:rPr lang="en-AU" sz="2400" b="0" i="0">
                          <a:solidFill>
                            <a:srgbClr val="000000"/>
                          </a:solidFill>
                          <a:effectLst/>
                          <a:latin typeface="Comic Sans MS"/>
                        </a:rPr>
                        <a:t>Dilys and Tony,</a:t>
                      </a:r>
                    </a:p>
                    <a:p>
                      <a:pPr algn="l" rtl="0" fontAlgn="base">
                        <a:lnSpc>
                          <a:spcPct val="100000"/>
                        </a:lnSpc>
                        <a:spcBef>
                          <a:spcPts val="0"/>
                        </a:spcBef>
                        <a:spcAft>
                          <a:spcPts val="0"/>
                        </a:spcAft>
                      </a:pPr>
                      <a:r>
                        <a:rPr lang="en-AU" sz="2400" b="0" i="0">
                          <a:solidFill>
                            <a:srgbClr val="000000"/>
                          </a:solidFill>
                          <a:effectLst/>
                          <a:latin typeface="Comic Sans MS"/>
                        </a:rPr>
                        <a:t>Paul and </a:t>
                      </a:r>
                      <a:r>
                        <a:rPr lang="en-AU" sz="2400" b="0" i="0" err="1">
                          <a:solidFill>
                            <a:srgbClr val="000000"/>
                          </a:solidFill>
                          <a:effectLst/>
                          <a:latin typeface="Comic Sans MS"/>
                        </a:rPr>
                        <a:t>Darhon</a:t>
                      </a:r>
                      <a:endParaRPr lang="en-AU" sz="2400" b="0" i="0">
                        <a:solidFill>
                          <a:srgbClr val="000000"/>
                        </a:solidFill>
                        <a:effectLst/>
                        <a:latin typeface="Comic Sans MS"/>
                      </a:endParaRPr>
                    </a:p>
                    <a:p>
                      <a:pPr algn="l" rtl="0" fontAlgn="base">
                        <a:lnSpc>
                          <a:spcPct val="100000"/>
                        </a:lnSpc>
                        <a:spcBef>
                          <a:spcPts val="0"/>
                        </a:spcBef>
                        <a:spcAft>
                          <a:spcPts val="0"/>
                        </a:spcAft>
                      </a:pPr>
                      <a:r>
                        <a:rPr lang="en-AU" sz="2400" b="0" i="0">
                          <a:solidFill>
                            <a:srgbClr val="000000"/>
                          </a:solidFill>
                          <a:effectLst/>
                          <a:latin typeface="Comic Sans MS"/>
                        </a:rPr>
                        <a:t>Judy and Mary​​</a:t>
                      </a:r>
                    </a:p>
                    <a:p>
                      <a:pPr algn="l" rtl="0" fontAlgn="base">
                        <a:lnSpc>
                          <a:spcPct val="100000"/>
                        </a:lnSpc>
                        <a:spcBef>
                          <a:spcPts val="0"/>
                        </a:spcBef>
                        <a:spcAft>
                          <a:spcPts val="0"/>
                        </a:spcAft>
                      </a:pPr>
                      <a:r>
                        <a:rPr lang="en-AU" sz="2400" b="0" i="0">
                          <a:solidFill>
                            <a:srgbClr val="000000"/>
                          </a:solidFill>
                          <a:effectLst/>
                          <a:latin typeface="Comic Sans MS"/>
                        </a:rPr>
                        <a:t>Mark, Desley and Bob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Rachel, Mervyn &amp; Gillian</a:t>
                      </a:r>
                    </a:p>
                    <a:p>
                      <a:pPr algn="l" rtl="0" fontAlgn="base">
                        <a:lnSpc>
                          <a:spcPct val="100000"/>
                        </a:lnSpc>
                        <a:spcBef>
                          <a:spcPts val="0"/>
                        </a:spcBef>
                        <a:spcAft>
                          <a:spcPts val="0"/>
                        </a:spcAft>
                      </a:pPr>
                      <a:r>
                        <a:rPr lang="en-AU" sz="2400" b="0" i="0">
                          <a:solidFill>
                            <a:srgbClr val="000000"/>
                          </a:solidFill>
                          <a:effectLst/>
                          <a:latin typeface="Comic Sans MS"/>
                        </a:rPr>
                        <a:t>Liz’s Godchildren</a:t>
                      </a:r>
                    </a:p>
                    <a:p>
                      <a:pPr lvl="0" algn="l">
                        <a:lnSpc>
                          <a:spcPct val="100000"/>
                        </a:lnSpc>
                        <a:spcBef>
                          <a:spcPts val="0"/>
                        </a:spcBef>
                        <a:spcAft>
                          <a:spcPts val="0"/>
                        </a:spcAft>
                        <a:buNone/>
                      </a:pPr>
                      <a:r>
                        <a:rPr lang="en-AU" sz="2400" b="0" i="0" u="none" strike="noStrike" noProof="0">
                          <a:solidFill>
                            <a:srgbClr val="000000"/>
                          </a:solidFill>
                          <a:effectLst/>
                          <a:latin typeface="Comic Sans MS"/>
                        </a:rPr>
                        <a:t>Bonnie and girls</a:t>
                      </a:r>
                      <a:endParaRPr lang="en-AU" sz="2400"/>
                    </a:p>
                  </a:txBody>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Bill and Marjorie​​</a:t>
                      </a:r>
                    </a:p>
                    <a:p>
                      <a:pPr algn="l" rtl="0" fontAlgn="base">
                        <a:lnSpc>
                          <a:spcPct val="100000"/>
                        </a:lnSpc>
                        <a:spcBef>
                          <a:spcPts val="0"/>
                        </a:spcBef>
                        <a:spcAft>
                          <a:spcPts val="0"/>
                        </a:spcAft>
                      </a:pPr>
                      <a:r>
                        <a:rPr lang="en-AU" sz="2400" b="0" i="0" err="1">
                          <a:solidFill>
                            <a:srgbClr val="000000"/>
                          </a:solidFill>
                          <a:effectLst/>
                          <a:latin typeface="Comic Sans MS"/>
                        </a:rPr>
                        <a:t>Rev'd</a:t>
                      </a:r>
                      <a:r>
                        <a:rPr lang="en-AU" sz="2400" b="0" i="0">
                          <a:solidFill>
                            <a:srgbClr val="000000"/>
                          </a:solidFill>
                          <a:effectLst/>
                          <a:latin typeface="Comic Sans MS"/>
                        </a:rPr>
                        <a:t> Shane &amp; Janette​​</a:t>
                      </a:r>
                    </a:p>
                    <a:p>
                      <a:pPr algn="l" rtl="0" fontAlgn="base">
                        <a:lnSpc>
                          <a:spcPct val="100000"/>
                        </a:lnSpc>
                        <a:spcBef>
                          <a:spcPts val="0"/>
                        </a:spcBef>
                        <a:spcAft>
                          <a:spcPts val="0"/>
                        </a:spcAft>
                      </a:pPr>
                      <a:r>
                        <a:rPr lang="en-AU" sz="2400" b="0" i="0">
                          <a:solidFill>
                            <a:srgbClr val="000000"/>
                          </a:solidFill>
                          <a:effectLst/>
                          <a:latin typeface="Comic Sans MS"/>
                        </a:rPr>
                        <a:t>Alecia, Martin and Aidan​​</a:t>
                      </a:r>
                    </a:p>
                    <a:p>
                      <a:pPr algn="l" rtl="0" fontAlgn="base">
                        <a:lnSpc>
                          <a:spcPct val="100000"/>
                        </a:lnSpc>
                        <a:spcBef>
                          <a:spcPts val="0"/>
                        </a:spcBef>
                        <a:spcAft>
                          <a:spcPts val="0"/>
                        </a:spcAft>
                      </a:pPr>
                      <a:r>
                        <a:rPr lang="en-AU" sz="2400" b="0" i="0">
                          <a:solidFill>
                            <a:srgbClr val="000000"/>
                          </a:solidFill>
                          <a:effectLst/>
                          <a:latin typeface="Comic Sans MS"/>
                        </a:rPr>
                        <a:t>Aaron and Andrea     ​​</a:t>
                      </a:r>
                    </a:p>
                    <a:p>
                      <a:pPr algn="l" rtl="0" fontAlgn="base">
                        <a:lnSpc>
                          <a:spcPct val="100000"/>
                        </a:lnSpc>
                        <a:spcBef>
                          <a:spcPts val="0"/>
                        </a:spcBef>
                        <a:spcAft>
                          <a:spcPts val="0"/>
                        </a:spcAft>
                      </a:pPr>
                      <a:r>
                        <a:rPr lang="en-AU" sz="2400" b="0" i="0">
                          <a:solidFill>
                            <a:srgbClr val="000000"/>
                          </a:solidFill>
                          <a:effectLst/>
                          <a:latin typeface="Comic Sans MS"/>
                        </a:rPr>
                        <a:t>Neva​</a:t>
                      </a:r>
                    </a:p>
                    <a:p>
                      <a:pPr algn="l" rtl="0" fontAlgn="base">
                        <a:lnSpc>
                          <a:spcPct val="100000"/>
                        </a:lnSpc>
                        <a:spcBef>
                          <a:spcPts val="0"/>
                        </a:spcBef>
                        <a:spcAft>
                          <a:spcPts val="0"/>
                        </a:spcAft>
                      </a:pPr>
                      <a:r>
                        <a:rPr lang="en-AU" sz="2400" b="0" i="0">
                          <a:solidFill>
                            <a:srgbClr val="000000"/>
                          </a:solidFill>
                          <a:effectLst/>
                          <a:latin typeface="Comic Sans MS"/>
                        </a:rPr>
                        <a:t>Bob and Di​</a:t>
                      </a:r>
                    </a:p>
                    <a:p>
                      <a:pPr algn="l" rtl="0" fontAlgn="base">
                        <a:lnSpc>
                          <a:spcPct val="100000"/>
                        </a:lnSpc>
                        <a:spcBef>
                          <a:spcPts val="0"/>
                        </a:spcBef>
                        <a:spcAft>
                          <a:spcPts val="0"/>
                        </a:spcAft>
                      </a:pPr>
                      <a:r>
                        <a:rPr lang="en-AU" sz="2400" b="0" i="0">
                          <a:solidFill>
                            <a:srgbClr val="000000"/>
                          </a:solidFill>
                          <a:effectLst/>
                          <a:latin typeface="Comic Sans MS"/>
                        </a:rPr>
                        <a:t>Steven, Vanessa and Craig</a:t>
                      </a:r>
                    </a:p>
                    <a:p>
                      <a:pPr algn="l" rtl="0" fontAlgn="base">
                        <a:lnSpc>
                          <a:spcPct val="100000"/>
                        </a:lnSpc>
                        <a:spcBef>
                          <a:spcPts val="0"/>
                        </a:spcBef>
                        <a:spcAft>
                          <a:spcPts val="0"/>
                        </a:spcAft>
                      </a:pPr>
                      <a:r>
                        <a:rPr lang="en-AU" sz="2400" b="0" i="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a:solidFill>
                            <a:srgbClr val="000000"/>
                          </a:solidFill>
                          <a:effectLst/>
                          <a:latin typeface="Comic Sans MS"/>
                        </a:rPr>
                        <a:t>Barry and Gwen</a:t>
                      </a:r>
                    </a:p>
                    <a:p>
                      <a:pPr lvl="0" algn="l">
                        <a:lnSpc>
                          <a:spcPct val="100000"/>
                        </a:lnSpc>
                        <a:spcBef>
                          <a:spcPts val="0"/>
                        </a:spcBef>
                        <a:spcAft>
                          <a:spcPts val="0"/>
                        </a:spcAft>
                        <a:buNone/>
                      </a:pPr>
                      <a:r>
                        <a:rPr lang="en-AU" sz="2400" b="0" i="0" u="none" strike="noStrike" noProof="0">
                          <a:solidFill>
                            <a:srgbClr val="000000"/>
                          </a:solidFill>
                          <a:effectLst/>
                          <a:latin typeface="Comic Sans MS"/>
                        </a:rPr>
                        <a:t>Pat and Julie</a:t>
                      </a:r>
                    </a:p>
                  </a:txBody>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2616864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76977" y="1779513"/>
            <a:ext cx="9311070" cy="1631216"/>
          </a:xfrm>
          <a:prstGeom prst="rect">
            <a:avLst/>
          </a:prstGeom>
          <a:noFill/>
        </p:spPr>
        <p:txBody>
          <a:bodyPr wrap="square" lIns="91440" tIns="45720" rIns="91440" bIns="45720" rtlCol="0" anchor="t">
            <a:spAutoFit/>
          </a:bodyPr>
          <a:lstStyle/>
          <a:p>
            <a:pPr>
              <a:lnSpc>
                <a:spcPct val="150000"/>
              </a:lnSpc>
            </a:pPr>
            <a:r>
              <a:rPr lang="en-AU" sz="2400">
                <a:solidFill>
                  <a:srgbClr val="7030A0"/>
                </a:solidFill>
                <a:latin typeface="Comic Sans MS"/>
              </a:rPr>
              <a:t>Leader:</a:t>
            </a:r>
            <a:r>
              <a:rPr lang="en-AU" sz="2400">
                <a:solidFill>
                  <a:srgbClr val="00B050"/>
                </a:solidFill>
                <a:latin typeface="Comic Sans MS"/>
              </a:rPr>
              <a:t> </a:t>
            </a:r>
            <a:r>
              <a:rPr lang="en-AU" sz="2400">
                <a:latin typeface="Comic Sans MS"/>
              </a:rPr>
              <a:t>As we settle into worship let your breath be soft, your mind be still, and your heart be open to the presence of God.</a:t>
            </a:r>
            <a:endParaRPr lang="en-US">
              <a:cs typeface="Times New Roman"/>
            </a:endParaRPr>
          </a:p>
          <a:p>
            <a:endParaRPr lang="en-AU" sz="2800" b="1">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55394" y="476672"/>
            <a:ext cx="2354235" cy="584775"/>
          </a:xfrm>
          <a:prstGeom prst="rect">
            <a:avLst/>
          </a:prstGeom>
          <a:noFill/>
        </p:spPr>
        <p:txBody>
          <a:bodyPr wrap="square" lIns="91440" tIns="45720" rIns="91440" bIns="45720" rtlCol="0" anchor="t">
            <a:spAutoFit/>
          </a:bodyPr>
          <a:lstStyle/>
          <a:p>
            <a:r>
              <a:rPr lang="en-AU" sz="3200" i="1">
                <a:solidFill>
                  <a:srgbClr val="7030A0"/>
                </a:solidFill>
                <a:latin typeface="Comic Sans MS"/>
              </a:rPr>
              <a:t>Invitation</a:t>
            </a:r>
          </a:p>
        </p:txBody>
      </p:sp>
      <p:sp>
        <p:nvSpPr>
          <p:cNvPr id="5" name="TextBox 4">
            <a:extLst>
              <a:ext uri="{FF2B5EF4-FFF2-40B4-BE49-F238E27FC236}">
                <a16:creationId xmlns:a16="http://schemas.microsoft.com/office/drawing/2014/main" id="{3B330143-A2F7-5AF0-45B2-B3E0FDBF1D04}"/>
              </a:ext>
            </a:extLst>
          </p:cNvPr>
          <p:cNvSpPr txBox="1"/>
          <p:nvPr/>
        </p:nvSpPr>
        <p:spPr>
          <a:xfrm>
            <a:off x="1803210" y="4438587"/>
            <a:ext cx="8099521" cy="1261884"/>
          </a:xfrm>
          <a:prstGeom prst="rect">
            <a:avLst/>
          </a:prstGeom>
          <a:noFill/>
        </p:spPr>
        <p:txBody>
          <a:bodyPr wrap="square" lIns="91440" tIns="45720" rIns="91440" bIns="45720" rtlCol="0" anchor="t">
            <a:spAutoFit/>
          </a:bodyPr>
          <a:lstStyle/>
          <a:p>
            <a:r>
              <a:rPr lang="en-AU" sz="2400">
                <a:solidFill>
                  <a:srgbClr val="7030A0"/>
                </a:solidFill>
                <a:latin typeface="Comic Sans MS"/>
              </a:rPr>
              <a:t>Music </a:t>
            </a:r>
            <a:r>
              <a:rPr lang="en-AU" sz="2400">
                <a:solidFill>
                  <a:srgbClr val="7030A0"/>
                </a:solidFill>
                <a:ea typeface="+mn-lt"/>
                <a:cs typeface="+mn-lt"/>
                <a:hlinkClick r:id="rId2"/>
              </a:rPr>
              <a:t>https://www.youtube.com/</a:t>
            </a:r>
            <a:r>
              <a:rPr lang="en-AU" sz="2800">
                <a:solidFill>
                  <a:srgbClr val="7030A0"/>
                </a:solidFill>
                <a:ea typeface="+mn-lt"/>
                <a:cs typeface="+mn-lt"/>
                <a:hlinkClick r:id="rId2"/>
              </a:rPr>
              <a:t>watch</a:t>
            </a:r>
            <a:r>
              <a:rPr lang="en-AU" sz="2400">
                <a:solidFill>
                  <a:srgbClr val="7030A0"/>
                </a:solidFill>
                <a:ea typeface="+mn-lt"/>
                <a:cs typeface="+mn-lt"/>
                <a:hlinkClick r:id="rId2"/>
              </a:rPr>
              <a:t>?v=VBMvnx1o0ug</a:t>
            </a:r>
            <a:endParaRPr lang="en-AU" sz="2400">
              <a:solidFill>
                <a:srgbClr val="7030A0"/>
              </a:solidFill>
              <a:ea typeface="+mn-lt"/>
              <a:cs typeface="+mn-lt"/>
            </a:endParaRPr>
          </a:p>
          <a:p>
            <a:endParaRPr lang="en-AU" sz="2400">
              <a:solidFill>
                <a:srgbClr val="7030A0"/>
              </a:solidFill>
              <a:ea typeface="+mn-lt"/>
              <a:cs typeface="+mn-lt"/>
            </a:endParaRPr>
          </a:p>
          <a:p>
            <a:endParaRPr lang="en-AU" sz="2400">
              <a:solidFill>
                <a:srgbClr val="7030A0"/>
              </a:solidFill>
              <a:latin typeface="Times New Roman"/>
              <a:cs typeface="Times New Roman"/>
            </a:endParaRP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2657" y="321810"/>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7030A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59852" y="1148493"/>
            <a:ext cx="10624836" cy="1138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400">
                <a:solidFill>
                  <a:srgbClr val="7030A0"/>
                </a:solidFill>
                <a:latin typeface="Comic Sans MS"/>
              </a:rPr>
              <a:t>Leader:</a:t>
            </a:r>
            <a:r>
              <a:rPr lang="en-AU" sz="2400">
                <a:solidFill>
                  <a:srgbClr val="00B050"/>
                </a:solidFill>
                <a:latin typeface="Comic Sans MS"/>
              </a:rPr>
              <a:t>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endParaRPr lang="en-US"/>
          </a:p>
        </p:txBody>
      </p:sp>
      <p:sp>
        <p:nvSpPr>
          <p:cNvPr id="2" name="TextBox 1">
            <a:extLst>
              <a:ext uri="{FF2B5EF4-FFF2-40B4-BE49-F238E27FC236}">
                <a16:creationId xmlns:a16="http://schemas.microsoft.com/office/drawing/2014/main" id="{CAB9D0C4-E315-BC73-7692-24E6ED8A12B0}"/>
              </a:ext>
            </a:extLst>
          </p:cNvPr>
          <p:cNvSpPr txBox="1"/>
          <p:nvPr/>
        </p:nvSpPr>
        <p:spPr>
          <a:xfrm>
            <a:off x="1357313" y="2700338"/>
            <a:ext cx="9070804" cy="3293209"/>
          </a:xfrm>
          <a:prstGeom prst="rect">
            <a:avLst/>
          </a:prstGeom>
          <a:noFill/>
        </p:spPr>
        <p:txBody>
          <a:bodyPr wrap="square" lIns="91440" tIns="45720" rIns="91440" bIns="45720" rtlCol="0" anchor="t">
            <a:spAutoFit/>
          </a:bodyPr>
          <a:lstStyle/>
          <a:p>
            <a:pPr marL="342900" indent="-342900">
              <a:spcBef>
                <a:spcPts val="300"/>
              </a:spcBef>
              <a:spcAft>
                <a:spcPts val="900"/>
              </a:spcAft>
              <a:buFont typeface="Arial"/>
              <a:buChar char="•"/>
            </a:pPr>
            <a:r>
              <a:rPr lang="en-AU" sz="2400">
                <a:latin typeface="Comic Sans MS"/>
              </a:rPr>
              <a:t>The Anglican Church of Burundi</a:t>
            </a:r>
          </a:p>
          <a:p>
            <a:pPr marL="342900" indent="-342900">
              <a:spcBef>
                <a:spcPts val="300"/>
              </a:spcBef>
              <a:spcAft>
                <a:spcPts val="900"/>
              </a:spcAft>
              <a:buFont typeface="Arial"/>
              <a:buChar char="•"/>
            </a:pPr>
            <a:r>
              <a:rPr lang="en-AU" sz="2400">
                <a:latin typeface="Comic Sans MS"/>
              </a:rPr>
              <a:t>The Diocese of Rockhampton: †Peter; Clergy and People</a:t>
            </a:r>
          </a:p>
          <a:p>
            <a:pPr marL="342900" indent="-342900">
              <a:spcBef>
                <a:spcPts val="300"/>
              </a:spcBef>
              <a:spcAft>
                <a:spcPts val="900"/>
              </a:spcAft>
              <a:buFont typeface="Arial"/>
              <a:buChar char="•"/>
            </a:pPr>
            <a:r>
              <a:rPr lang="en-AU" sz="2400">
                <a:latin typeface="Comic Sans MS"/>
              </a:rPr>
              <a:t>The Parish of Coolum: Karen, Richard, Jocelyn, Jim, Richard</a:t>
            </a:r>
          </a:p>
          <a:p>
            <a:pPr marL="342900" indent="-342900">
              <a:spcBef>
                <a:spcPts val="300"/>
              </a:spcBef>
              <a:spcAft>
                <a:spcPts val="900"/>
              </a:spcAft>
              <a:buFont typeface="Arial"/>
              <a:buChar char="•"/>
            </a:pPr>
            <a:r>
              <a:rPr lang="en-AU" sz="2400">
                <a:latin typeface="Comic Sans MS"/>
              </a:rPr>
              <a:t>The Park – Centre for Mental Health, Wacol</a:t>
            </a:r>
          </a:p>
          <a:p>
            <a:pPr marL="342900" indent="-342900">
              <a:spcBef>
                <a:spcPts val="300"/>
              </a:spcBef>
              <a:spcAft>
                <a:spcPts val="900"/>
              </a:spcAft>
              <a:buFont typeface="Arial"/>
              <a:buChar char="•"/>
            </a:pPr>
            <a:r>
              <a:rPr lang="en-AU" sz="2400">
                <a:latin typeface="Comic Sans MS"/>
              </a:rPr>
              <a:t>All Saints Anglican School, Merrimac: Headmaster – Matthew; Chaplain - Ann; Chair of School Council - John; members of School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0EC9-1AAF-38AF-3ABA-BA198C728A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E1E3FB-8921-88B3-8B9D-E46BF7F8AF6F}"/>
              </a:ext>
            </a:extLst>
          </p:cNvPr>
          <p:cNvSpPr/>
          <p:nvPr/>
        </p:nvSpPr>
        <p:spPr>
          <a:xfrm>
            <a:off x="2237977" y="233729"/>
            <a:ext cx="7716044" cy="584775"/>
          </a:xfrm>
          <a:prstGeom prst="rect">
            <a:avLst/>
          </a:prstGeom>
        </p:spPr>
        <p:txBody>
          <a:bodyPr wrap="square" lIns="91440" tIns="45720" rIns="91440" bIns="45720" anchor="t">
            <a:spAutoFit/>
          </a:bodyPr>
          <a:lstStyle/>
          <a:p>
            <a:pPr algn="ctr"/>
            <a:r>
              <a:rPr lang="en-US" sz="3200" i="1" kern="0">
                <a:solidFill>
                  <a:srgbClr val="7030A0"/>
                </a:solidFill>
                <a:latin typeface="Comic Sans MS"/>
              </a:rPr>
              <a:t>Prayer for Deliverance Ministry</a:t>
            </a:r>
          </a:p>
        </p:txBody>
      </p:sp>
      <p:sp>
        <p:nvSpPr>
          <p:cNvPr id="2" name="Rectangle 1">
            <a:extLst>
              <a:ext uri="{FF2B5EF4-FFF2-40B4-BE49-F238E27FC236}">
                <a16:creationId xmlns:a16="http://schemas.microsoft.com/office/drawing/2014/main" id="{F51B9D35-A5FE-80E6-D03F-1250CE23A167}"/>
              </a:ext>
            </a:extLst>
          </p:cNvPr>
          <p:cNvSpPr/>
          <p:nvPr/>
        </p:nvSpPr>
        <p:spPr>
          <a:xfrm>
            <a:off x="1127448" y="1028940"/>
            <a:ext cx="10333149" cy="4461991"/>
          </a:xfrm>
          <a:prstGeom prst="rect">
            <a:avLst/>
          </a:prstGeom>
        </p:spPr>
        <p:txBody>
          <a:bodyPr wrap="square" lIns="91440" tIns="45720" rIns="91440" bIns="45720" anchor="t">
            <a:spAutoFit/>
          </a:bodyPr>
          <a:lstStyle/>
          <a:p>
            <a:pPr fontAlgn="base">
              <a:lnSpc>
                <a:spcPct val="150000"/>
              </a:lnSpc>
            </a:pPr>
            <a:r>
              <a:rPr lang="en-US" sz="2400">
                <a:solidFill>
                  <a:srgbClr val="7030A0"/>
                </a:solidFill>
                <a:latin typeface="Comic Sans MS"/>
                <a:ea typeface="+mn-lt"/>
                <a:cs typeface="+mn-lt"/>
              </a:rPr>
              <a:t>Leader:</a:t>
            </a:r>
            <a:r>
              <a:rPr lang="en-US" sz="2400">
                <a:solidFill>
                  <a:srgbClr val="7030A0"/>
                </a:solidFill>
                <a:latin typeface="Comic Sans MS"/>
                <a:cs typeface="Times New Roman"/>
              </a:rPr>
              <a:t> </a:t>
            </a:r>
            <a:r>
              <a:rPr lang="en-AU" sz="2400">
                <a:latin typeface="Comic Sans MS"/>
                <a:ea typeface="Open Sans"/>
                <a:cs typeface="Open Sans"/>
              </a:rPr>
              <a:t>Come Holy Spirit and make the hearts of your servants,</a:t>
            </a:r>
          </a:p>
          <a:p>
            <a:pPr fontAlgn="base">
              <a:lnSpc>
                <a:spcPct val="150000"/>
              </a:lnSpc>
            </a:pPr>
            <a:r>
              <a:rPr lang="en-AU" sz="2400">
                <a:latin typeface="Comic Sans MS"/>
                <a:ea typeface="Open Sans"/>
                <a:cs typeface="Open Sans"/>
              </a:rPr>
              <a:t>Reverend Claye and the deliverance ministry team, your dwelling place and home. ​May darkness be dispelled by your light, and troubles calmed by your peace. ​​​</a:t>
            </a:r>
          </a:p>
          <a:p>
            <a:pPr fontAlgn="base">
              <a:lnSpc>
                <a:spcPct val="150000"/>
              </a:lnSpc>
            </a:pPr>
            <a:endParaRPr lang="en-AU" sz="2400">
              <a:latin typeface="Comic Sans MS"/>
              <a:ea typeface="Open Sans"/>
              <a:cs typeface="Open Sans"/>
            </a:endParaRPr>
          </a:p>
          <a:p>
            <a:pPr fontAlgn="base">
              <a:lnSpc>
                <a:spcPct val="150000"/>
              </a:lnSpc>
            </a:pPr>
            <a:r>
              <a:rPr lang="en-AU" sz="2400">
                <a:latin typeface="Comic Sans MS"/>
                <a:ea typeface="Open Sans"/>
                <a:cs typeface="Open Sans"/>
              </a:rPr>
              <a:t>Lord Jesus, we ask that you protect, guide and strengthen them, and all whom they encounter. ​​Give them courage, ability, wisdom and discernment. ​​​</a:t>
            </a:r>
          </a:p>
        </p:txBody>
      </p:sp>
      <p:sp>
        <p:nvSpPr>
          <p:cNvPr id="6" name="Rectangle 5">
            <a:extLst>
              <a:ext uri="{FF2B5EF4-FFF2-40B4-BE49-F238E27FC236}">
                <a16:creationId xmlns:a16="http://schemas.microsoft.com/office/drawing/2014/main" id="{2EE65E7C-CCB4-6B91-2B6A-9487B67FF6E2}"/>
              </a:ext>
            </a:extLst>
          </p:cNvPr>
          <p:cNvSpPr/>
          <p:nvPr/>
        </p:nvSpPr>
        <p:spPr>
          <a:xfrm>
            <a:off x="7752184" y="6331703"/>
            <a:ext cx="2035498" cy="400110"/>
          </a:xfrm>
          <a:prstGeom prst="rect">
            <a:avLst/>
          </a:prstGeom>
        </p:spPr>
        <p:txBody>
          <a:bodyPr wrap="square">
            <a:spAutoFit/>
          </a:bodyPr>
          <a:lstStyle/>
          <a:p>
            <a:r>
              <a:rPr lang="en-GB" sz="2000">
                <a:solidFill>
                  <a:srgbClr val="7030A0"/>
                </a:solidFill>
                <a:latin typeface="Comic Sans MS"/>
              </a:rPr>
              <a:t>Continues…</a:t>
            </a:r>
            <a:endParaRPr lang="en-AU" sz="2000">
              <a:solidFill>
                <a:srgbClr val="7030A0"/>
              </a:solidFill>
            </a:endParaRPr>
          </a:p>
        </p:txBody>
      </p:sp>
    </p:spTree>
    <p:extLst>
      <p:ext uri="{BB962C8B-B14F-4D97-AF65-F5344CB8AC3E}">
        <p14:creationId xmlns:p14="http://schemas.microsoft.com/office/powerpoint/2010/main" val="2018411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E66D-D025-31D5-9AAD-060A3159D9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868C06-002C-50D9-5AAC-0BE370392E16}"/>
              </a:ext>
            </a:extLst>
          </p:cNvPr>
          <p:cNvSpPr/>
          <p:nvPr/>
        </p:nvSpPr>
        <p:spPr>
          <a:xfrm>
            <a:off x="1055440" y="260648"/>
            <a:ext cx="10477163" cy="5571077"/>
          </a:xfrm>
          <a:prstGeom prst="rect">
            <a:avLst/>
          </a:prstGeom>
        </p:spPr>
        <p:txBody>
          <a:bodyPr wrap="square" lIns="91440" tIns="45720" rIns="91440" bIns="45720" anchor="t">
            <a:spAutoFit/>
          </a:bodyPr>
          <a:lstStyle/>
          <a:p>
            <a:pPr fontAlgn="base">
              <a:lnSpc>
                <a:spcPct val="150000"/>
              </a:lnSpc>
            </a:pPr>
            <a:r>
              <a:rPr lang="en-AU" sz="2400">
                <a:latin typeface="Comic Sans MS"/>
                <a:ea typeface="Open Sans"/>
                <a:cs typeface="Open Sans"/>
              </a:rPr>
              <a:t>​​​Surround them with sound advice and support, that they may have insight and discretion. ​​Drawing on the Holy Spirit may they be strong in vocation and trust in you. ​​​</a:t>
            </a:r>
          </a:p>
          <a:p>
            <a:pPr fontAlgn="base">
              <a:lnSpc>
                <a:spcPct val="150000"/>
              </a:lnSpc>
            </a:pPr>
            <a:endParaRPr lang="en-AU" sz="2400">
              <a:latin typeface="Comic Sans MS"/>
              <a:ea typeface="Open Sans"/>
              <a:cs typeface="Open Sans"/>
            </a:endParaRPr>
          </a:p>
          <a:p>
            <a:pPr fontAlgn="base">
              <a:lnSpc>
                <a:spcPct val="150000"/>
              </a:lnSpc>
            </a:pPr>
            <a:r>
              <a:rPr lang="en-AU" sz="2400">
                <a:latin typeface="Comic Sans MS"/>
                <a:ea typeface="Open Sans"/>
                <a:cs typeface="Open Sans"/>
              </a:rPr>
              <a:t>We pray for those in need of healing and their ongoing relationship with</a:t>
            </a:r>
          </a:p>
          <a:p>
            <a:pPr fontAlgn="base">
              <a:lnSpc>
                <a:spcPct val="150000"/>
              </a:lnSpc>
            </a:pPr>
            <a:r>
              <a:rPr lang="en-AU" sz="2400">
                <a:latin typeface="Comic Sans MS"/>
                <a:ea typeface="Open Sans"/>
                <a:cs typeface="Open Sans"/>
              </a:rPr>
              <a:t>you, as they journey towards the fullness and freedom of eternal life. ​May all evil and pain be transformed through the suffering of Christ and all dying glorified by your risen life. ​</a:t>
            </a:r>
          </a:p>
          <a:p>
            <a:pPr fontAlgn="base">
              <a:lnSpc>
                <a:spcPct val="150000"/>
              </a:lnSpc>
            </a:pPr>
            <a:endParaRPr lang="en-AU" sz="2400">
              <a:latin typeface="Comic Sans MS"/>
              <a:ea typeface="Open Sans"/>
              <a:cs typeface="Open Sans"/>
            </a:endParaRPr>
          </a:p>
          <a:p>
            <a:pPr fontAlgn="base">
              <a:lnSpc>
                <a:spcPct val="150000"/>
              </a:lnSpc>
            </a:pPr>
            <a:r>
              <a:rPr lang="en-AU" sz="2400" b="1">
                <a:latin typeface="Comic Sans MS"/>
                <a:ea typeface="Open Sans"/>
                <a:cs typeface="Open Sans"/>
              </a:rPr>
              <a:t>Amen.</a:t>
            </a:r>
            <a:r>
              <a:rPr lang="en-US" sz="2400" b="1">
                <a:latin typeface="Comic Sans MS"/>
                <a:ea typeface="Open Sans"/>
                <a:cs typeface="Open Sans"/>
              </a:rPr>
              <a:t> </a:t>
            </a:r>
          </a:p>
        </p:txBody>
      </p:sp>
    </p:spTree>
    <p:extLst>
      <p:ext uri="{BB962C8B-B14F-4D97-AF65-F5344CB8AC3E}">
        <p14:creationId xmlns:p14="http://schemas.microsoft.com/office/powerpoint/2010/main" val="698390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1464" y="260648"/>
            <a:ext cx="10081120" cy="433795"/>
          </a:xfrm>
        </p:spPr>
        <p:txBody>
          <a:bodyPr vert="horz" lIns="91440" tIns="45720" rIns="91440" bIns="45720" rtlCol="0" anchor="t">
            <a:noAutofit/>
          </a:bodyPr>
          <a:lstStyle/>
          <a:p>
            <a:pPr>
              <a:buNone/>
            </a:pPr>
            <a:r>
              <a:rPr lang="en-GB" sz="2400">
                <a:solidFill>
                  <a:srgbClr val="7030A0"/>
                </a:solidFill>
                <a:latin typeface="Comic Sans MS"/>
              </a:rPr>
              <a:t>Leader:</a:t>
            </a:r>
            <a:r>
              <a:rPr lang="en-GB" sz="2400">
                <a:solidFill>
                  <a:srgbClr val="00B050"/>
                </a:solidFill>
                <a:latin typeface="Comic Sans MS"/>
              </a:rPr>
              <a:t> </a:t>
            </a:r>
            <a:r>
              <a:rPr lang="en-GB" sz="2400">
                <a:latin typeface="Comic Sans MS"/>
              </a:rPr>
              <a:t>Let us pray together the prayer which Jesus gave us saying:</a:t>
            </a:r>
          </a:p>
          <a:p>
            <a:pPr>
              <a:buNone/>
            </a:pPr>
            <a:endParaRPr lang="en-AU" sz="2400" i="1">
              <a:latin typeface="Comic Sans MS" panose="030F0702030302020204" pitchFamily="66" charset="0"/>
            </a:endParaRPr>
          </a:p>
          <a:p>
            <a:pPr>
              <a:buNone/>
            </a:pPr>
            <a:endParaRPr lang="en-AU" sz="24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207817" y="850136"/>
            <a:ext cx="7453408" cy="56938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7030A0"/>
                </a:solidFill>
                <a:latin typeface="Comic Sans MS"/>
                <a:cs typeface="Segoe UI"/>
              </a:rPr>
              <a:t>All:</a:t>
            </a:r>
            <a:r>
              <a:rPr lang="en-US" sz="2800" b="1">
                <a:solidFill>
                  <a:srgbClr val="00B050"/>
                </a:solidFill>
                <a:latin typeface="Comic Sans MS"/>
                <a:cs typeface="Segoe UI"/>
              </a:rPr>
              <a:t> </a:t>
            </a:r>
            <a:r>
              <a:rPr lang="en-GB" sz="2800" b="1">
                <a:latin typeface="Comic Sans MS"/>
                <a:cs typeface="Segoe UI"/>
              </a:rPr>
              <a:t>Our Father in heaven,</a:t>
            </a:r>
            <a:r>
              <a:rPr lang="en-AU" sz="2800">
                <a:latin typeface="Comic Sans MS"/>
                <a:cs typeface="Segoe UI"/>
              </a:rPr>
              <a:t> </a:t>
            </a:r>
            <a:endParaRPr lang="en-US" sz="2800"/>
          </a:p>
          <a:p>
            <a:r>
              <a:rPr lang="en-GB" sz="2800" b="1">
                <a:latin typeface="Comic Sans MS"/>
                <a:cs typeface="Segoe UI"/>
              </a:rPr>
              <a:t>hallowed be your name,</a:t>
            </a:r>
            <a:r>
              <a:rPr lang="en-AU" sz="2800">
                <a:latin typeface="Comic Sans MS"/>
                <a:cs typeface="Segoe UI"/>
              </a:rPr>
              <a:t> </a:t>
            </a:r>
            <a:endParaRPr lang="en-US" sz="2800">
              <a:latin typeface="Comic Sans MS"/>
              <a:cs typeface="Segoe UI"/>
            </a:endParaRPr>
          </a:p>
          <a:p>
            <a:r>
              <a:rPr lang="en-GB" sz="2800" b="1">
                <a:latin typeface="Comic Sans MS"/>
                <a:cs typeface="Segoe UI"/>
              </a:rPr>
              <a:t>your kingdom come, your will be done,</a:t>
            </a:r>
            <a:r>
              <a:rPr lang="en-AU" sz="2800">
                <a:latin typeface="Comic Sans MS"/>
                <a:cs typeface="Segoe UI"/>
              </a:rPr>
              <a:t> </a:t>
            </a:r>
            <a:endParaRPr lang="en-US" sz="2800">
              <a:latin typeface="Comic Sans MS"/>
              <a:cs typeface="Segoe UI"/>
            </a:endParaRPr>
          </a:p>
          <a:p>
            <a:r>
              <a:rPr lang="en-GB" sz="2800" b="1">
                <a:latin typeface="Comic Sans MS"/>
                <a:cs typeface="Segoe UI"/>
              </a:rPr>
              <a:t>on earth as in heaven.</a:t>
            </a:r>
            <a:r>
              <a:rPr lang="en-AU" sz="2800">
                <a:latin typeface="Comic Sans MS"/>
                <a:cs typeface="Segoe UI"/>
              </a:rPr>
              <a:t> </a:t>
            </a:r>
            <a:endParaRPr lang="en-US" sz="2800">
              <a:latin typeface="Comic Sans MS"/>
              <a:cs typeface="Segoe UI"/>
            </a:endParaRPr>
          </a:p>
          <a:p>
            <a:r>
              <a:rPr lang="en-GB" sz="2800" b="1">
                <a:latin typeface="Comic Sans MS"/>
                <a:cs typeface="Segoe UI"/>
              </a:rPr>
              <a:t>Give us today our daily bread.</a:t>
            </a:r>
            <a:r>
              <a:rPr lang="en-AU" sz="2800">
                <a:latin typeface="Comic Sans MS"/>
                <a:cs typeface="Segoe UI"/>
              </a:rPr>
              <a:t> </a:t>
            </a:r>
            <a:endParaRPr lang="en-US" sz="2800">
              <a:latin typeface="Comic Sans MS"/>
              <a:cs typeface="Segoe UI"/>
            </a:endParaRPr>
          </a:p>
          <a:p>
            <a:r>
              <a:rPr lang="en-GB" sz="2800" b="1">
                <a:latin typeface="Comic Sans MS"/>
                <a:cs typeface="Segoe UI"/>
              </a:rPr>
              <a:t>Forgive us our sins </a:t>
            </a:r>
            <a:endParaRPr lang="en-US" sz="2800">
              <a:latin typeface="Comic Sans MS"/>
              <a:cs typeface="Segoe UI"/>
            </a:endParaRPr>
          </a:p>
          <a:p>
            <a:r>
              <a:rPr lang="en-GB" sz="2800" b="1">
                <a:latin typeface="Comic Sans MS"/>
                <a:cs typeface="Segoe UI"/>
              </a:rPr>
              <a:t>as we forgive those who sin against us.</a:t>
            </a:r>
            <a:r>
              <a:rPr lang="en-AU" sz="2800">
                <a:latin typeface="Comic Sans MS"/>
                <a:cs typeface="Segoe UI"/>
              </a:rPr>
              <a:t> </a:t>
            </a:r>
            <a:endParaRPr lang="en-US" sz="2800">
              <a:latin typeface="Comic Sans MS"/>
              <a:cs typeface="Segoe UI"/>
            </a:endParaRPr>
          </a:p>
          <a:p>
            <a:r>
              <a:rPr lang="en-GB" sz="2800" b="1">
                <a:latin typeface="Comic Sans MS"/>
                <a:cs typeface="Segoe UI"/>
              </a:rPr>
              <a:t>Save us from the time of trial </a:t>
            </a:r>
            <a:endParaRPr lang="en-US" sz="2800">
              <a:latin typeface="Comic Sans MS"/>
              <a:cs typeface="Segoe UI"/>
            </a:endParaRPr>
          </a:p>
          <a:p>
            <a:r>
              <a:rPr lang="en-GB" sz="2800" b="1">
                <a:latin typeface="Comic Sans MS"/>
                <a:cs typeface="Segoe UI"/>
              </a:rPr>
              <a:t>and deliver us from evil.</a:t>
            </a:r>
            <a:r>
              <a:rPr lang="en-AU" sz="2800">
                <a:latin typeface="Comic Sans MS"/>
                <a:cs typeface="Segoe UI"/>
              </a:rPr>
              <a:t> </a:t>
            </a:r>
            <a:endParaRPr lang="en-US" sz="2800">
              <a:latin typeface="Comic Sans MS"/>
              <a:cs typeface="Segoe UI"/>
            </a:endParaRPr>
          </a:p>
          <a:p>
            <a:r>
              <a:rPr lang="en-GB" sz="2800" b="1">
                <a:latin typeface="Comic Sans MS"/>
                <a:cs typeface="Segoe UI"/>
              </a:rPr>
              <a:t>For the kingdom, the power, </a:t>
            </a:r>
            <a:endParaRPr lang="en-US" sz="2800">
              <a:latin typeface="Comic Sans MS"/>
              <a:cs typeface="Segoe UI"/>
            </a:endParaRPr>
          </a:p>
          <a:p>
            <a:r>
              <a:rPr lang="en-GB" sz="2800" b="1">
                <a:latin typeface="Comic Sans MS"/>
                <a:cs typeface="Segoe UI"/>
              </a:rPr>
              <a:t>and the glory are yours </a:t>
            </a:r>
            <a:endParaRPr lang="en-US" sz="2800">
              <a:latin typeface="Comic Sans MS"/>
              <a:cs typeface="Segoe UI"/>
            </a:endParaRPr>
          </a:p>
          <a:p>
            <a:r>
              <a:rPr lang="en-GB" sz="2800" b="1">
                <a:latin typeface="Comic Sans MS"/>
                <a:cs typeface="Segoe UI"/>
              </a:rPr>
              <a:t>now and for ever. </a:t>
            </a:r>
            <a:endParaRPr lang="en-US" sz="2800">
              <a:latin typeface="Comic Sans MS"/>
              <a:cs typeface="Segoe UI"/>
            </a:endParaRPr>
          </a:p>
          <a:p>
            <a:r>
              <a:rPr lang="en-GB" sz="2800" b="1">
                <a:latin typeface="Comic Sans MS"/>
                <a:cs typeface="Segoe UI"/>
              </a:rPr>
              <a:t>Amen.</a:t>
            </a:r>
            <a:endParaRPr lang="en-US" sz="280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923330"/>
          </a:xfrm>
          <a:prstGeom prst="rect">
            <a:avLst/>
          </a:prstGeom>
          <a:noFill/>
        </p:spPr>
        <p:txBody>
          <a:bodyPr wrap="square" lIns="91440" tIns="45720" rIns="91440" bIns="45720" rtlCol="0" anchor="t">
            <a:spAutoFit/>
          </a:bodyPr>
          <a:lstStyle/>
          <a:p>
            <a:pPr algn="ctr"/>
            <a:r>
              <a:rPr lang="en-US" sz="5400" i="1">
                <a:solidFill>
                  <a:srgbClr val="7030A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45</a:t>
            </a:fld>
            <a:endParaRPr lang="en-AU"/>
          </a:p>
        </p:txBody>
      </p:sp>
      <p:sp>
        <p:nvSpPr>
          <p:cNvPr id="5" name="TextBox 4"/>
          <p:cNvSpPr txBox="1"/>
          <p:nvPr/>
        </p:nvSpPr>
        <p:spPr>
          <a:xfrm>
            <a:off x="3215680" y="2636912"/>
            <a:ext cx="5760640" cy="725968"/>
          </a:xfrm>
          <a:prstGeom prst="rect">
            <a:avLst/>
          </a:prstGeom>
          <a:noFill/>
        </p:spPr>
        <p:txBody>
          <a:bodyPr wrap="square" lIns="91440" tIns="45720" rIns="91440" bIns="45720" rtlCol="0" anchor="t">
            <a:spAutoFit/>
          </a:bodyPr>
          <a:lstStyle/>
          <a:p>
            <a:pPr algn="ctr">
              <a:lnSpc>
                <a:spcPct val="125000"/>
              </a:lnSpc>
            </a:pPr>
            <a:r>
              <a:rPr lang="en-US" sz="3600" i="1">
                <a:solidFill>
                  <a:srgbClr val="7030A0"/>
                </a:solidFill>
                <a:latin typeface="Comic Sans MS"/>
              </a:rPr>
              <a:t>Hermit Wisdom </a:t>
            </a:r>
            <a:endParaRPr lang="en-US" sz="3600" b="1">
              <a:solidFill>
                <a:srgbClr val="7030A0"/>
              </a:solidFill>
              <a:cs typeface="Times New Roman"/>
            </a:endParaRPr>
          </a:p>
        </p:txBody>
      </p:sp>
    </p:spTree>
    <p:extLst>
      <p:ext uri="{BB962C8B-B14F-4D97-AF65-F5344CB8AC3E}">
        <p14:creationId xmlns:p14="http://schemas.microsoft.com/office/powerpoint/2010/main" val="90667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46</a:t>
            </a:fld>
            <a:endParaRPr lang="en-AU"/>
          </a:p>
        </p:txBody>
      </p:sp>
      <p:sp>
        <p:nvSpPr>
          <p:cNvPr id="3" name="Rectangle 2"/>
          <p:cNvSpPr/>
          <p:nvPr/>
        </p:nvSpPr>
        <p:spPr>
          <a:xfrm>
            <a:off x="426797" y="286195"/>
            <a:ext cx="11330152" cy="461665"/>
          </a:xfrm>
          <a:prstGeom prst="rect">
            <a:avLst/>
          </a:prstGeom>
        </p:spPr>
        <p:txBody>
          <a:bodyPr wrap="square" lIns="91440" tIns="45720" rIns="91440" bIns="45720" anchor="t">
            <a:spAutoFit/>
          </a:bodyPr>
          <a:lstStyle/>
          <a:p>
            <a:r>
              <a:rPr lang="en-GB" sz="2400">
                <a:solidFill>
                  <a:srgbClr val="7030A0"/>
                </a:solidFill>
                <a:latin typeface="Comic Sans MS"/>
              </a:rPr>
              <a:t>Leader: </a:t>
            </a:r>
            <a:r>
              <a:rPr lang="en-GB" sz="2400">
                <a:latin typeface="Comic Sans MS"/>
              </a:rPr>
              <a:t>Teachings from </a:t>
            </a:r>
            <a:r>
              <a:rPr lang="en-AU" sz="2400">
                <a:latin typeface="Comic Sans MS"/>
              </a:rPr>
              <a:t>Holy Hermits Catherine De </a:t>
            </a:r>
            <a:r>
              <a:rPr lang="en-AU" sz="2400" err="1">
                <a:latin typeface="Comic Sans MS"/>
              </a:rPr>
              <a:t>Huek</a:t>
            </a:r>
            <a:r>
              <a:rPr lang="en-AU" sz="2400">
                <a:latin typeface="Comic Sans MS"/>
              </a:rPr>
              <a:t> Doherty</a:t>
            </a:r>
            <a:endParaRPr lang="en-GB" sz="2400">
              <a:latin typeface="Comic Sans MS"/>
            </a:endParaRPr>
          </a:p>
        </p:txBody>
      </p:sp>
      <p:sp>
        <p:nvSpPr>
          <p:cNvPr id="4" name="TextBox 3">
            <a:extLst>
              <a:ext uri="{FF2B5EF4-FFF2-40B4-BE49-F238E27FC236}">
                <a16:creationId xmlns:a16="http://schemas.microsoft.com/office/drawing/2014/main" id="{EA265699-1E39-1F79-57DC-D5499523F277}"/>
              </a:ext>
            </a:extLst>
          </p:cNvPr>
          <p:cNvSpPr txBox="1"/>
          <p:nvPr/>
        </p:nvSpPr>
        <p:spPr>
          <a:xfrm>
            <a:off x="539918" y="1268760"/>
            <a:ext cx="11103909" cy="5114542"/>
          </a:xfrm>
          <a:prstGeom prst="rect">
            <a:avLst/>
          </a:prstGeom>
          <a:noFill/>
        </p:spPr>
        <p:txBody>
          <a:bodyPr wrap="square" lIns="91440" tIns="45720" rIns="91440" bIns="45720" rtlCol="0" anchor="t">
            <a:spAutoFit/>
          </a:bodyPr>
          <a:lstStyle/>
          <a:p>
            <a:pPr>
              <a:lnSpc>
                <a:spcPct val="150000"/>
              </a:lnSpc>
            </a:pPr>
            <a:r>
              <a:rPr lang="en-AU" sz="2400">
                <a:solidFill>
                  <a:srgbClr val="000000"/>
                </a:solidFill>
                <a:latin typeface="Comic Sans MS" panose="030F0902030302020204" pitchFamily="66" charset="0"/>
                <a:ea typeface="Open Sans"/>
                <a:cs typeface="Open Sans"/>
              </a:rPr>
              <a:t>One of Catherine’s themes was the duty of the moment.</a:t>
            </a:r>
          </a:p>
          <a:p>
            <a:pPr>
              <a:lnSpc>
                <a:spcPct val="150000"/>
              </a:lnSpc>
            </a:pPr>
            <a:endParaRPr lang="en-AU" sz="2200">
              <a:solidFill>
                <a:srgbClr val="000000"/>
              </a:solidFill>
              <a:latin typeface="Comic Sans MS" panose="030F0902030302020204" pitchFamily="66" charset="0"/>
              <a:ea typeface="Open Sans"/>
              <a:cs typeface="Open Sans"/>
            </a:endParaRPr>
          </a:p>
          <a:p>
            <a:pPr>
              <a:lnSpc>
                <a:spcPct val="150000"/>
              </a:lnSpc>
            </a:pPr>
            <a:r>
              <a:rPr lang="en-AU" sz="2200">
                <a:solidFill>
                  <a:srgbClr val="000000"/>
                </a:solidFill>
                <a:latin typeface="Comic Sans MS"/>
                <a:ea typeface="Open Sans"/>
                <a:cs typeface="Open Sans"/>
              </a:rPr>
              <a:t>"The duty of the moment is what you should be doing at any given time, in whatever place God has put you. You may not have Christ in a homeless person at your door, but you may have a little child. If you have a child, your duty of the moment may be to change a dirty diaper. So you do it. But you don't just change that diaper, you change it to the best of your ability, with great love for both God and that child.... There are all kinds of good Catholic things you can do, but whatever they are, you have to realize that there is always the duty of the moment to be done. And it must be done, because the duty of the moment is the duty of God."</a:t>
            </a:r>
          </a:p>
        </p:txBody>
      </p:sp>
    </p:spTree>
    <p:extLst>
      <p:ext uri="{BB962C8B-B14F-4D97-AF65-F5344CB8AC3E}">
        <p14:creationId xmlns:p14="http://schemas.microsoft.com/office/powerpoint/2010/main" val="3615656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438326" y="0"/>
            <a:ext cx="11236529" cy="3355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solidFill>
                  <a:srgbClr val="7030A0"/>
                </a:solidFill>
                <a:latin typeface="Comic Sans MS"/>
                <a:cs typeface="Segoe UI"/>
              </a:rPr>
              <a:t>Leader: </a:t>
            </a:r>
            <a:r>
              <a:rPr lang="en-US" sz="2400" b="1">
                <a:solidFill>
                  <a:srgbClr val="E3960B"/>
                </a:solidFill>
                <a:latin typeface="Comic Sans MS"/>
                <a:cs typeface="Segoe UI"/>
              </a:rPr>
              <a:t>​</a:t>
            </a:r>
            <a:r>
              <a:rPr lang="en-US" sz="2400">
                <a:latin typeface="Comic Sans MS"/>
                <a:cs typeface="Segoe UI"/>
              </a:rPr>
              <a:t>As we enter a few minutes of silence together, you are invited to pray this prayer of adoration and/or spend this time in contemplation. ​</a:t>
            </a:r>
            <a:endParaRPr lang="en-US"/>
          </a:p>
          <a:p>
            <a:pPr>
              <a:lnSpc>
                <a:spcPct val="150000"/>
              </a:lnSpc>
            </a:pPr>
            <a:r>
              <a:rPr lang="en-US" sz="2400">
                <a:latin typeface="Comic Sans MS"/>
                <a:cs typeface="Segoe UI"/>
              </a:rPr>
              <a:t>The Spiritual Communion prayer follows </a:t>
            </a:r>
          </a:p>
          <a:p>
            <a:pPr>
              <a:lnSpc>
                <a:spcPct val="150000"/>
              </a:lnSpc>
            </a:pPr>
            <a:r>
              <a:rPr lang="en-US" sz="2400">
                <a:latin typeface="Comic Sans MS"/>
                <a:cs typeface="Segoe UI"/>
              </a:rPr>
              <a:t>on the next slide. Let us be still.</a:t>
            </a:r>
          </a:p>
          <a:p>
            <a:pPr>
              <a:lnSpc>
                <a:spcPct val="150000"/>
              </a:lnSpc>
            </a:pPr>
            <a:r>
              <a:rPr lang="en-US" sz="2400">
                <a:solidFill>
                  <a:srgbClr val="7030A0"/>
                </a:solidFill>
                <a:latin typeface="Comic Sans MS"/>
                <a:cs typeface="Segoe UI"/>
              </a:rPr>
              <a:t>Leader and Cantor mute</a:t>
            </a:r>
            <a:br>
              <a:rPr lang="en-AU" sz="2000">
                <a:latin typeface="Comic Sans MS" panose="030F0902030302020204" pitchFamily="66" charset="0"/>
              </a:rPr>
            </a:br>
            <a:endParaRPr lang="en-AU" sz="2400">
              <a:solidFill>
                <a:srgbClr val="232323"/>
              </a:solidFill>
              <a:latin typeface="Comic Sans MS"/>
              <a:ea typeface="+mn-lt"/>
              <a:cs typeface="+mn-lt"/>
            </a:endParaRPr>
          </a:p>
        </p:txBody>
      </p:sp>
      <p:pic>
        <p:nvPicPr>
          <p:cNvPr id="9" name="Picture 8" descr="A colorful mandala with many colors&#10;&#10;AI-generated content may be incorrect.">
            <a:extLst>
              <a:ext uri="{FF2B5EF4-FFF2-40B4-BE49-F238E27FC236}">
                <a16:creationId xmlns:a16="http://schemas.microsoft.com/office/drawing/2014/main" id="{EEC5FA90-EB67-3B3E-887C-E1B1BC9D70F0}"/>
              </a:ext>
            </a:extLst>
          </p:cNvPr>
          <p:cNvPicPr>
            <a:picLocks noChangeAspect="1"/>
          </p:cNvPicPr>
          <p:nvPr/>
        </p:nvPicPr>
        <p:blipFill>
          <a:blip r:embed="rId2"/>
          <a:stretch>
            <a:fillRect/>
          </a:stretch>
        </p:blipFill>
        <p:spPr>
          <a:xfrm>
            <a:off x="7712353" y="1533131"/>
            <a:ext cx="3940421" cy="3940421"/>
          </a:xfrm>
          <a:prstGeom prst="rect">
            <a:avLst/>
          </a:prstGeom>
        </p:spPr>
      </p:pic>
      <p:sp>
        <p:nvSpPr>
          <p:cNvPr id="2" name="TextBox 1">
            <a:extLst>
              <a:ext uri="{FF2B5EF4-FFF2-40B4-BE49-F238E27FC236}">
                <a16:creationId xmlns:a16="http://schemas.microsoft.com/office/drawing/2014/main" id="{689B9970-7BF8-897C-5F86-52E1FA7F8A78}"/>
              </a:ext>
            </a:extLst>
          </p:cNvPr>
          <p:cNvSpPr txBox="1"/>
          <p:nvPr/>
        </p:nvSpPr>
        <p:spPr>
          <a:xfrm>
            <a:off x="438326" y="2924944"/>
            <a:ext cx="7025825" cy="33550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eaLnBrk="0" fontAlgn="base" hangingPunct="0">
              <a:lnSpc>
                <a:spcPct val="150000"/>
              </a:lnSpc>
              <a:spcBef>
                <a:spcPct val="0"/>
              </a:spcBef>
              <a:spcAft>
                <a:spcPct val="0"/>
              </a:spcAft>
            </a:pPr>
            <a:r>
              <a:rPr lang="en-AU" altLang="en-US" sz="2400">
                <a:latin typeface="Comic Sans MS" panose="030F0902030302020204" pitchFamily="66" charset="0"/>
              </a:rPr>
              <a:t>As Christmas approaches, we prepare to</a:t>
            </a:r>
          </a:p>
          <a:p>
            <a:pPr lvl="0" eaLnBrk="0" fontAlgn="base" hangingPunct="0">
              <a:lnSpc>
                <a:spcPct val="150000"/>
              </a:lnSpc>
              <a:spcBef>
                <a:spcPct val="0"/>
              </a:spcBef>
              <a:spcAft>
                <a:spcPct val="0"/>
              </a:spcAft>
            </a:pPr>
            <a:r>
              <a:rPr lang="en-AU" altLang="en-US" sz="2400">
                <a:latin typeface="Comic Sans MS" panose="030F0902030302020204" pitchFamily="66" charset="0"/>
              </a:rPr>
              <a:t>join in adoration of you with the humble shepherds,</a:t>
            </a:r>
          </a:p>
          <a:p>
            <a:pPr lvl="0" eaLnBrk="0" fontAlgn="base" hangingPunct="0">
              <a:lnSpc>
                <a:spcPct val="150000"/>
              </a:lnSpc>
              <a:spcBef>
                <a:spcPct val="0"/>
              </a:spcBef>
              <a:spcAft>
                <a:spcPct val="0"/>
              </a:spcAft>
            </a:pPr>
            <a:r>
              <a:rPr lang="en-AU" altLang="en-US" sz="2400">
                <a:latin typeface="Comic Sans MS" panose="030F0902030302020204" pitchFamily="66" charset="0"/>
              </a:rPr>
              <a:t>the proclaiming angels and the gifting wise men.</a:t>
            </a:r>
          </a:p>
          <a:p>
            <a:pPr lvl="0" eaLnBrk="0" fontAlgn="base" hangingPunct="0">
              <a:lnSpc>
                <a:spcPct val="150000"/>
              </a:lnSpc>
              <a:spcBef>
                <a:spcPct val="0"/>
              </a:spcBef>
              <a:spcAft>
                <a:spcPct val="0"/>
              </a:spcAft>
            </a:pPr>
            <a:r>
              <a:rPr lang="en-AU" altLang="en-US" sz="2400">
                <a:latin typeface="Comic Sans MS" panose="030F0902030302020204" pitchFamily="66" charset="0"/>
              </a:rPr>
              <a:t>We adore you with our all, with our everything.</a:t>
            </a:r>
          </a:p>
          <a:p>
            <a:pPr lvl="0" eaLnBrk="0" fontAlgn="base" hangingPunct="0">
              <a:lnSpc>
                <a:spcPct val="150000"/>
              </a:lnSpc>
              <a:spcBef>
                <a:spcPct val="0"/>
              </a:spcBef>
              <a:spcAft>
                <a:spcPct val="0"/>
              </a:spcAft>
            </a:pPr>
            <a:r>
              <a:rPr lang="en-AU" altLang="en-US" sz="2400" b="1">
                <a:latin typeface="Comic Sans MS" panose="030F0902030302020204" pitchFamily="66" charset="0"/>
              </a:rPr>
              <a:t>Amen.</a:t>
            </a:r>
            <a:endParaRPr lang="en-US" altLang="en-US" sz="2400" b="1">
              <a:latin typeface="Comic Sans MS"/>
            </a:endParaRPr>
          </a:p>
        </p:txBody>
      </p:sp>
    </p:spTree>
    <p:extLst>
      <p:ext uri="{BB962C8B-B14F-4D97-AF65-F5344CB8AC3E}">
        <p14:creationId xmlns:p14="http://schemas.microsoft.com/office/powerpoint/2010/main" val="2505000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8C6293-CAC4-2AA7-6EB3-0553730D344F}"/>
              </a:ext>
            </a:extLst>
          </p:cNvPr>
          <p:cNvSpPr txBox="1"/>
          <p:nvPr/>
        </p:nvSpPr>
        <p:spPr>
          <a:xfrm>
            <a:off x="260201" y="176684"/>
            <a:ext cx="4623579"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0000"/>
                </a:solidFill>
                <a:latin typeface="Comic Sans MS"/>
              </a:rPr>
              <a:t>Oh, my Lord Jesus I turn to you present at the Altar and in the Tabernacle. I believe that you are present in the Holy Sacrament of your most Sacred Body and Blood. </a:t>
            </a:r>
            <a:endParaRPr lang="en-US" sz="2200">
              <a:solidFill>
                <a:srgbClr val="000000"/>
              </a:solidFill>
              <a:latin typeface="Times New Roman"/>
              <a:cs typeface="Times New Roman"/>
            </a:endParaRPr>
          </a:p>
          <a:p>
            <a:r>
              <a:rPr lang="en-US" sz="2200">
                <a:solidFill>
                  <a:srgbClr val="000000"/>
                </a:solidFill>
                <a:latin typeface="Comic Sans MS"/>
              </a:rPr>
              <a:t>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endParaRPr lang="en-US" sz="2200">
              <a:solidFill>
                <a:srgbClr val="000000"/>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881820" y="12000"/>
            <a:ext cx="7220180" cy="6854233"/>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4871864" y="548680"/>
            <a:ext cx="2435758" cy="1686616"/>
          </a:xfrm>
          <a:prstGeom prst="rect">
            <a:avLst/>
          </a:prstGeom>
          <a:noFill/>
        </p:spPr>
        <p:txBody>
          <a:bodyPr wrap="square" lIns="91440" tIns="45720" rIns="91440" bIns="45720" rtlCol="0" anchor="t">
            <a:spAutoFit/>
          </a:bodyPr>
          <a:lstStyle/>
          <a:p>
            <a:pPr algn="ctr">
              <a:lnSpc>
                <a:spcPct val="90000"/>
              </a:lnSpc>
              <a:spcAft>
                <a:spcPts val="600"/>
              </a:spcAft>
            </a:pPr>
            <a:r>
              <a:rPr lang="en-AU" sz="2800" b="1">
                <a:solidFill>
                  <a:srgbClr val="E3C7ED"/>
                </a:solidFill>
                <a:latin typeface="Comic Sans MS"/>
                <a:cs typeface="Times New Roman"/>
              </a:rPr>
              <a:t>Making a </a:t>
            </a:r>
            <a:endParaRPr lang="en-AU" sz="2800" b="1">
              <a:solidFill>
                <a:srgbClr val="E3C7ED"/>
              </a:solidFill>
              <a:latin typeface="Times New Roman"/>
              <a:cs typeface="Times New Roman"/>
            </a:endParaRPr>
          </a:p>
          <a:p>
            <a:pPr algn="ctr">
              <a:lnSpc>
                <a:spcPct val="90000"/>
              </a:lnSpc>
              <a:spcAft>
                <a:spcPts val="600"/>
              </a:spcAft>
            </a:pPr>
            <a:r>
              <a:rPr lang="en-AU" sz="2800" b="1">
                <a:solidFill>
                  <a:srgbClr val="E3C7ED"/>
                </a:solidFill>
                <a:latin typeface="Comic Sans MS"/>
                <a:cs typeface="Times New Roman"/>
              </a:rPr>
              <a:t>Spiritual Communion</a:t>
            </a:r>
          </a:p>
          <a:p>
            <a:pPr algn="ctr">
              <a:lnSpc>
                <a:spcPct val="90000"/>
              </a:lnSpc>
              <a:spcAft>
                <a:spcPts val="600"/>
              </a:spcAft>
            </a:pPr>
            <a:r>
              <a:rPr lang="en-AU" sz="2000" b="1">
                <a:solidFill>
                  <a:srgbClr val="E3C7ED"/>
                </a:solidFill>
                <a:latin typeface="Comic Sans MS"/>
                <a:cs typeface="Times New Roman"/>
              </a:rPr>
              <a:t>(Prayed in silence)</a:t>
            </a:r>
            <a:endParaRPr lang="en-AU" sz="2000" b="1">
              <a:solidFill>
                <a:srgbClr val="E3C7ED"/>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48328" y="6309320"/>
            <a:ext cx="2844800" cy="365125"/>
          </a:xfrm>
        </p:spPr>
        <p:txBody>
          <a:bodyPr/>
          <a:lstStyle/>
          <a:p>
            <a:fld id="{D6BAAE04-8869-45BD-9FC4-571BC1F4B92A}" type="slidenum">
              <a:rPr lang="en-AU" smtClean="0"/>
              <a:t>49</a:t>
            </a:fld>
            <a:endParaRPr lang="en-AU"/>
          </a:p>
        </p:txBody>
      </p:sp>
      <p:sp>
        <p:nvSpPr>
          <p:cNvPr id="4" name="Rectangle 3">
            <a:extLst>
              <a:ext uri="{FF2B5EF4-FFF2-40B4-BE49-F238E27FC236}">
                <a16:creationId xmlns:a16="http://schemas.microsoft.com/office/drawing/2014/main" id="{541448D6-362E-4276-A7A2-54801E80C3AB}"/>
              </a:ext>
            </a:extLst>
          </p:cNvPr>
          <p:cNvSpPr/>
          <p:nvPr/>
        </p:nvSpPr>
        <p:spPr>
          <a:xfrm>
            <a:off x="618239" y="772394"/>
            <a:ext cx="8430090" cy="501675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7030A0"/>
                </a:solidFill>
                <a:latin typeface="Comic Sans MS"/>
              </a:rPr>
              <a:t>Leader:</a:t>
            </a:r>
            <a:r>
              <a:rPr lang="en-US" sz="2400" b="1">
                <a:solidFill>
                  <a:srgbClr val="451D63"/>
                </a:solidFill>
                <a:latin typeface="Comic Sans MS"/>
              </a:rPr>
              <a:t> </a:t>
            </a:r>
            <a:r>
              <a:rPr lang="en-US" sz="2400">
                <a:latin typeface="Comic Sans MS"/>
              </a:rPr>
              <a:t>In a world of unrest, where war and oppression are rife,  where destruction and hate are the norm and peace is far from us,  Lord, we call upon you to come.</a:t>
            </a:r>
            <a:r>
              <a:rPr lang="en-US" sz="2400" b="1">
                <a:latin typeface="Comic Sans MS"/>
              </a:rPr>
              <a:t>  </a:t>
            </a:r>
            <a:endParaRPr lang="en-US" sz="2400" b="1">
              <a:solidFill>
                <a:srgbClr val="000000"/>
              </a:solidFill>
              <a:latin typeface="Times New Roman"/>
              <a:cs typeface="Times New Roman"/>
            </a:endParaRPr>
          </a:p>
          <a:p>
            <a:r>
              <a:rPr lang="en-US" sz="2400" b="1">
                <a:solidFill>
                  <a:srgbClr val="7030A0"/>
                </a:solidFill>
                <a:latin typeface="Comic Sans MS"/>
              </a:rPr>
              <a:t>All:</a:t>
            </a:r>
            <a:r>
              <a:rPr lang="en-US" sz="2400" b="1" i="1">
                <a:solidFill>
                  <a:srgbClr val="451D63"/>
                </a:solidFill>
                <a:latin typeface="Comic Sans MS"/>
              </a:rPr>
              <a:t> </a:t>
            </a:r>
            <a:r>
              <a:rPr lang="en-US" sz="2400" b="1">
                <a:latin typeface="Comic Sans MS"/>
              </a:rPr>
              <a:t>Come, Lord Jesus, </a:t>
            </a:r>
            <a:r>
              <a:rPr lang="en-US" sz="2400" b="1">
                <a:latin typeface="Comic Sans MS"/>
                <a:ea typeface="+mn-lt"/>
                <a:cs typeface="+mn-lt"/>
              </a:rPr>
              <a:t>Come</a:t>
            </a:r>
            <a:r>
              <a:rPr lang="en-US" sz="2400" b="1">
                <a:latin typeface="Comic Sans MS"/>
              </a:rPr>
              <a:t>. </a:t>
            </a:r>
            <a:endParaRPr lang="en-US" sz="2400" b="1">
              <a:ea typeface="+mn-lt"/>
              <a:cs typeface="+mn-lt"/>
            </a:endParaRPr>
          </a:p>
          <a:p>
            <a:endParaRPr lang="en-US" sz="800">
              <a:solidFill>
                <a:srgbClr val="451D63"/>
              </a:solidFill>
              <a:ea typeface="+mn-lt"/>
              <a:cs typeface="+mn-lt"/>
            </a:endParaRPr>
          </a:p>
          <a:p>
            <a:endParaRPr lang="en-US" sz="800">
              <a:solidFill>
                <a:srgbClr val="451D63"/>
              </a:solidFill>
              <a:latin typeface="Times New Roman"/>
              <a:cs typeface="Times New Roman"/>
            </a:endParaRPr>
          </a:p>
          <a:p>
            <a:r>
              <a:rPr lang="en-US" sz="2400" b="1">
                <a:solidFill>
                  <a:srgbClr val="7030A0"/>
                </a:solidFill>
                <a:latin typeface="Comic Sans MS"/>
              </a:rPr>
              <a:t>Leader:</a:t>
            </a:r>
            <a:r>
              <a:rPr lang="en-US" sz="2400" b="1">
                <a:solidFill>
                  <a:srgbClr val="451D63"/>
                </a:solidFill>
                <a:latin typeface="Comic Sans MS"/>
              </a:rPr>
              <a:t> </a:t>
            </a:r>
            <a:r>
              <a:rPr lang="en-US" sz="2400">
                <a:latin typeface="Comic Sans MS"/>
              </a:rPr>
              <a:t>We long for hope, and pray for peace,  as we await the God of Love in the promised child,  Lord we call upon you to come. </a:t>
            </a:r>
            <a:endParaRPr lang="en-US" sz="2400">
              <a:solidFill>
                <a:srgbClr val="000000"/>
              </a:solidFill>
              <a:latin typeface="Comic Sans MS"/>
              <a:ea typeface="+mn-lt"/>
              <a:cs typeface="+mn-lt"/>
            </a:endParaRPr>
          </a:p>
          <a:p>
            <a:r>
              <a:rPr lang="en-US" sz="2400" b="1">
                <a:solidFill>
                  <a:srgbClr val="7030A0"/>
                </a:solidFill>
                <a:latin typeface="Comic Sans MS"/>
                <a:ea typeface="+mn-lt"/>
                <a:cs typeface="+mn-lt"/>
              </a:rPr>
              <a:t>All:</a:t>
            </a:r>
            <a:r>
              <a:rPr lang="en-US" sz="2400" i="1">
                <a:solidFill>
                  <a:srgbClr val="451D63"/>
                </a:solidFill>
                <a:latin typeface="Comic Sans MS"/>
                <a:ea typeface="+mn-lt"/>
                <a:cs typeface="+mn-lt"/>
              </a:rPr>
              <a:t> </a:t>
            </a:r>
            <a:r>
              <a:rPr lang="en-US" sz="2400" b="1">
                <a:latin typeface="Comic Sans MS"/>
                <a:ea typeface="+mn-lt"/>
                <a:cs typeface="+mn-lt"/>
              </a:rPr>
              <a:t>Come, Lord Jesus, </a:t>
            </a:r>
            <a:r>
              <a:rPr lang="en-AU" sz="2400" b="1">
                <a:latin typeface="Comic Sans MS"/>
                <a:ea typeface="+mn-lt"/>
                <a:cs typeface="+mn-lt"/>
              </a:rPr>
              <a:t>Come</a:t>
            </a:r>
            <a:r>
              <a:rPr lang="en-US" sz="2400" b="1">
                <a:latin typeface="Comic Sans MS"/>
                <a:ea typeface="+mn-lt"/>
                <a:cs typeface="+mn-lt"/>
              </a:rPr>
              <a:t>.</a:t>
            </a:r>
            <a:r>
              <a:rPr lang="en-US" sz="2400" b="1">
                <a:solidFill>
                  <a:srgbClr val="451D63"/>
                </a:solidFill>
                <a:latin typeface="Comic Sans MS"/>
                <a:ea typeface="+mn-lt"/>
                <a:cs typeface="+mn-lt"/>
              </a:rPr>
              <a:t> </a:t>
            </a:r>
            <a:endParaRPr lang="en-US" sz="2400">
              <a:solidFill>
                <a:srgbClr val="000000"/>
              </a:solidFill>
              <a:latin typeface="Comic Sans MS"/>
              <a:ea typeface="+mn-lt"/>
              <a:cs typeface="+mn-lt"/>
            </a:endParaRPr>
          </a:p>
          <a:p>
            <a:endParaRPr lang="en-US" sz="800" b="1">
              <a:solidFill>
                <a:srgbClr val="451D63"/>
              </a:solidFill>
              <a:latin typeface="Comic Sans MS"/>
              <a:ea typeface="+mn-lt"/>
              <a:cs typeface="+mn-lt"/>
            </a:endParaRPr>
          </a:p>
          <a:p>
            <a:endParaRPr lang="en-US" sz="800" b="1">
              <a:solidFill>
                <a:srgbClr val="451D63"/>
              </a:solidFill>
              <a:latin typeface="Comic Sans MS"/>
              <a:ea typeface="+mn-lt"/>
              <a:cs typeface="+mn-lt"/>
            </a:endParaRPr>
          </a:p>
          <a:p>
            <a:r>
              <a:rPr lang="en-US" sz="2400" b="1">
                <a:solidFill>
                  <a:srgbClr val="7030A0"/>
                </a:solidFill>
                <a:latin typeface="Comic Sans MS"/>
                <a:ea typeface="+mn-lt"/>
                <a:cs typeface="+mn-lt"/>
              </a:rPr>
              <a:t>Leader: </a:t>
            </a:r>
            <a:r>
              <a:rPr lang="en-US" sz="2400">
                <a:latin typeface="Comic Sans MS"/>
                <a:ea typeface="+mn-lt"/>
                <a:cs typeface="+mn-lt"/>
              </a:rPr>
              <a:t>We long for hope, and pray for peace,  as we await the God of Love in the promised child,  Lord we call upon you to come. </a:t>
            </a:r>
          </a:p>
          <a:p>
            <a:r>
              <a:rPr lang="en-US" sz="2400" b="1">
                <a:solidFill>
                  <a:srgbClr val="7030A0"/>
                </a:solidFill>
                <a:latin typeface="Comic Sans MS"/>
                <a:ea typeface="+mn-lt"/>
                <a:cs typeface="+mn-lt"/>
              </a:rPr>
              <a:t>All:</a:t>
            </a:r>
            <a:r>
              <a:rPr lang="en-US" sz="2400" i="1">
                <a:solidFill>
                  <a:srgbClr val="451D63"/>
                </a:solidFill>
                <a:latin typeface="Comic Sans MS"/>
                <a:ea typeface="+mn-lt"/>
                <a:cs typeface="+mn-lt"/>
              </a:rPr>
              <a:t> </a:t>
            </a:r>
            <a:r>
              <a:rPr lang="en-US" sz="2400" b="1">
                <a:latin typeface="Comic Sans MS"/>
                <a:ea typeface="+mn-lt"/>
                <a:cs typeface="+mn-lt"/>
              </a:rPr>
              <a:t>Come, Lord Jesus, </a:t>
            </a:r>
            <a:r>
              <a:rPr lang="en-AU" sz="2400" b="1">
                <a:latin typeface="Comic Sans MS"/>
                <a:ea typeface="+mn-lt"/>
                <a:cs typeface="+mn-lt"/>
              </a:rPr>
              <a:t>Come</a:t>
            </a:r>
            <a:r>
              <a:rPr lang="en-US" sz="2400" b="1">
                <a:latin typeface="Comic Sans MS"/>
                <a:ea typeface="+mn-lt"/>
                <a:cs typeface="+mn-lt"/>
              </a:rPr>
              <a:t>, and bring us your hope.</a:t>
            </a:r>
            <a:endParaRPr lang="en-US">
              <a:cs typeface="Times New Roman"/>
            </a:endParaRPr>
          </a:p>
        </p:txBody>
      </p:sp>
      <p:sp>
        <p:nvSpPr>
          <p:cNvPr id="5" name="TextBox 4">
            <a:extLst>
              <a:ext uri="{FF2B5EF4-FFF2-40B4-BE49-F238E27FC236}">
                <a16:creationId xmlns:a16="http://schemas.microsoft.com/office/drawing/2014/main" id="{E4A577F5-4467-B332-45CA-34B040337194}"/>
              </a:ext>
            </a:extLst>
          </p:cNvPr>
          <p:cNvSpPr txBox="1"/>
          <p:nvPr/>
        </p:nvSpPr>
        <p:spPr>
          <a:xfrm>
            <a:off x="799080" y="157640"/>
            <a:ext cx="7938520" cy="605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baseline="0">
                <a:solidFill>
                  <a:srgbClr val="7030A0"/>
                </a:solidFill>
                <a:latin typeface="Comic Sans MS"/>
              </a:rPr>
              <a:t>Lighting The Advent Wreath: LOVE</a:t>
            </a:r>
            <a:endParaRPr lang="en-US" sz="3200" i="1">
              <a:solidFill>
                <a:srgbClr val="7030A0"/>
              </a:solidFill>
              <a:cs typeface="Times New Roman"/>
            </a:endParaRPr>
          </a:p>
        </p:txBody>
      </p:sp>
      <p:pic>
        <p:nvPicPr>
          <p:cNvPr id="7" name="Picture 6" descr="A wreath with candles and berries&#10;&#10;AI-generated content may be incorrect.">
            <a:extLst>
              <a:ext uri="{FF2B5EF4-FFF2-40B4-BE49-F238E27FC236}">
                <a16:creationId xmlns:a16="http://schemas.microsoft.com/office/drawing/2014/main" id="{884A2E00-95AC-DC86-C5DA-3AB5F00A1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144" y="0"/>
            <a:ext cx="3284984" cy="3284984"/>
          </a:xfrm>
          <a:prstGeom prst="rect">
            <a:avLst/>
          </a:prstGeom>
        </p:spPr>
      </p:pic>
    </p:spTree>
    <p:extLst>
      <p:ext uri="{BB962C8B-B14F-4D97-AF65-F5344CB8AC3E}">
        <p14:creationId xmlns:p14="http://schemas.microsoft.com/office/powerpoint/2010/main" val="409777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7030A0"/>
                </a:solidFill>
                <a:latin typeface="Comic Sans MS"/>
              </a:rPr>
              <a:t>Leader and Cantor unmute</a:t>
            </a:r>
            <a:endParaRPr lang="en-US">
              <a:solidFill>
                <a:srgbClr val="7030A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833283" y="2055669"/>
            <a:ext cx="7137194" cy="3877996"/>
          </a:xfrm>
        </p:spPr>
        <p:txBody>
          <a:bodyPr vert="horz" lIns="91440" tIns="45720" rIns="91440" bIns="45720" rtlCol="0" anchor="t">
            <a:normAutofit/>
          </a:bodyPr>
          <a:lstStyle/>
          <a:p>
            <a:pPr>
              <a:lnSpc>
                <a:spcPct val="150000"/>
              </a:lnSpc>
              <a:buNone/>
            </a:pPr>
            <a:r>
              <a:rPr lang="en-US" sz="2800">
                <a:solidFill>
                  <a:srgbClr val="00B050"/>
                </a:solidFill>
                <a:latin typeface="Comic Sans MS"/>
              </a:rPr>
              <a:t> </a:t>
            </a:r>
            <a:r>
              <a:rPr lang="en-US" sz="2800">
                <a:solidFill>
                  <a:srgbClr val="7030A0"/>
                </a:solidFill>
                <a:latin typeface="Comic Sans MS"/>
              </a:rPr>
              <a:t>Leader: </a:t>
            </a:r>
            <a:r>
              <a:rPr lang="en-US" sz="2800">
                <a:latin typeface="Comic Sans MS"/>
              </a:rPr>
              <a:t>The Lord is coming! </a:t>
            </a:r>
            <a:br>
              <a:rPr lang="en-US" sz="2800">
                <a:latin typeface="Comic Sans MS"/>
              </a:rPr>
            </a:br>
            <a:r>
              <a:rPr lang="en-US" sz="2800">
                <a:latin typeface="Comic Sans MS"/>
              </a:rPr>
              <a:t>    Prepare the way.</a:t>
            </a:r>
          </a:p>
          <a:p>
            <a:pPr>
              <a:lnSpc>
                <a:spcPct val="150000"/>
              </a:lnSpc>
              <a:buNone/>
            </a:pPr>
            <a:endParaRPr lang="en-US" sz="2800">
              <a:solidFill>
                <a:srgbClr val="000000"/>
              </a:solidFill>
              <a:latin typeface="Comic Sans MS"/>
              <a:cs typeface="Times New Roman"/>
            </a:endParaRPr>
          </a:p>
          <a:p>
            <a:pPr>
              <a:lnSpc>
                <a:spcPct val="150000"/>
              </a:lnSpc>
              <a:spcBef>
                <a:spcPts val="1400"/>
              </a:spcBef>
              <a:spcAft>
                <a:spcPts val="1200"/>
              </a:spcAft>
              <a:buNone/>
            </a:pPr>
            <a:r>
              <a:rPr lang="en-GB" sz="2800" b="1">
                <a:solidFill>
                  <a:srgbClr val="7030A0"/>
                </a:solidFill>
                <a:latin typeface="Comic Sans MS"/>
                <a:cs typeface="Times New Roman"/>
              </a:rPr>
              <a:t> All:</a:t>
            </a:r>
            <a:r>
              <a:rPr lang="en-GB" sz="2800" b="1">
                <a:solidFill>
                  <a:srgbClr val="00B050"/>
                </a:solidFill>
                <a:latin typeface="Comic Sans MS"/>
                <a:cs typeface="Times New Roman"/>
              </a:rPr>
              <a:t> </a:t>
            </a:r>
            <a:r>
              <a:rPr lang="en-US" sz="2800" b="1">
                <a:latin typeface="Comic Sans MS"/>
                <a:cs typeface="Times New Roman"/>
              </a:rPr>
              <a:t> The Lord is coming! </a:t>
            </a:r>
            <a:br>
              <a:rPr lang="en-US" sz="2800" b="1">
                <a:latin typeface="Comic Sans MS"/>
                <a:cs typeface="Times New Roman"/>
              </a:rPr>
            </a:br>
            <a:r>
              <a:rPr lang="en-US" sz="2800" b="1">
                <a:latin typeface="Comic Sans MS"/>
                <a:cs typeface="Times New Roman"/>
              </a:rPr>
              <a:t>   We are making ready,</a:t>
            </a:r>
            <a:endParaRPr lang="en-GB"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928262"/>
            <a:ext cx="3522407" cy="584775"/>
          </a:xfrm>
          <a:prstGeom prst="rect">
            <a:avLst/>
          </a:prstGeom>
        </p:spPr>
        <p:txBody>
          <a:bodyPr wrap="square" lIns="91440" tIns="45720" rIns="91440" bIns="45720" anchor="t">
            <a:spAutoFit/>
          </a:bodyPr>
          <a:lstStyle/>
          <a:p>
            <a:pPr algn="ctr"/>
            <a:r>
              <a:rPr lang="en-US" sz="3200" i="1">
                <a:solidFill>
                  <a:srgbClr val="7030A0"/>
                </a:solidFill>
                <a:latin typeface="Comic Sans MS"/>
              </a:rPr>
              <a:t>The Greeting</a:t>
            </a:r>
            <a:endParaRPr lang="en-US" sz="3200" i="1">
              <a:solidFill>
                <a:srgbClr val="7030A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39000" b="-3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D6BAAE04-8869-45BD-9FC4-571BC1F4B92A}" type="slidenum">
              <a:rPr lang="en-AU">
                <a:solidFill>
                  <a:srgbClr val="FFFFFF"/>
                </a:solidFill>
              </a:rPr>
              <a:pPr>
                <a:spcAft>
                  <a:spcPts val="600"/>
                </a:spcAft>
              </a:pPr>
              <a:t>50</a:t>
            </a:fld>
            <a:endParaRPr lang="en-AU">
              <a:solidFill>
                <a:srgbClr val="FFFFFF"/>
              </a:solidFill>
            </a:endParaRPr>
          </a:p>
        </p:txBody>
      </p:sp>
      <p:sp>
        <p:nvSpPr>
          <p:cNvPr id="5" name="Rectangle 4">
            <a:extLst>
              <a:ext uri="{FF2B5EF4-FFF2-40B4-BE49-F238E27FC236}">
                <a16:creationId xmlns:a16="http://schemas.microsoft.com/office/drawing/2014/main" id="{E1A5B3DC-7296-4B9F-99DA-409F2CC58405}"/>
              </a:ext>
            </a:extLst>
          </p:cNvPr>
          <p:cNvSpPr/>
          <p:nvPr/>
        </p:nvSpPr>
        <p:spPr>
          <a:xfrm>
            <a:off x="836370" y="971765"/>
            <a:ext cx="7965078" cy="557107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a:solidFill>
                  <a:srgbClr val="7030A0"/>
                </a:solidFill>
                <a:latin typeface="Comic Sans MS"/>
              </a:rPr>
              <a:t>Leader:</a:t>
            </a:r>
            <a:r>
              <a:rPr lang="en-US" sz="2400" b="1">
                <a:solidFill>
                  <a:srgbClr val="000000"/>
                </a:solidFill>
                <a:latin typeface="Comic Sans MS"/>
              </a:rPr>
              <a:t> </a:t>
            </a:r>
            <a:r>
              <a:rPr lang="en-US" sz="2400">
                <a:solidFill>
                  <a:srgbClr val="000000"/>
                </a:solidFill>
                <a:latin typeface="Comic Sans MS"/>
              </a:rPr>
              <a:t>Let us Pray,</a:t>
            </a:r>
            <a:endParaRPr lang="en-US" sz="2400" i="1">
              <a:solidFill>
                <a:srgbClr val="000000"/>
              </a:solidFill>
              <a:latin typeface="Comic Sans MS" panose="030F0702030302020204" pitchFamily="66" charset="0"/>
            </a:endParaRPr>
          </a:p>
          <a:p>
            <a:pPr>
              <a:lnSpc>
                <a:spcPct val="150000"/>
              </a:lnSpc>
            </a:pPr>
            <a:r>
              <a:rPr lang="en-US" sz="2400" b="1">
                <a:solidFill>
                  <a:srgbClr val="7030A0"/>
                </a:solidFill>
                <a:latin typeface="Comic Sans MS"/>
              </a:rPr>
              <a:t>All:</a:t>
            </a:r>
            <a:r>
              <a:rPr lang="en-US" sz="2400" b="1">
                <a:solidFill>
                  <a:srgbClr val="000000"/>
                </a:solidFill>
                <a:latin typeface="Comic Sans MS"/>
              </a:rPr>
              <a:t> </a:t>
            </a:r>
            <a:r>
              <a:rPr lang="en-US" sz="2400" b="1">
                <a:latin typeface="Comic Sans MS"/>
              </a:rPr>
              <a:t>God of hope, who brought love into this world, </a:t>
            </a:r>
            <a:endParaRPr lang="en-US" sz="2400">
              <a:latin typeface="Comic Sans MS"/>
            </a:endParaRPr>
          </a:p>
          <a:p>
            <a:pPr>
              <a:lnSpc>
                <a:spcPct val="150000"/>
              </a:lnSpc>
            </a:pPr>
            <a:r>
              <a:rPr lang="en-US" sz="2400" b="1">
                <a:latin typeface="Comic Sans MS"/>
              </a:rPr>
              <a:t>be the love that dwells between us. </a:t>
            </a:r>
            <a:endParaRPr lang="en-US" sz="2400">
              <a:latin typeface="Comic Sans MS" panose="030F0702030302020204" pitchFamily="66" charset="0"/>
            </a:endParaRPr>
          </a:p>
          <a:p>
            <a:pPr>
              <a:lnSpc>
                <a:spcPct val="150000"/>
              </a:lnSpc>
            </a:pPr>
            <a:r>
              <a:rPr lang="en-US" sz="2400" b="1">
                <a:latin typeface="Comic Sans MS"/>
              </a:rPr>
              <a:t>God of hope, who brought peace into this world, </a:t>
            </a:r>
            <a:endParaRPr lang="en-US" sz="2400">
              <a:latin typeface="Comic Sans MS"/>
            </a:endParaRPr>
          </a:p>
          <a:p>
            <a:pPr>
              <a:lnSpc>
                <a:spcPct val="150000"/>
              </a:lnSpc>
            </a:pPr>
            <a:r>
              <a:rPr lang="en-US" sz="2400" b="1">
                <a:latin typeface="Comic Sans MS"/>
              </a:rPr>
              <a:t>be the peace that dwells between us. </a:t>
            </a:r>
            <a:endParaRPr lang="en-US" sz="2400">
              <a:latin typeface="Comic Sans MS" panose="030F0702030302020204" pitchFamily="66" charset="0"/>
            </a:endParaRPr>
          </a:p>
          <a:p>
            <a:pPr>
              <a:lnSpc>
                <a:spcPct val="150000"/>
              </a:lnSpc>
            </a:pPr>
            <a:r>
              <a:rPr lang="en-US" sz="2400" b="1">
                <a:latin typeface="Comic Sans MS"/>
              </a:rPr>
              <a:t>God of hope, who brought joy into this world, </a:t>
            </a:r>
            <a:endParaRPr lang="en-US" sz="2400">
              <a:latin typeface="Comic Sans MS"/>
            </a:endParaRPr>
          </a:p>
          <a:p>
            <a:pPr>
              <a:lnSpc>
                <a:spcPct val="150000"/>
              </a:lnSpc>
            </a:pPr>
            <a:r>
              <a:rPr lang="en-US" sz="2400" b="1">
                <a:latin typeface="Comic Sans MS"/>
              </a:rPr>
              <a:t>be the joy that dwells between us. </a:t>
            </a:r>
            <a:endParaRPr lang="en-US" sz="2400">
              <a:latin typeface="Comic Sans MS" panose="030F0702030302020204" pitchFamily="66" charset="0"/>
            </a:endParaRPr>
          </a:p>
          <a:p>
            <a:pPr>
              <a:lnSpc>
                <a:spcPct val="150000"/>
              </a:lnSpc>
            </a:pPr>
            <a:r>
              <a:rPr lang="en-US" sz="2400" b="1">
                <a:latin typeface="Comic Sans MS"/>
              </a:rPr>
              <a:t>God of hope, the rock we stand upon, </a:t>
            </a:r>
            <a:endParaRPr lang="en-US" sz="2400">
              <a:latin typeface="Comic Sans MS"/>
            </a:endParaRPr>
          </a:p>
          <a:p>
            <a:pPr>
              <a:lnSpc>
                <a:spcPct val="150000"/>
              </a:lnSpc>
            </a:pPr>
            <a:r>
              <a:rPr lang="en-US" sz="2400" b="1">
                <a:latin typeface="Comic Sans MS"/>
              </a:rPr>
              <a:t>be the light and focus of our lives. </a:t>
            </a:r>
          </a:p>
          <a:p>
            <a:pPr>
              <a:lnSpc>
                <a:spcPct val="150000"/>
              </a:lnSpc>
            </a:pPr>
            <a:r>
              <a:rPr lang="en-US" sz="2400" b="1">
                <a:latin typeface="Comic Sans MS"/>
              </a:rPr>
              <a:t>Amen.  </a:t>
            </a:r>
            <a:endParaRPr lang="en-US" sz="2400" b="1">
              <a:latin typeface="Comic Sans MS" panose="030F0702030302020204" pitchFamily="66" charset="0"/>
            </a:endParaRPr>
          </a:p>
        </p:txBody>
      </p:sp>
      <p:sp>
        <p:nvSpPr>
          <p:cNvPr id="3" name="TextBox 2">
            <a:extLst>
              <a:ext uri="{FF2B5EF4-FFF2-40B4-BE49-F238E27FC236}">
                <a16:creationId xmlns:a16="http://schemas.microsoft.com/office/drawing/2014/main" id="{1DB23805-478E-2051-6E11-AFE57D906224}"/>
              </a:ext>
            </a:extLst>
          </p:cNvPr>
          <p:cNvSpPr txBox="1"/>
          <p:nvPr/>
        </p:nvSpPr>
        <p:spPr>
          <a:xfrm>
            <a:off x="837229" y="341844"/>
            <a:ext cx="72346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baseline="0">
                <a:solidFill>
                  <a:srgbClr val="7030A0"/>
                </a:solidFill>
                <a:latin typeface="Comic Sans MS"/>
                <a:ea typeface="Segoe UI"/>
                <a:cs typeface="Segoe UI"/>
              </a:rPr>
              <a:t>Light the third purple (love)</a:t>
            </a:r>
            <a:r>
              <a:rPr lang="en-US" sz="2400" b="1">
                <a:solidFill>
                  <a:srgbClr val="7030A0"/>
                </a:solidFill>
                <a:latin typeface="Comic Sans MS"/>
                <a:ea typeface="Segoe UI"/>
                <a:cs typeface="Segoe UI"/>
              </a:rPr>
              <a:t> </a:t>
            </a:r>
            <a:r>
              <a:rPr lang="en-US" sz="2400" b="1" baseline="0">
                <a:solidFill>
                  <a:srgbClr val="7030A0"/>
                </a:solidFill>
                <a:latin typeface="Comic Sans MS"/>
                <a:ea typeface="Segoe UI"/>
                <a:cs typeface="Segoe UI"/>
              </a:rPr>
              <a:t>candle.</a:t>
            </a:r>
            <a:endParaRPr lang="en-US" sz="2400" b="1">
              <a:solidFill>
                <a:srgbClr val="7030A0"/>
              </a:solidFill>
              <a:latin typeface="Comic Sans MS"/>
              <a:cs typeface="Segoe UI"/>
            </a:endParaRPr>
          </a:p>
        </p:txBody>
      </p:sp>
      <p:pic>
        <p:nvPicPr>
          <p:cNvPr id="6" name="Picture 5">
            <a:extLst>
              <a:ext uri="{FF2B5EF4-FFF2-40B4-BE49-F238E27FC236}">
                <a16:creationId xmlns:a16="http://schemas.microsoft.com/office/drawing/2014/main" id="{99B03803-574B-35E0-644A-67C1951F42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05200" y="0"/>
            <a:ext cx="3286800" cy="3286800"/>
          </a:xfrm>
          <a:prstGeom prst="rect">
            <a:avLst/>
          </a:prstGeom>
        </p:spPr>
      </p:pic>
    </p:spTree>
    <p:extLst>
      <p:ext uri="{BB962C8B-B14F-4D97-AF65-F5344CB8AC3E}">
        <p14:creationId xmlns:p14="http://schemas.microsoft.com/office/powerpoint/2010/main" val="1523789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8D3B6-5454-4427-92DA-1D386124082E}"/>
              </a:ext>
            </a:extLst>
          </p:cNvPr>
          <p:cNvSpPr>
            <a:spLocks noGrp="1"/>
          </p:cNvSpPr>
          <p:nvPr>
            <p:ph type="sldNum" sz="quarter" idx="12"/>
          </p:nvPr>
        </p:nvSpPr>
        <p:spPr/>
        <p:txBody>
          <a:bodyPr/>
          <a:lstStyle/>
          <a:p>
            <a:fld id="{D6BAAE04-8869-45BD-9FC4-571BC1F4B92A}" type="slidenum">
              <a:rPr lang="en-AU" smtClean="0"/>
              <a:t>51</a:t>
            </a:fld>
            <a:endParaRPr lang="en-AU"/>
          </a:p>
        </p:txBody>
      </p:sp>
      <p:pic>
        <p:nvPicPr>
          <p:cNvPr id="3" name="Picture 3">
            <a:hlinkClick r:id="" action="ppaction://media"/>
            <a:extLst>
              <a:ext uri="{FF2B5EF4-FFF2-40B4-BE49-F238E27FC236}">
                <a16:creationId xmlns:a16="http://schemas.microsoft.com/office/drawing/2014/main" id="{35DC8785-B168-4328-B367-854FEECC5F30}"/>
              </a:ext>
            </a:extLst>
          </p:cNvPr>
          <p:cNvPicPr>
            <a:picLocks noRot="1" noChangeAspect="1"/>
          </p:cNvPicPr>
          <p:nvPr>
            <a:videoFile r:link="rId1"/>
          </p:nvPr>
        </p:nvPicPr>
        <p:blipFill>
          <a:blip r:embed="rId4"/>
          <a:stretch>
            <a:fillRect/>
          </a:stretch>
        </p:blipFill>
        <p:spPr>
          <a:xfrm>
            <a:off x="-8758" y="-29012"/>
            <a:ext cx="12174482" cy="6968577"/>
          </a:xfrm>
          <a:prstGeom prst="rect">
            <a:avLst/>
          </a:prstGeom>
        </p:spPr>
      </p:pic>
    </p:spTree>
    <p:extLst>
      <p:ext uri="{BB962C8B-B14F-4D97-AF65-F5344CB8AC3E}">
        <p14:creationId xmlns:p14="http://schemas.microsoft.com/office/powerpoint/2010/main" val="715143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52</a:t>
            </a:fld>
            <a:endParaRPr lang="en-AU"/>
          </a:p>
        </p:txBody>
      </p:sp>
      <p:sp>
        <p:nvSpPr>
          <p:cNvPr id="4" name="TextBox 3"/>
          <p:cNvSpPr txBox="1"/>
          <p:nvPr/>
        </p:nvSpPr>
        <p:spPr>
          <a:xfrm>
            <a:off x="1113794" y="318158"/>
            <a:ext cx="10050777" cy="584775"/>
          </a:xfrm>
          <a:prstGeom prst="rect">
            <a:avLst/>
          </a:prstGeom>
          <a:noFill/>
        </p:spPr>
        <p:txBody>
          <a:bodyPr wrap="square" lIns="91440" tIns="45720" rIns="91440" bIns="45720" rtlCol="0" anchor="t">
            <a:spAutoFit/>
          </a:bodyPr>
          <a:lstStyle/>
          <a:p>
            <a:pPr algn="ctr"/>
            <a:r>
              <a:rPr lang="en-US" sz="3200" i="1">
                <a:solidFill>
                  <a:srgbClr val="7030A0"/>
                </a:solidFill>
                <a:latin typeface="Comic Sans MS"/>
              </a:rPr>
              <a:t>A Personal Prayer for each of us in the silence</a:t>
            </a:r>
          </a:p>
        </p:txBody>
      </p:sp>
      <p:sp>
        <p:nvSpPr>
          <p:cNvPr id="3" name="TextBox 2">
            <a:extLst>
              <a:ext uri="{FF2B5EF4-FFF2-40B4-BE49-F238E27FC236}">
                <a16:creationId xmlns:a16="http://schemas.microsoft.com/office/drawing/2014/main" id="{8FCE5478-1C16-4AF8-82FB-660015E39B90}"/>
              </a:ext>
            </a:extLst>
          </p:cNvPr>
          <p:cNvSpPr txBox="1"/>
          <p:nvPr/>
        </p:nvSpPr>
        <p:spPr>
          <a:xfrm>
            <a:off x="5885802" y="1088557"/>
            <a:ext cx="605095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mic Sans MS" panose="030F0702030302020204" pitchFamily="66" charset="0"/>
              </a:rPr>
              <a:t>Lord, may the whole world come to know about your love.</a:t>
            </a:r>
          </a:p>
          <a:p>
            <a:endParaRPr lang="en-US" sz="2400">
              <a:latin typeface="Comic Sans MS"/>
            </a:endParaRPr>
          </a:p>
          <a:p>
            <a:r>
              <a:rPr lang="en-US" sz="2400">
                <a:latin typeface="Comic Sans MS" panose="030F0702030302020204" pitchFamily="66" charset="0"/>
              </a:rPr>
              <a:t>May all the people of the whole world praise you.</a:t>
            </a:r>
          </a:p>
          <a:p>
            <a:endParaRPr lang="en-US" sz="2400">
              <a:latin typeface="Comic Sans MS"/>
            </a:endParaRPr>
          </a:p>
          <a:p>
            <a:r>
              <a:rPr lang="en-US" sz="2400">
                <a:latin typeface="Comic Sans MS"/>
              </a:rPr>
              <a:t>And, just as the water covers the sea, may the whole world be covered with your glory.</a:t>
            </a:r>
          </a:p>
          <a:p>
            <a:endParaRPr lang="en-US" sz="2400">
              <a:latin typeface="Comic Sans MS"/>
            </a:endParaRPr>
          </a:p>
          <a:p>
            <a:r>
              <a:rPr lang="en-US" sz="2400">
                <a:latin typeface="Comic Sans MS"/>
              </a:rPr>
              <a:t>Lord, may we care for the world and for each other, as people who know your love.</a:t>
            </a:r>
            <a:br>
              <a:rPr lang="en-GB" sz="2400">
                <a:latin typeface="Comic Sans MS" panose="030F0702030302020204" pitchFamily="66" charset="0"/>
              </a:rPr>
            </a:br>
            <a:r>
              <a:rPr lang="en-GB" sz="2400">
                <a:latin typeface="Comic Sans MS"/>
              </a:rPr>
              <a:t>Amen.</a:t>
            </a:r>
            <a:endParaRPr lang="en-US" sz="2400">
              <a:latin typeface="Comic Sans MS"/>
            </a:endParaRPr>
          </a:p>
        </p:txBody>
      </p:sp>
      <p:pic>
        <p:nvPicPr>
          <p:cNvPr id="8" name="Picture 7">
            <a:extLst>
              <a:ext uri="{FF2B5EF4-FFF2-40B4-BE49-F238E27FC236}">
                <a16:creationId xmlns:a16="http://schemas.microsoft.com/office/drawing/2014/main" id="{122DFBDD-D3B3-C81E-7D9A-272A3A6B1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78" y="1335000"/>
            <a:ext cx="6308361" cy="4728149"/>
          </a:xfrm>
          <a:prstGeom prst="rect">
            <a:avLst/>
          </a:prstGeom>
        </p:spPr>
      </p:pic>
    </p:spTree>
    <p:extLst>
      <p:ext uri="{BB962C8B-B14F-4D97-AF65-F5344CB8AC3E}">
        <p14:creationId xmlns:p14="http://schemas.microsoft.com/office/powerpoint/2010/main" val="277287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016758"/>
          </a:xfrm>
          <a:prstGeom prst="rect">
            <a:avLst/>
          </a:prstGeom>
          <a:noFill/>
        </p:spPr>
        <p:txBody>
          <a:bodyPr wrap="square" lIns="91440" tIns="45720" rIns="91440" bIns="45720" rtlCol="0" anchor="t">
            <a:spAutoFit/>
          </a:bodyPr>
          <a:lstStyle/>
          <a:p>
            <a:pPr algn="ctr"/>
            <a:r>
              <a:rPr lang="en-US" sz="3200">
                <a:solidFill>
                  <a:srgbClr val="7030A0"/>
                </a:solidFill>
                <a:latin typeface="Comic Sans MS"/>
              </a:rPr>
              <a:t>Leader unmutes</a:t>
            </a:r>
            <a:endParaRPr lang="en-US" sz="3200">
              <a:cs typeface="Times New Roman"/>
            </a:endParaRPr>
          </a:p>
          <a:p>
            <a:pPr algn="ctr"/>
            <a:endParaRPr lang="en-US" sz="2400">
              <a:solidFill>
                <a:srgbClr val="7030A0"/>
              </a:solidFill>
              <a:latin typeface="Comic Sans MS" panose="030F0702030302020204" pitchFamily="66" charset="0"/>
              <a:cs typeface="Times New Roman"/>
            </a:endParaRPr>
          </a:p>
          <a:p>
            <a:pPr algn="ctr"/>
            <a:r>
              <a:rPr lang="en-US" sz="3600">
                <a:solidFill>
                  <a:srgbClr val="7030A0"/>
                </a:solidFill>
                <a:latin typeface="Comic Sans MS"/>
              </a:rPr>
              <a:t>Our final song is</a:t>
            </a:r>
          </a:p>
          <a:p>
            <a:pPr algn="ctr"/>
            <a:endParaRPr lang="en-US" sz="3600">
              <a:solidFill>
                <a:srgbClr val="7030A0"/>
              </a:solidFill>
              <a:latin typeface="Comic Sans MS"/>
            </a:endParaRPr>
          </a:p>
          <a:p>
            <a:pPr algn="ctr"/>
            <a:r>
              <a:rPr lang="en-US" sz="3600">
                <a:solidFill>
                  <a:srgbClr val="7030A0"/>
                </a:solidFill>
                <a:latin typeface="Comic Sans MS"/>
                <a:ea typeface="Calibri"/>
                <a:cs typeface="Times New Roman"/>
              </a:rPr>
              <a:t>No Room For The King</a:t>
            </a:r>
          </a:p>
          <a:p>
            <a:pPr algn="ctr"/>
            <a:r>
              <a:rPr lang="en-US" sz="2800">
                <a:solidFill>
                  <a:srgbClr val="7030A0"/>
                </a:solidFill>
                <a:ea typeface="+mn-lt"/>
                <a:cs typeface="+mn-lt"/>
                <a:hlinkClick r:id="rId2"/>
              </a:rPr>
              <a:t>https://www.youtube.com/watch?v=HeIPA81IZNI</a:t>
            </a:r>
            <a:endParaRPr lang="en-US" sz="2800"/>
          </a:p>
          <a:p>
            <a:pPr algn="ctr"/>
            <a:endParaRPr lang="en-US" sz="3600">
              <a:solidFill>
                <a:srgbClr val="7030A0"/>
              </a:solidFill>
              <a:latin typeface="Times New Roman"/>
              <a:ea typeface="Calibri"/>
              <a:cs typeface="Times New Roman"/>
            </a:endParaRPr>
          </a:p>
          <a:p>
            <a:pPr algn="ctr"/>
            <a:endParaRPr lang="en-US" sz="2800" b="1">
              <a:solidFill>
                <a:srgbClr val="7030A0"/>
              </a:solidFill>
              <a:latin typeface="Comic Sans MS" panose="030F0902030302020204" pitchFamily="66" charset="0"/>
              <a:ea typeface="Calibri"/>
              <a:cs typeface="Calibri"/>
            </a:endParaRPr>
          </a:p>
          <a:p>
            <a:pPr algn="ctr"/>
            <a:r>
              <a:rPr lang="en-US" sz="3200" b="1">
                <a:solidFill>
                  <a:srgbClr val="7030A0"/>
                </a:solidFill>
                <a:latin typeface="Comic Sans MS"/>
                <a:cs typeface="Segoe UI"/>
              </a:rPr>
              <a:t>​</a:t>
            </a:r>
            <a:r>
              <a:rPr lang="en-US" sz="3200" i="0" u="none" strike="noStrike">
                <a:solidFill>
                  <a:srgbClr val="7030A0"/>
                </a:solidFill>
                <a:effectLst/>
                <a:latin typeface="Comic Sans MS"/>
              </a:rPr>
              <a:t>We stay on mute</a:t>
            </a:r>
            <a:endParaRPr lang="en-US" sz="3200">
              <a:solidFill>
                <a:srgbClr val="7030A0"/>
              </a:solidFill>
              <a:latin typeface="Comic Sans MS"/>
              <a:ea typeface="+mn-lt"/>
              <a:cs typeface="+mn-lt"/>
            </a:endParaRPr>
          </a:p>
          <a:p>
            <a:pPr algn="ctr"/>
            <a:r>
              <a:rPr lang="en-US" sz="3200">
                <a:solidFill>
                  <a:srgbClr val="7030A0"/>
                </a:solidFill>
                <a:latin typeface="Comic Sans MS"/>
                <a:ea typeface="+mn-lt"/>
                <a:cs typeface="+mn-lt"/>
              </a:rPr>
              <a:t>Leader and Cantor mute</a:t>
            </a:r>
            <a:endParaRPr lang="en-US">
              <a:solidFill>
                <a:srgbClr val="7030A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D58E9-8402-7142-4AD7-C9FB0A7140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557851-1D5E-8700-B8C4-E9DACFEA194B}"/>
              </a:ext>
            </a:extLst>
          </p:cNvPr>
          <p:cNvSpPr>
            <a:spLocks noGrp="1"/>
          </p:cNvSpPr>
          <p:nvPr>
            <p:ph type="sldNum" sz="quarter" idx="12"/>
          </p:nvPr>
        </p:nvSpPr>
        <p:spPr/>
        <p:txBody>
          <a:bodyPr/>
          <a:lstStyle/>
          <a:p>
            <a:fld id="{D6BAAE04-8869-45BD-9FC4-571BC1F4B92A}" type="slidenum">
              <a:rPr lang="en-AU" smtClean="0"/>
              <a:t>54</a:t>
            </a:fld>
            <a:endParaRPr lang="en-AU"/>
          </a:p>
        </p:txBody>
      </p:sp>
      <p:sp>
        <p:nvSpPr>
          <p:cNvPr id="3" name="Rectangle 2">
            <a:extLst>
              <a:ext uri="{FF2B5EF4-FFF2-40B4-BE49-F238E27FC236}">
                <a16:creationId xmlns:a16="http://schemas.microsoft.com/office/drawing/2014/main" id="{EA6DDFD9-A85F-4C23-6DF0-C45283C0248C}"/>
              </a:ext>
            </a:extLst>
          </p:cNvPr>
          <p:cNvSpPr/>
          <p:nvPr/>
        </p:nvSpPr>
        <p:spPr>
          <a:xfrm>
            <a:off x="1271464" y="1556792"/>
            <a:ext cx="10022904" cy="3898824"/>
          </a:xfrm>
          <a:prstGeom prst="rect">
            <a:avLst/>
          </a:prstGeom>
        </p:spPr>
        <p:txBody>
          <a:bodyPr wrap="square" lIns="91440" tIns="45720" rIns="91440" bIns="45720" anchor="t">
            <a:spAutoFit/>
          </a:bodyPr>
          <a:lstStyle/>
          <a:p>
            <a:pPr lvl="0" eaLnBrk="0" fontAlgn="base" hangingPunct="0">
              <a:lnSpc>
                <a:spcPct val="150000"/>
              </a:lnSpc>
            </a:pPr>
            <a:r>
              <a:rPr lang="en-US" sz="2800" b="1">
                <a:solidFill>
                  <a:srgbClr val="7030A0"/>
                </a:solidFill>
                <a:latin typeface="Comic Sans MS" panose="030F0902030302020204" pitchFamily="66" charset="0"/>
              </a:rPr>
              <a:t>All:</a:t>
            </a:r>
            <a:r>
              <a:rPr lang="en-US" sz="2800" b="1">
                <a:latin typeface="Comic Sans MS" panose="030F0902030302020204" pitchFamily="66" charset="0"/>
              </a:rPr>
              <a:t> </a:t>
            </a:r>
            <a:r>
              <a:rPr lang="en-AU" altLang="en-US" sz="2800" b="1">
                <a:latin typeface="Comic Sans MS" panose="030F0902030302020204" pitchFamily="66" charset="0"/>
              </a:rPr>
              <a:t>Thank you, Lord, that you came at Christmas to be with us and that you come afresh to us each new day.</a:t>
            </a:r>
          </a:p>
          <a:p>
            <a:pPr lvl="0" eaLnBrk="0" fontAlgn="base" hangingPunct="0">
              <a:lnSpc>
                <a:spcPct val="150000"/>
              </a:lnSpc>
            </a:pPr>
            <a:r>
              <a:rPr lang="en-AU" altLang="en-US" sz="2800" b="1">
                <a:latin typeface="Comic Sans MS" panose="030F0902030302020204" pitchFamily="66" charset="0"/>
              </a:rPr>
              <a:t>Send us out now to be signs of your loving presence</a:t>
            </a:r>
          </a:p>
          <a:p>
            <a:pPr lvl="0" eaLnBrk="0" fontAlgn="base" hangingPunct="0">
              <a:lnSpc>
                <a:spcPct val="150000"/>
              </a:lnSpc>
            </a:pPr>
            <a:r>
              <a:rPr lang="en-AU" altLang="en-US" sz="2800" b="1">
                <a:latin typeface="Comic Sans MS" panose="030F0902030302020204" pitchFamily="66" charset="0"/>
              </a:rPr>
              <a:t>to others who need you too.</a:t>
            </a:r>
          </a:p>
          <a:p>
            <a:pPr lvl="0" eaLnBrk="0" fontAlgn="base" hangingPunct="0">
              <a:lnSpc>
                <a:spcPct val="150000"/>
              </a:lnSpc>
            </a:pPr>
            <a:r>
              <a:rPr lang="en-AU" altLang="en-US" sz="2800" b="1">
                <a:latin typeface="Comic Sans MS" panose="030F0902030302020204" pitchFamily="66" charset="0"/>
              </a:rPr>
              <a:t>For your name’s sake, we pray.</a:t>
            </a:r>
          </a:p>
          <a:p>
            <a:pPr lvl="0" eaLnBrk="0" fontAlgn="base" hangingPunct="0">
              <a:lnSpc>
                <a:spcPct val="150000"/>
              </a:lnSpc>
            </a:pPr>
            <a:r>
              <a:rPr lang="en-AU" altLang="en-US" sz="2800" b="1">
                <a:latin typeface="Comic Sans MS" panose="030F0902030302020204" pitchFamily="66" charset="0"/>
              </a:rPr>
              <a:t>Amen.</a:t>
            </a:r>
            <a:r>
              <a:rPr lang="en-US" altLang="en-US" sz="2800" b="1">
                <a:latin typeface="Comic Sans MS" panose="030F0902030302020204" pitchFamily="66" charset="0"/>
              </a:rPr>
              <a:t> </a:t>
            </a:r>
            <a:endParaRPr lang="en-US" sz="2800" b="1">
              <a:latin typeface="Comic Sans MS" panose="030F0902030302020204" pitchFamily="66" charset="0"/>
            </a:endParaRPr>
          </a:p>
        </p:txBody>
      </p:sp>
      <p:sp>
        <p:nvSpPr>
          <p:cNvPr id="4" name="TextBox 3">
            <a:extLst>
              <a:ext uri="{FF2B5EF4-FFF2-40B4-BE49-F238E27FC236}">
                <a16:creationId xmlns:a16="http://schemas.microsoft.com/office/drawing/2014/main" id="{1C918496-ADBC-CCC9-3A40-5451DA40666A}"/>
              </a:ext>
            </a:extLst>
          </p:cNvPr>
          <p:cNvSpPr txBox="1"/>
          <p:nvPr/>
        </p:nvSpPr>
        <p:spPr>
          <a:xfrm>
            <a:off x="4364719" y="318056"/>
            <a:ext cx="4039651" cy="584775"/>
          </a:xfrm>
          <a:prstGeom prst="rect">
            <a:avLst/>
          </a:prstGeom>
          <a:noFill/>
        </p:spPr>
        <p:txBody>
          <a:bodyPr wrap="square" lIns="91440" tIns="45720" rIns="91440" bIns="45720" rtlCol="0" anchor="t">
            <a:spAutoFit/>
          </a:bodyPr>
          <a:lstStyle/>
          <a:p>
            <a:r>
              <a:rPr lang="en-US" sz="3200" i="1">
                <a:solidFill>
                  <a:srgbClr val="7030A0"/>
                </a:solidFill>
                <a:latin typeface="Comic Sans MS"/>
              </a:rPr>
              <a:t>Sending Prayer</a:t>
            </a:r>
          </a:p>
        </p:txBody>
      </p:sp>
    </p:spTree>
    <p:extLst>
      <p:ext uri="{BB962C8B-B14F-4D97-AF65-F5344CB8AC3E}">
        <p14:creationId xmlns:p14="http://schemas.microsoft.com/office/powerpoint/2010/main" val="3764804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55</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453190" y="733926"/>
            <a:ext cx="11292304" cy="3662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a:solidFill>
                  <a:srgbClr val="7030A0"/>
                </a:solidFill>
                <a:latin typeface="Comic Sans MS"/>
                <a:cs typeface="Helvetica"/>
              </a:rPr>
              <a:t>The Priest offers the Blessing </a:t>
            </a:r>
            <a:endParaRPr lang="en-US">
              <a:solidFill>
                <a:srgbClr val="7030A0"/>
              </a:solidFill>
            </a:endParaRPr>
          </a:p>
          <a:p>
            <a:pPr algn="just"/>
            <a:endParaRPr lang="en-AU" sz="2800" b="1">
              <a:solidFill>
                <a:srgbClr val="242424"/>
              </a:solidFill>
              <a:latin typeface="Comic Sans MS"/>
              <a:cs typeface="Helvetica"/>
            </a:endParaRPr>
          </a:p>
          <a:p>
            <a:r>
              <a:rPr lang="en-AU" sz="2800">
                <a:solidFill>
                  <a:srgbClr val="242424"/>
                </a:solidFill>
                <a:latin typeface="Comic Sans MS"/>
              </a:rPr>
              <a:t>The peace of God which passes all understanding keep your hearts and minds in the knowledge and love of God, and of his Son, Jesus Christ our Lord; and the blessing of God almighty, the Father, the Son, and the Holy Spirit, be among you and remain with you always.</a:t>
            </a:r>
            <a:r>
              <a:rPr lang="en-AU" sz="2800" b="1">
                <a:solidFill>
                  <a:srgbClr val="242424"/>
                </a:solidFill>
                <a:latin typeface="Comic Sans MS"/>
              </a:rPr>
              <a:t>  Amen.</a:t>
            </a:r>
            <a:endParaRPr lang="en-AU" sz="2800">
              <a:latin typeface="Comic Sans MS"/>
            </a:endParaRPr>
          </a:p>
          <a:p>
            <a:pPr marL="383540" algn="just">
              <a:lnSpc>
                <a:spcPct val="150000"/>
              </a:lnSpc>
            </a:pPr>
            <a:endParaRPr lang="en-AU" sz="2400">
              <a:latin typeface="Comic Sans MS"/>
            </a:endParaRPr>
          </a:p>
        </p:txBody>
      </p:sp>
      <p:sp>
        <p:nvSpPr>
          <p:cNvPr id="4" name="TextBox 3">
            <a:extLst>
              <a:ext uri="{FF2B5EF4-FFF2-40B4-BE49-F238E27FC236}">
                <a16:creationId xmlns:a16="http://schemas.microsoft.com/office/drawing/2014/main" id="{4753C58C-3DA6-73EE-D53A-958126E2B680}"/>
              </a:ext>
            </a:extLst>
          </p:cNvPr>
          <p:cNvSpPr txBox="1"/>
          <p:nvPr/>
        </p:nvSpPr>
        <p:spPr>
          <a:xfrm>
            <a:off x="317500" y="146050"/>
            <a:ext cx="11766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i="1">
                <a:solidFill>
                  <a:srgbClr val="7F7F7F"/>
                </a:solidFill>
                <a:latin typeface="Comic Sans MS"/>
              </a:rPr>
              <a:t>&gt;If there is no priest present this slide is skipped&lt;</a:t>
            </a:r>
            <a:endParaRPr lang="en-US">
              <a:solidFill>
                <a:srgbClr val="7F7F7F"/>
              </a:solidFill>
              <a:latin typeface="Times New Roman"/>
            </a:endParaRPr>
          </a:p>
        </p:txBody>
      </p:sp>
    </p:spTree>
    <p:extLst>
      <p:ext uri="{BB962C8B-B14F-4D97-AF65-F5344CB8AC3E}">
        <p14:creationId xmlns:p14="http://schemas.microsoft.com/office/powerpoint/2010/main" val="4179313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56</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1372889" y="1340768"/>
            <a:ext cx="9446222" cy="5099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a:solidFill>
                  <a:srgbClr val="7030A0"/>
                </a:solidFill>
                <a:latin typeface="Comic Sans MS"/>
              </a:rPr>
              <a:t>Leader:</a:t>
            </a:r>
            <a:r>
              <a:rPr lang="en-AU" sz="2800">
                <a:solidFill>
                  <a:srgbClr val="00B050"/>
                </a:solidFill>
                <a:latin typeface="Comic Sans MS"/>
              </a:rPr>
              <a:t> </a:t>
            </a:r>
            <a:r>
              <a:rPr lang="en-AU" sz="2800">
                <a:latin typeface="Comic Sans MS"/>
              </a:rPr>
              <a:t>Let us all invite God’s blessings together,</a:t>
            </a:r>
            <a:endParaRPr lang="en-US" sz="2800">
              <a:cs typeface="Times New Roman"/>
            </a:endParaRPr>
          </a:p>
          <a:p>
            <a:pPr marL="383540">
              <a:lnSpc>
                <a:spcPct val="150000"/>
              </a:lnSpc>
            </a:pPr>
            <a:endParaRPr lang="en-AU" sz="2400">
              <a:cs typeface="Times New Roman"/>
            </a:endParaRPr>
          </a:p>
          <a:p>
            <a:pPr marL="383540">
              <a:lnSpc>
                <a:spcPct val="150000"/>
              </a:lnSpc>
            </a:pPr>
            <a:r>
              <a:rPr lang="en-AU" sz="2800" b="1">
                <a:solidFill>
                  <a:srgbClr val="7030A0"/>
                </a:solidFill>
                <a:latin typeface="Comic Sans MS"/>
              </a:rPr>
              <a:t>All:</a:t>
            </a:r>
            <a:r>
              <a:rPr lang="en-AU" sz="2800" b="1">
                <a:solidFill>
                  <a:srgbClr val="00B050"/>
                </a:solidFill>
                <a:latin typeface="Comic Sans MS"/>
              </a:rPr>
              <a:t> </a:t>
            </a:r>
            <a:r>
              <a:rPr lang="en-AU" sz="2800" b="1">
                <a:latin typeface="Comic Sans MS"/>
              </a:rPr>
              <a:t>May the Lord bless us and keep us.</a:t>
            </a:r>
          </a:p>
          <a:p>
            <a:pPr marL="383540">
              <a:lnSpc>
                <a:spcPct val="150000"/>
              </a:lnSpc>
            </a:pPr>
            <a:r>
              <a:rPr lang="en-AU" sz="2800" b="1">
                <a:latin typeface="Comic Sans MS"/>
              </a:rPr>
              <a:t>May the Lord’s face shine upon us and be gracious to us. </a:t>
            </a:r>
          </a:p>
          <a:p>
            <a:pPr marL="383540">
              <a:lnSpc>
                <a:spcPct val="150000"/>
              </a:lnSpc>
            </a:pPr>
            <a:r>
              <a:rPr lang="en-AU" sz="2800" b="1">
                <a:latin typeface="Comic Sans MS"/>
              </a:rPr>
              <a:t>May the Lord’s countenance be lifted upon us and bring us peace. </a:t>
            </a:r>
          </a:p>
          <a:p>
            <a:pPr marL="383540">
              <a:lnSpc>
                <a:spcPct val="150000"/>
              </a:lnSpc>
            </a:pPr>
            <a:r>
              <a:rPr lang="en-AU" sz="2800" b="1">
                <a:latin typeface="Comic Sans MS"/>
              </a:rPr>
              <a:t>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a:solidFill>
                  <a:srgbClr val="7030A0"/>
                </a:solidFill>
                <a:latin typeface="Comic Sans MS"/>
              </a:rPr>
              <a:t>The Benediction</a:t>
            </a:r>
            <a:r>
              <a:rPr lang="en-AU" sz="3200" b="1">
                <a:solidFill>
                  <a:srgbClr val="7030A0"/>
                </a:solidFill>
                <a:latin typeface="Comic Sans MS"/>
              </a:rPr>
              <a:t> </a:t>
            </a:r>
          </a:p>
        </p:txBody>
      </p:sp>
    </p:spTree>
    <p:extLst>
      <p:ext uri="{BB962C8B-B14F-4D97-AF65-F5344CB8AC3E}">
        <p14:creationId xmlns:p14="http://schemas.microsoft.com/office/powerpoint/2010/main" val="151114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57</a:t>
            </a:fld>
            <a:endParaRPr lang="en-AU"/>
          </a:p>
        </p:txBody>
      </p:sp>
      <p:sp>
        <p:nvSpPr>
          <p:cNvPr id="3" name="TextBox 2"/>
          <p:cNvSpPr txBox="1"/>
          <p:nvPr/>
        </p:nvSpPr>
        <p:spPr>
          <a:xfrm>
            <a:off x="3593734" y="0"/>
            <a:ext cx="5004532"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a:solidFill>
                  <a:srgbClr val="7030A0"/>
                </a:solidFill>
                <a:latin typeface="Comic Sans MS"/>
              </a:rPr>
              <a:t>Notices</a:t>
            </a:r>
            <a:endParaRPr lang="en-US" sz="2400">
              <a:solidFill>
                <a:srgbClr val="7030A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671736" y="723719"/>
            <a:ext cx="10848528" cy="5786520"/>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400">
                <a:latin typeface="Comic Sans MS"/>
                <a:cs typeface="Times New Roman"/>
              </a:rPr>
              <a:t>A big 'Thank You' for being with us today, Dean Peter</a:t>
            </a:r>
            <a:endParaRPr lang="en-US"/>
          </a:p>
          <a:p>
            <a:pPr marL="342900" indent="-342900">
              <a:lnSpc>
                <a:spcPct val="150000"/>
              </a:lnSpc>
              <a:spcAft>
                <a:spcPts val="1200"/>
              </a:spcAft>
              <a:buFont typeface="Arial" panose="020B0604020202020204" pitchFamily="34" charset="0"/>
              <a:buChar char="•"/>
            </a:pPr>
            <a:r>
              <a:rPr lang="en-AU" sz="2400">
                <a:latin typeface="Comic Sans MS"/>
                <a:cs typeface="Times New Roman"/>
              </a:rPr>
              <a:t>Later today at 6pm will be our Blue Christmas service, please use the same link that brought you here this morning to attend </a:t>
            </a:r>
            <a:endParaRPr lang="en-AU"/>
          </a:p>
          <a:p>
            <a:pPr marL="342900" indent="-342900">
              <a:lnSpc>
                <a:spcPct val="150000"/>
              </a:lnSpc>
              <a:spcAft>
                <a:spcPts val="1200"/>
              </a:spcAft>
              <a:buFont typeface="Arial" panose="020B0604020202020204" pitchFamily="34" charset="0"/>
              <a:buChar char="•"/>
            </a:pPr>
            <a:r>
              <a:rPr lang="en-AU" sz="2400">
                <a:latin typeface="Comic Sans MS"/>
                <a:ea typeface="+mn-lt"/>
                <a:cs typeface="+mn-lt"/>
              </a:rPr>
              <a:t>10am Wednesday 24th December we have our 9 Lessons &amp; Carols Christmas Eve service</a:t>
            </a:r>
            <a:endParaRPr lang="en-AU">
              <a:latin typeface="Times New Roman"/>
              <a:ea typeface="+mn-lt"/>
              <a:cs typeface="+mn-lt"/>
            </a:endParaRPr>
          </a:p>
          <a:p>
            <a:pPr marL="342900" indent="-342900">
              <a:lnSpc>
                <a:spcPct val="150000"/>
              </a:lnSpc>
              <a:spcAft>
                <a:spcPts val="1200"/>
              </a:spcAft>
              <a:buFont typeface="Arial" panose="020B0604020202020204" pitchFamily="34" charset="0"/>
              <a:buChar char="•"/>
            </a:pPr>
            <a:r>
              <a:rPr lang="en-AU" sz="2400">
                <a:latin typeface="Comic Sans MS"/>
                <a:ea typeface="+mn-lt"/>
                <a:cs typeface="+mn-lt"/>
              </a:rPr>
              <a:t>10am Thursday 25th December will be our contemplative Christmas Day service; all welcome to either or both lovely services</a:t>
            </a:r>
            <a:endParaRPr lang="en-AU">
              <a:cs typeface="Times New Roman"/>
            </a:endParaRPr>
          </a:p>
          <a:p>
            <a:pPr marL="342900" indent="-342900">
              <a:lnSpc>
                <a:spcPct val="150000"/>
              </a:lnSpc>
              <a:spcAft>
                <a:spcPts val="1200"/>
              </a:spcAft>
              <a:buFont typeface="Arial" panose="020B0604020202020204" pitchFamily="34" charset="0"/>
              <a:buChar char="•"/>
            </a:pPr>
            <a:r>
              <a:rPr lang="en-AU" sz="2400">
                <a:latin typeface="Comic Sans MS"/>
                <a:ea typeface="+mn-lt"/>
                <a:cs typeface="+mn-lt"/>
              </a:rPr>
              <a:t>Next</a:t>
            </a:r>
            <a:r>
              <a:rPr lang="en-AU" sz="2400">
                <a:latin typeface="Comic Sans MS"/>
              </a:rPr>
              <a:t> week we remember Holy Hermit Sister Wendy Beckett</a:t>
            </a:r>
            <a:endParaRPr lang="en-AU" sz="2400">
              <a:latin typeface="Comic Sans MS"/>
              <a:cs typeface="Times New Roman"/>
            </a:endParaRPr>
          </a:p>
          <a:p>
            <a:pPr marL="342900" indent="-342900">
              <a:lnSpc>
                <a:spcPct val="150000"/>
              </a:lnSpc>
              <a:spcAft>
                <a:spcPts val="1200"/>
              </a:spcAft>
              <a:buFont typeface="Arial" panose="020B0604020202020204" pitchFamily="34" charset="0"/>
              <a:buChar char="•"/>
            </a:pPr>
            <a:r>
              <a:rPr lang="en-AU" sz="2400" b="0" i="0" u="none" strike="noStrike">
                <a:effectLst/>
                <a:latin typeface="Comic Sans MS"/>
              </a:rPr>
              <a:t>See HHO Events page for further upcoming events </a:t>
            </a:r>
            <a:r>
              <a:rPr lang="en-AU" sz="2400" b="0" i="0" u="none" strike="noStrike">
                <a:effectLst/>
                <a:latin typeface="Comic Sans MS"/>
                <a:hlinkClick r:id="rId3"/>
              </a:rPr>
              <a:t>HHO Events</a:t>
            </a:r>
            <a:endParaRPr lang="en-AU" sz="2400" b="0" i="0" u="none" strike="noStrike">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58</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543384" cy="6540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i="1">
                <a:solidFill>
                  <a:srgbClr val="7030A0"/>
                </a:solidFill>
                <a:latin typeface="Comic Sans MS"/>
              </a:rPr>
              <a:t>Offerings: Thank you for your regular gifts to this ministry</a:t>
            </a:r>
          </a:p>
          <a:p>
            <a:pPr>
              <a:lnSpc>
                <a:spcPct val="150000"/>
              </a:lnSpc>
            </a:pPr>
            <a:endParaRPr lang="en-US" sz="1050">
              <a:solidFill>
                <a:srgbClr val="000000"/>
              </a:solidFill>
              <a:latin typeface="Comic Sans MS"/>
            </a:endParaRPr>
          </a:p>
          <a:p>
            <a:pPr>
              <a:lnSpc>
                <a:spcPct val="150000"/>
              </a:lnSpc>
            </a:pPr>
            <a:r>
              <a:rPr lang="en-US" sz="2400">
                <a:latin typeface="Comic Sans MS"/>
              </a:rPr>
              <a:t>Offerings are most welcome via</a:t>
            </a:r>
          </a:p>
          <a:p>
            <a:pPr>
              <a:lnSpc>
                <a:spcPct val="150000"/>
              </a:lnSpc>
            </a:pPr>
            <a:endParaRPr lang="en-US" sz="1000">
              <a:latin typeface="Comic Sans MS"/>
            </a:endParaRPr>
          </a:p>
          <a:p>
            <a:pPr marL="342900">
              <a:lnSpc>
                <a:spcPct val="150000"/>
              </a:lnSpc>
              <a:buFont typeface="Arial" panose="020B0604020202020204" pitchFamily="34" charset="0"/>
              <a:buChar char="•"/>
            </a:pPr>
            <a:r>
              <a:rPr lang="en-US" sz="2400">
                <a:latin typeface="Comic Sans MS"/>
              </a:rPr>
              <a:t>The HHO App</a:t>
            </a:r>
            <a:endParaRPr lang="en-US">
              <a:cs typeface="Times New Roman"/>
            </a:endParaRP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Direct Debit </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International Direct Debit</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Please consider a one-off donation </a:t>
            </a:r>
          </a:p>
          <a:p>
            <a:pPr>
              <a:lnSpc>
                <a:spcPct val="150000"/>
              </a:lnSpc>
            </a:pPr>
            <a:r>
              <a:rPr lang="en-US" sz="2400">
                <a:latin typeface="Comic Sans MS"/>
              </a:rPr>
              <a:t>    or leaving a legacy in your Will</a:t>
            </a:r>
          </a:p>
          <a:p>
            <a:pPr>
              <a:lnSpc>
                <a:spcPct val="150000"/>
              </a:lnSpc>
            </a:pPr>
            <a:endParaRPr lang="en-US" sz="1050">
              <a:latin typeface="Comic Sans MS"/>
            </a:endParaRPr>
          </a:p>
          <a:p>
            <a:pPr>
              <a:lnSpc>
                <a:spcPct val="150000"/>
              </a:lnSpc>
            </a:pPr>
            <a:r>
              <a:rPr lang="en-US" sz="2400">
                <a:latin typeface="Comic Sans MS"/>
              </a:rPr>
              <a:t>For further information go to HHO give page</a:t>
            </a:r>
          </a:p>
          <a:p>
            <a:pPr>
              <a:lnSpc>
                <a:spcPct val="150000"/>
              </a:lnSpc>
            </a:pPr>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8186" y="2072529"/>
            <a:ext cx="9506186" cy="29447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altLang="en-US" sz="2800" b="1">
                <a:solidFill>
                  <a:srgbClr val="7030A0"/>
                </a:solidFill>
                <a:latin typeface="Comic Sans MS"/>
                <a:cs typeface="Arial"/>
              </a:rPr>
              <a:t>Leader:</a:t>
            </a:r>
            <a:r>
              <a:rPr lang="en-AU" altLang="en-US" sz="2800" b="1">
                <a:solidFill>
                  <a:srgbClr val="00B050"/>
                </a:solidFill>
                <a:latin typeface="Comic Sans MS"/>
                <a:cs typeface="Arial"/>
              </a:rPr>
              <a:t> </a:t>
            </a:r>
            <a:r>
              <a:rPr lang="en-AU" altLang="en-US" sz="2800">
                <a:latin typeface="Comic Sans MS"/>
                <a:cs typeface="Arial"/>
              </a:rPr>
              <a:t>I invite everyone to unmute for the Dismissal</a:t>
            </a:r>
            <a:endParaRPr lang="en-US" sz="3600"/>
          </a:p>
          <a:p>
            <a:pPr defTabSz="449263">
              <a:lnSpc>
                <a:spcPct val="150000"/>
              </a:lnSpc>
              <a:spcBef>
                <a:spcPct val="50000"/>
              </a:spcBef>
              <a:spcAft>
                <a:spcPct val="0"/>
              </a:spcAft>
              <a:buNone/>
            </a:pPr>
            <a:endParaRPr lang="en-AU" altLang="en-US" sz="1800" i="1">
              <a:solidFill>
                <a:srgbClr val="FFB83A"/>
              </a:solidFill>
              <a:latin typeface="Comic Sans MS"/>
              <a:cs typeface="Arial"/>
            </a:endParaRPr>
          </a:p>
          <a:p>
            <a:pPr defTabSz="449263" eaLnBrk="1" fontAlgn="base" hangingPunct="1">
              <a:lnSpc>
                <a:spcPct val="150000"/>
              </a:lnSpc>
              <a:spcBef>
                <a:spcPct val="50000"/>
              </a:spcBef>
              <a:spcAft>
                <a:spcPct val="0"/>
              </a:spcAft>
              <a:buClr>
                <a:srgbClr val="000000"/>
              </a:buClr>
              <a:buNone/>
            </a:pPr>
            <a:r>
              <a:rPr lang="en-AU" altLang="en-US" sz="2800" b="1">
                <a:solidFill>
                  <a:srgbClr val="7030A0"/>
                </a:solidFill>
                <a:latin typeface="Comic Sans MS"/>
                <a:cs typeface="Arial"/>
              </a:rPr>
              <a:t>Leader:</a:t>
            </a:r>
            <a:r>
              <a:rPr lang="en-AU" altLang="en-US" sz="2800" b="1">
                <a:solidFill>
                  <a:srgbClr val="00B050"/>
                </a:solidFill>
                <a:latin typeface="Comic Sans MS"/>
                <a:cs typeface="Arial"/>
              </a:rPr>
              <a:t> </a:t>
            </a:r>
            <a:r>
              <a:rPr lang="en-US" altLang="en-US" sz="2800">
                <a:latin typeface="Comic Sans MS"/>
                <a:cs typeface="Arial"/>
              </a:rPr>
              <a:t>Go in peace to love and serve the Lord.</a:t>
            </a:r>
          </a:p>
          <a:p>
            <a:pPr defTabSz="449263" eaLnBrk="1" fontAlgn="base" hangingPunct="1">
              <a:lnSpc>
                <a:spcPct val="150000"/>
              </a:lnSpc>
              <a:spcBef>
                <a:spcPct val="50000"/>
              </a:spcBef>
              <a:spcAft>
                <a:spcPct val="0"/>
              </a:spcAft>
              <a:buClr>
                <a:srgbClr val="000000"/>
              </a:buClr>
              <a:buNone/>
            </a:pPr>
            <a:r>
              <a:rPr lang="en-US" altLang="en-US" sz="2800" b="1">
                <a:solidFill>
                  <a:srgbClr val="7030A0"/>
                </a:solidFill>
                <a:latin typeface="Comic Sans MS"/>
                <a:cs typeface="Arial"/>
              </a:rPr>
              <a:t>All:</a:t>
            </a:r>
            <a:r>
              <a:rPr lang="en-US" altLang="en-US" sz="2800" b="1">
                <a:solidFill>
                  <a:srgbClr val="00B050"/>
                </a:solidFill>
                <a:latin typeface="Comic Sans MS"/>
                <a:cs typeface="Arial"/>
              </a:rPr>
              <a:t> </a:t>
            </a:r>
            <a:r>
              <a:rPr lang="en-US" altLang="en-US" sz="2800" b="1">
                <a:latin typeface="Comic Sans MS"/>
                <a:cs typeface="Arial"/>
              </a:rPr>
              <a:t>In the name of Christ, Amen</a:t>
            </a:r>
            <a:r>
              <a:rPr lang="en-US" altLang="en-US" sz="2800">
                <a:latin typeface="Comic Sans MS"/>
                <a:cs typeface="Arial"/>
              </a:rPr>
              <a:t>.</a:t>
            </a:r>
            <a:endParaRPr lang="en-AU" altLang="en-US" sz="2800">
              <a:latin typeface="Comic Sans MS"/>
              <a:cs typeface="Arial"/>
            </a:endParaRPr>
          </a:p>
        </p:txBody>
      </p:sp>
      <p:sp>
        <p:nvSpPr>
          <p:cNvPr id="4" name="TextBox 3">
            <a:extLst>
              <a:ext uri="{FF2B5EF4-FFF2-40B4-BE49-F238E27FC236}">
                <a16:creationId xmlns:a16="http://schemas.microsoft.com/office/drawing/2014/main" id="{2C8757B1-186D-7295-84ED-AD99E670ABE8}"/>
              </a:ext>
            </a:extLst>
          </p:cNvPr>
          <p:cNvSpPr txBox="1"/>
          <p:nvPr/>
        </p:nvSpPr>
        <p:spPr>
          <a:xfrm>
            <a:off x="4081940" y="480421"/>
            <a:ext cx="4024371"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a:solidFill>
                  <a:srgbClr val="7030A0"/>
                </a:solidFill>
                <a:latin typeface="Comic Sans MS"/>
              </a:rPr>
              <a:t>The Dismissal</a:t>
            </a:r>
            <a:endParaRPr lang="en-US">
              <a:cs typeface="Times New Roman"/>
            </a:endParaRPr>
          </a:p>
        </p:txBody>
      </p:sp>
    </p:spTree>
    <p:extLst>
      <p:ext uri="{BB962C8B-B14F-4D97-AF65-F5344CB8AC3E}">
        <p14:creationId xmlns:p14="http://schemas.microsoft.com/office/powerpoint/2010/main" val="259657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6</a:t>
            </a:fld>
            <a:endParaRPr lang="en-AU"/>
          </a:p>
        </p:txBody>
      </p:sp>
      <p:sp>
        <p:nvSpPr>
          <p:cNvPr id="3" name="Rectangle 2"/>
          <p:cNvSpPr/>
          <p:nvPr/>
        </p:nvSpPr>
        <p:spPr>
          <a:xfrm>
            <a:off x="2783632" y="757331"/>
            <a:ext cx="8431921" cy="5622373"/>
          </a:xfrm>
          <a:prstGeom prst="rect">
            <a:avLst/>
          </a:prstGeom>
        </p:spPr>
        <p:txBody>
          <a:bodyPr wrap="square" lIns="91440" tIns="45720" rIns="91440" bIns="45720" anchor="t">
            <a:spAutoFit/>
          </a:bodyPr>
          <a:lstStyle/>
          <a:p>
            <a:pPr>
              <a:lnSpc>
                <a:spcPct val="150000"/>
              </a:lnSpc>
            </a:pPr>
            <a:r>
              <a:rPr lang="en-GB" sz="2200">
                <a:solidFill>
                  <a:srgbClr val="7030A0"/>
                </a:solidFill>
                <a:latin typeface="Comic Sans MS"/>
                <a:ea typeface="+mn-lt"/>
                <a:cs typeface="+mn-lt"/>
              </a:rPr>
              <a:t>Leader: </a:t>
            </a:r>
            <a:r>
              <a:rPr lang="en-AU" sz="2200">
                <a:latin typeface="Comic Sans MS"/>
                <a:ea typeface="+mn-lt"/>
                <a:cs typeface="+mn-lt"/>
              </a:rPr>
              <a:t>Come, Lord Jesus. Come be with us.</a:t>
            </a:r>
          </a:p>
          <a:p>
            <a:pPr>
              <a:lnSpc>
                <a:spcPct val="150000"/>
              </a:lnSpc>
            </a:pPr>
            <a:r>
              <a:rPr lang="en-AU" sz="2200">
                <a:latin typeface="Comic Sans MS"/>
                <a:ea typeface="+mn-lt"/>
                <a:cs typeface="+mn-lt"/>
              </a:rPr>
              <a:t>Come be with us in our joys and celebrations.</a:t>
            </a:r>
          </a:p>
          <a:p>
            <a:pPr>
              <a:lnSpc>
                <a:spcPct val="150000"/>
              </a:lnSpc>
            </a:pPr>
            <a:r>
              <a:rPr lang="en-AU" sz="2200">
                <a:latin typeface="Comic Sans MS"/>
                <a:ea typeface="+mn-lt"/>
                <a:cs typeface="+mn-lt"/>
              </a:rPr>
              <a:t>Come be with us to bless us and inspire us.</a:t>
            </a:r>
          </a:p>
          <a:p>
            <a:pPr>
              <a:lnSpc>
                <a:spcPct val="150000"/>
              </a:lnSpc>
            </a:pPr>
            <a:r>
              <a:rPr lang="en-AU" sz="2200">
                <a:latin typeface="Comic Sans MS"/>
                <a:ea typeface="+mn-lt"/>
                <a:cs typeface="+mn-lt"/>
              </a:rPr>
              <a:t>Come be with us to correct and guide us.</a:t>
            </a:r>
          </a:p>
          <a:p>
            <a:pPr>
              <a:lnSpc>
                <a:spcPct val="150000"/>
              </a:lnSpc>
            </a:pPr>
            <a:r>
              <a:rPr lang="en-AU" sz="2200">
                <a:latin typeface="Comic Sans MS"/>
                <a:ea typeface="+mn-lt"/>
                <a:cs typeface="+mn-lt"/>
              </a:rPr>
              <a:t>Come be with us to heal and save us.</a:t>
            </a:r>
          </a:p>
          <a:p>
            <a:pPr>
              <a:lnSpc>
                <a:spcPct val="150000"/>
              </a:lnSpc>
            </a:pPr>
            <a:r>
              <a:rPr lang="en-AU" sz="2200">
                <a:latin typeface="Comic Sans MS" panose="030F0902030302020204" pitchFamily="66" charset="0"/>
                <a:ea typeface="+mn-lt"/>
                <a:cs typeface="+mn-lt"/>
              </a:rPr>
              <a:t>Come, Lord Jesus, come.</a:t>
            </a:r>
            <a:endParaRPr lang="en-US" sz="2200">
              <a:latin typeface="Comic Sans MS" panose="030F0902030302020204" pitchFamily="66" charset="0"/>
              <a:cs typeface="Times New Roman"/>
            </a:endParaRPr>
          </a:p>
          <a:p>
            <a:pPr>
              <a:lnSpc>
                <a:spcPct val="150000"/>
              </a:lnSpc>
            </a:pPr>
            <a:r>
              <a:rPr lang="en-GB" sz="2200" b="1">
                <a:solidFill>
                  <a:srgbClr val="7030A0"/>
                </a:solidFill>
                <a:latin typeface="Comic Sans MS" panose="030F0902030302020204" pitchFamily="66" charset="0"/>
                <a:cs typeface="Times New Roman"/>
              </a:rPr>
              <a:t>All: </a:t>
            </a:r>
            <a:r>
              <a:rPr lang="en-AU" altLang="en-US" sz="2200" b="1">
                <a:latin typeface="Comic Sans MS" panose="030F0902030302020204" pitchFamily="66" charset="0"/>
              </a:rPr>
              <a:t>As Christmas draws near, we gather to worship</a:t>
            </a:r>
          </a:p>
          <a:p>
            <a:pPr>
              <a:lnSpc>
                <a:spcPct val="150000"/>
              </a:lnSpc>
            </a:pPr>
            <a:r>
              <a:rPr lang="en-AU" altLang="en-US" sz="2200" b="1">
                <a:latin typeface="Comic Sans MS" panose="030F0902030302020204" pitchFamily="66" charset="0"/>
              </a:rPr>
              <a:t>and to join with others throughout the centuries</a:t>
            </a:r>
          </a:p>
          <a:p>
            <a:pPr>
              <a:lnSpc>
                <a:spcPct val="150000"/>
              </a:lnSpc>
            </a:pPr>
            <a:r>
              <a:rPr lang="en-AU" altLang="en-US" sz="2200" b="1">
                <a:latin typeface="Comic Sans MS" panose="030F0902030302020204" pitchFamily="66" charset="0"/>
              </a:rPr>
              <a:t>and around the world in saying,</a:t>
            </a:r>
          </a:p>
          <a:p>
            <a:pPr>
              <a:lnSpc>
                <a:spcPct val="150000"/>
              </a:lnSpc>
            </a:pPr>
            <a:r>
              <a:rPr lang="en-AU" altLang="en-US" sz="2200" b="1">
                <a:latin typeface="Comic Sans MS"/>
              </a:rPr>
              <a:t>Come, Lord Jesus. Come be with us.</a:t>
            </a:r>
          </a:p>
          <a:p>
            <a:pPr>
              <a:lnSpc>
                <a:spcPct val="150000"/>
              </a:lnSpc>
            </a:pPr>
            <a:r>
              <a:rPr lang="en-AU" altLang="en-US" sz="2200" b="1">
                <a:latin typeface="Comic Sans MS" panose="030F0902030302020204" pitchFamily="66" charset="0"/>
              </a:rPr>
              <a:t>Amen.</a:t>
            </a:r>
            <a:endParaRPr lang="en-GB" sz="2200" b="1">
              <a:latin typeface="Comic Sans MS" panose="030F0902030302020204" pitchFamily="66" charset="0"/>
              <a:ea typeface="+mn-lt"/>
              <a:cs typeface="+mn-lt"/>
            </a:endParaRPr>
          </a:p>
        </p:txBody>
      </p:sp>
      <p:sp>
        <p:nvSpPr>
          <p:cNvPr id="4" name="TextBox 3"/>
          <p:cNvSpPr txBox="1"/>
          <p:nvPr/>
        </p:nvSpPr>
        <p:spPr>
          <a:xfrm>
            <a:off x="1880040" y="155211"/>
            <a:ext cx="8431920" cy="584775"/>
          </a:xfrm>
          <a:prstGeom prst="rect">
            <a:avLst/>
          </a:prstGeom>
          <a:noFill/>
        </p:spPr>
        <p:txBody>
          <a:bodyPr wrap="square" lIns="91440" tIns="45720" rIns="91440" bIns="45720" rtlCol="0" anchor="t">
            <a:spAutoFit/>
          </a:bodyPr>
          <a:lstStyle/>
          <a:p>
            <a:pPr algn="ctr"/>
            <a:r>
              <a:rPr lang="en-US" sz="3200" i="1">
                <a:solidFill>
                  <a:srgbClr val="7030A0"/>
                </a:solidFill>
                <a:latin typeface="Comic Sans MS"/>
              </a:rPr>
              <a:t>Gathering  Prayer</a:t>
            </a:r>
          </a:p>
        </p:txBody>
      </p:sp>
    </p:spTree>
    <p:extLst>
      <p:ext uri="{BB962C8B-B14F-4D97-AF65-F5344CB8AC3E}">
        <p14:creationId xmlns:p14="http://schemas.microsoft.com/office/powerpoint/2010/main" val="2386924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60</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27639" y="443951"/>
            <a:ext cx="8483125" cy="1446550"/>
          </a:xfrm>
          <a:prstGeom prst="rect">
            <a:avLst/>
          </a:prstGeom>
          <a:noFill/>
        </p:spPr>
        <p:txBody>
          <a:bodyPr wrap="square" lIns="91440" tIns="45720" rIns="91440" bIns="45720" anchor="t">
            <a:spAutoFit/>
          </a:bodyPr>
          <a:lstStyle/>
          <a:p>
            <a:pPr algn="ctr" fontAlgn="base">
              <a:defRPr/>
            </a:pPr>
            <a:r>
              <a:rPr lang="en-AU" sz="3200">
                <a:solidFill>
                  <a:srgbClr val="7030A0"/>
                </a:solidFill>
                <a:effectLst/>
                <a:latin typeface="Comic Sans MS"/>
              </a:rPr>
              <a:t>Serving next week </a:t>
            </a:r>
            <a:r>
              <a:rPr lang="en-AU" sz="3200">
                <a:solidFill>
                  <a:srgbClr val="7030A0"/>
                </a:solidFill>
                <a:latin typeface="Comic Sans MS"/>
              </a:rPr>
              <a:t>28</a:t>
            </a:r>
            <a:r>
              <a:rPr lang="en-AU" sz="3200" baseline="30000">
                <a:solidFill>
                  <a:srgbClr val="7030A0"/>
                </a:solidFill>
                <a:latin typeface="Comic Sans MS"/>
              </a:rPr>
              <a:t>th</a:t>
            </a:r>
            <a:r>
              <a:rPr lang="en-AU" sz="3200">
                <a:solidFill>
                  <a:srgbClr val="7030A0"/>
                </a:solidFill>
                <a:latin typeface="Comic Sans MS"/>
              </a:rPr>
              <a:t> December</a:t>
            </a:r>
          </a:p>
          <a:p>
            <a:pPr algn="ctr">
              <a:defRPr/>
            </a:pPr>
            <a:r>
              <a:rPr lang="en-AU" sz="3200">
                <a:solidFill>
                  <a:srgbClr val="7030A0"/>
                </a:solidFill>
                <a:latin typeface="Comic Sans MS"/>
              </a:rPr>
              <a:t>1</a:t>
            </a:r>
            <a:r>
              <a:rPr lang="en-AU" sz="3200" baseline="30000">
                <a:solidFill>
                  <a:srgbClr val="7030A0"/>
                </a:solidFill>
                <a:latin typeface="Comic Sans MS"/>
              </a:rPr>
              <a:t>st</a:t>
            </a:r>
            <a:r>
              <a:rPr lang="en-AU" sz="3200">
                <a:solidFill>
                  <a:srgbClr val="7030A0"/>
                </a:solidFill>
                <a:latin typeface="Comic Sans MS"/>
              </a:rPr>
              <a:t> Sunday after Christmas</a:t>
            </a:r>
          </a:p>
          <a:p>
            <a:pPr algn="ctr">
              <a:defRPr/>
            </a:pPr>
            <a:r>
              <a:rPr lang="en-AU" sz="2400" b="1">
                <a:solidFill>
                  <a:srgbClr val="7030A0"/>
                </a:solidFill>
                <a:latin typeface="Comic Sans MS"/>
              </a:rPr>
              <a:t>9:00 am AEST</a:t>
            </a:r>
            <a:endParaRPr lang="en-US" sz="2400" b="1">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3567587" y="5292530"/>
            <a:ext cx="5410885" cy="1323439"/>
          </a:xfrm>
          <a:prstGeom prst="rect">
            <a:avLst/>
          </a:prstGeom>
          <a:noFill/>
        </p:spPr>
        <p:txBody>
          <a:bodyPr wrap="square" lIns="91440" tIns="45720" rIns="91440" bIns="45720" anchor="t">
            <a:spAutoFit/>
          </a:bodyPr>
          <a:lstStyle/>
          <a:p>
            <a:pPr algn="ctr" fontAlgn="base">
              <a:defRPr/>
            </a:pPr>
            <a:endParaRPr lang="en-AU" sz="2000" b="1">
              <a:latin typeface="Comic Sans MS"/>
            </a:endParaRPr>
          </a:p>
          <a:p>
            <a:pPr algn="ctr">
              <a:defRPr/>
            </a:pPr>
            <a:r>
              <a:rPr lang="en-AU" sz="2000" b="1">
                <a:effectLst/>
                <a:latin typeface="Comic Sans MS"/>
              </a:rPr>
              <a:t>New Servers always welcome! </a:t>
            </a:r>
            <a:endParaRPr lang="en-US">
              <a:cs typeface="Times New Roman"/>
            </a:endParaRPr>
          </a:p>
          <a:p>
            <a:pPr algn="ctr" fontAlgn="base">
              <a:defRPr/>
            </a:pPr>
            <a:r>
              <a:rPr lang="en-AU" sz="2000" b="1">
                <a:latin typeface="Comic Sans MS"/>
              </a:rPr>
              <a:t>Please e</a:t>
            </a:r>
            <a:r>
              <a:rPr lang="en-AU" sz="2000" b="1">
                <a:effectLst/>
                <a:latin typeface="Comic Sans MS"/>
              </a:rPr>
              <a:t>mail </a:t>
            </a:r>
            <a:r>
              <a:rPr lang="en-AU" sz="2000" b="1" err="1">
                <a:effectLst/>
                <a:latin typeface="Comic Sans MS"/>
              </a:rPr>
              <a:t>Rev’d</a:t>
            </a:r>
            <a:r>
              <a:rPr lang="en-AU" sz="2000" b="1">
                <a:effectLst/>
                <a:latin typeface="Comic Sans MS"/>
              </a:rPr>
              <a:t> </a:t>
            </a:r>
            <a:r>
              <a:rPr lang="en-AU" sz="2000" b="1">
                <a:latin typeface="Comic Sans MS"/>
              </a:rPr>
              <a:t>Lauren</a:t>
            </a:r>
            <a:r>
              <a:rPr lang="en-AU" sz="2000" b="1">
                <a:effectLst/>
                <a:latin typeface="Comic Sans MS"/>
              </a:rPr>
              <a:t> to get involved</a:t>
            </a:r>
            <a:endParaRPr lang="en-AU" sz="2000" b="0" i="0">
              <a:effectLst/>
              <a:latin typeface="Tahoma" panose="020B0604030504040204" pitchFamily="34" charset="0"/>
              <a:ea typeface="Tahoma"/>
              <a:cs typeface="Tahoma"/>
              <a:hlinkClick r:id="" action="ppaction://noaction">
                <a:extLst>
                  <a:ext uri="{A12FA001-AC4F-418D-AE19-62706E023703}">
                    <ahyp:hlinkClr xmlns:ahyp="http://schemas.microsoft.com/office/drawing/2018/hyperlinkcolor" val="tx"/>
                  </a:ext>
                </a:extLst>
              </a:hlinkClick>
            </a:endParaRPr>
          </a:p>
          <a:p>
            <a:pPr algn="ctr" fontAlgn="base">
              <a:defRPr/>
            </a:pPr>
            <a:r>
              <a:rPr lang="en-AU" sz="200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918346" y="5089761"/>
            <a:ext cx="4703308" cy="400110"/>
          </a:xfrm>
          <a:prstGeom prst="rect">
            <a:avLst/>
          </a:prstGeom>
          <a:noFill/>
        </p:spPr>
        <p:txBody>
          <a:bodyPr wrap="square" lIns="91440" tIns="45720" rIns="91440" bIns="45720" rtlCol="0" anchor="t">
            <a:spAutoFit/>
          </a:bodyPr>
          <a:lstStyle/>
          <a:p>
            <a:r>
              <a:rPr lang="en-AU" sz="2000">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E33CEBC9-0855-16A6-E866-16FCC8C7F62C}"/>
              </a:ext>
            </a:extLst>
          </p:cNvPr>
          <p:cNvGraphicFramePr>
            <a:graphicFrameLocks noGrp="1"/>
          </p:cNvGraphicFramePr>
          <p:nvPr>
            <p:extLst>
              <p:ext uri="{D42A27DB-BD31-4B8C-83A1-F6EECF244321}">
                <p14:modId xmlns:p14="http://schemas.microsoft.com/office/powerpoint/2010/main" val="1395076978"/>
              </p:ext>
            </p:extLst>
          </p:nvPr>
        </p:nvGraphicFramePr>
        <p:xfrm>
          <a:off x="912000" y="2088000"/>
          <a:ext cx="10718520" cy="2745653"/>
        </p:xfrm>
        <a:graphic>
          <a:graphicData uri="http://schemas.openxmlformats.org/drawingml/2006/table">
            <a:tbl>
              <a:tblPr firstRow="1" bandRow="1">
                <a:tableStyleId>{2D5ABB26-0587-4C30-8999-92F81FD0307C}</a:tableStyleId>
              </a:tblPr>
              <a:tblGrid>
                <a:gridCol w="358800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4000">
                  <a:extLst>
                    <a:ext uri="{9D8B030D-6E8A-4147-A177-3AD203B41FA5}">
                      <a16:colId xmlns:a16="http://schemas.microsoft.com/office/drawing/2014/main" val="1978999015"/>
                    </a:ext>
                  </a:extLst>
                </a:gridCol>
              </a:tblGrid>
              <a:tr h="457609">
                <a:tc>
                  <a:txBody>
                    <a:bodyPr/>
                    <a:lstStyle/>
                    <a:p>
                      <a:pPr>
                        <a:lnSpc>
                          <a:spcPct val="150000"/>
                        </a:lnSpc>
                      </a:pPr>
                      <a:r>
                        <a:rPr lang="en-AU" sz="1800" b="0" i="0" dirty="0">
                          <a:solidFill>
                            <a:srgbClr val="7030A0"/>
                          </a:solidFill>
                          <a:latin typeface="Comic Sans MS"/>
                        </a:rPr>
                        <a:t>Service Prep: Leonie</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Chat Host: Rachel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First Reader: Roselyn</a:t>
                      </a:r>
                    </a:p>
                  </a:txBody>
                  <a:tcPr anchor="ctr"/>
                </a:tc>
                <a:extLst>
                  <a:ext uri="{0D108BD9-81ED-4DB2-BD59-A6C34878D82A}">
                    <a16:rowId xmlns:a16="http://schemas.microsoft.com/office/drawing/2014/main" val="949183721"/>
                  </a:ext>
                </a:extLst>
              </a:tr>
              <a:tr h="457609">
                <a:tc>
                  <a:txBody>
                    <a:bodyPr/>
                    <a:lstStyle/>
                    <a:p>
                      <a:pPr>
                        <a:lnSpc>
                          <a:spcPct val="150000"/>
                        </a:lnSpc>
                      </a:pPr>
                      <a:r>
                        <a:rPr lang="en-AU" sz="1800" b="0" i="0" dirty="0">
                          <a:solidFill>
                            <a:srgbClr val="7030A0"/>
                          </a:solidFill>
                          <a:latin typeface="Comic Sans MS"/>
                        </a:rPr>
                        <a:t>Music: Wiggles 🐶</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Priest: N/A</a:t>
                      </a:r>
                    </a:p>
                  </a:txBody>
                  <a:tcPr anchor="ctr"/>
                </a:tc>
                <a:tc>
                  <a:txBody>
                    <a:bodyPr/>
                    <a:lstStyle/>
                    <a:p>
                      <a:pPr marL="0" marR="0" lvl="0" indent="0" algn="l" rtl="0" eaLnBrk="1" fontAlgn="auto" latinLnBrk="0" hangingPunct="1">
                        <a:lnSpc>
                          <a:spcPct val="150000"/>
                        </a:lnSpc>
                        <a:spcBef>
                          <a:spcPts val="0"/>
                        </a:spcBef>
                        <a:spcAft>
                          <a:spcPts val="0"/>
                        </a:spcAft>
                        <a:buClrTx/>
                        <a:buSzTx/>
                        <a:buFontTx/>
                        <a:buNone/>
                      </a:pPr>
                      <a:r>
                        <a:rPr lang="en-AU" sz="1800" b="0" i="0" dirty="0">
                          <a:solidFill>
                            <a:srgbClr val="7030A0"/>
                          </a:solidFill>
                          <a:latin typeface="Comic Sans MS"/>
                        </a:rPr>
                        <a:t>Second Reader: Paul</a:t>
                      </a:r>
                    </a:p>
                  </a:txBody>
                  <a:tcPr anchor="ctr"/>
                </a:tc>
                <a:extLst>
                  <a:ext uri="{0D108BD9-81ED-4DB2-BD59-A6C34878D82A}">
                    <a16:rowId xmlns:a16="http://schemas.microsoft.com/office/drawing/2014/main" val="4228120621"/>
                  </a:ext>
                </a:extLst>
              </a:tr>
              <a:tr h="457609">
                <a:tc>
                  <a:txBody>
                    <a:bodyPr/>
                    <a:lstStyle/>
                    <a:p>
                      <a:pPr>
                        <a:lnSpc>
                          <a:spcPct val="150000"/>
                        </a:lnSpc>
                      </a:pPr>
                      <a:r>
                        <a:rPr lang="en-AU" sz="1800" b="0" i="0" dirty="0">
                          <a:solidFill>
                            <a:srgbClr val="7030A0"/>
                          </a:solidFill>
                          <a:latin typeface="Comic Sans MS"/>
                        </a:rPr>
                        <a:t>Proof-reader: Kristine</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Deacon: Lauren</a:t>
                      </a:r>
                    </a:p>
                  </a:txBody>
                  <a:tcPr anchor="ctr"/>
                </a:tc>
                <a:tc>
                  <a:txBody>
                    <a:bodyPr/>
                    <a:lstStyle/>
                    <a:p>
                      <a:pPr>
                        <a:lnSpc>
                          <a:spcPct val="150000"/>
                        </a:lnSpc>
                      </a:pPr>
                      <a:r>
                        <a:rPr lang="en-AU" sz="1800" b="0" i="0" dirty="0">
                          <a:solidFill>
                            <a:srgbClr val="7030A0"/>
                          </a:solidFill>
                          <a:latin typeface="Comic Sans MS"/>
                        </a:rPr>
                        <a:t>Preacher: Lauren</a:t>
                      </a:r>
                      <a:endParaRPr lang="en-US" dirty="0">
                        <a:solidFill>
                          <a:srgbClr val="7030A0"/>
                        </a:solidFill>
                      </a:endParaRPr>
                    </a:p>
                  </a:txBody>
                  <a:tcPr anchor="ctr"/>
                </a:tc>
                <a:extLst>
                  <a:ext uri="{0D108BD9-81ED-4DB2-BD59-A6C34878D82A}">
                    <a16:rowId xmlns:a16="http://schemas.microsoft.com/office/drawing/2014/main" val="2258393146"/>
                  </a:ext>
                </a:extLst>
              </a:tr>
              <a:tr h="457609">
                <a:tc>
                  <a:txBody>
                    <a:bodyPr/>
                    <a:lstStyle/>
                    <a:p>
                      <a:pPr>
                        <a:lnSpc>
                          <a:spcPct val="150000"/>
                        </a:lnSpc>
                      </a:pPr>
                      <a:r>
                        <a:rPr lang="en-AU" sz="1800" b="0" i="0" dirty="0">
                          <a:solidFill>
                            <a:srgbClr val="7030A0"/>
                          </a:solidFill>
                          <a:latin typeface="Comic Sans MS"/>
                        </a:rPr>
                        <a:t>Broadcaster: Lauren</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Welcomer: Julie</a:t>
                      </a:r>
                    </a:p>
                  </a:txBody>
                  <a:tcPr anchor="ctr"/>
                </a:tc>
                <a:tc>
                  <a:txBody>
                    <a:bodyPr/>
                    <a:lstStyle/>
                    <a:p>
                      <a:pPr>
                        <a:lnSpc>
                          <a:spcPct val="150000"/>
                        </a:lnSpc>
                      </a:pPr>
                      <a:r>
                        <a:rPr lang="en-AU" sz="1800" b="0" i="0" dirty="0">
                          <a:solidFill>
                            <a:srgbClr val="7030A0"/>
                          </a:solidFill>
                          <a:latin typeface="Comic Sans MS"/>
                        </a:rPr>
                        <a:t>Fellowship: Leonie</a:t>
                      </a:r>
                    </a:p>
                  </a:txBody>
                  <a:tcPr anchor="ctr"/>
                </a:tc>
                <a:extLst>
                  <a:ext uri="{0D108BD9-81ED-4DB2-BD59-A6C34878D82A}">
                    <a16:rowId xmlns:a16="http://schemas.microsoft.com/office/drawing/2014/main" val="2372151207"/>
                  </a:ext>
                </a:extLst>
              </a:tr>
              <a:tr h="45760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Backup Broadcaster: Paul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Leader: Lauren</a:t>
                      </a:r>
                    </a:p>
                  </a:txBody>
                  <a:tcPr anchor="ctr"/>
                </a:tc>
                <a:tc>
                  <a:txBody>
                    <a:bodyPr/>
                    <a:lstStyle/>
                    <a:p>
                      <a:pPr>
                        <a:lnSpc>
                          <a:spcPct val="150000"/>
                        </a:lnSpc>
                      </a:pPr>
                      <a:r>
                        <a:rPr lang="en-AU" sz="1800" b="0" i="0" dirty="0">
                          <a:solidFill>
                            <a:srgbClr val="7030A0"/>
                          </a:solidFill>
                          <a:latin typeface="Comic Sans MS"/>
                        </a:rPr>
                        <a:t>Safety Officer: Leonie</a:t>
                      </a:r>
                    </a:p>
                  </a:txBody>
                  <a:tcPr anchor="ctr"/>
                </a:tc>
                <a:extLst>
                  <a:ext uri="{0D108BD9-81ED-4DB2-BD59-A6C34878D82A}">
                    <a16:rowId xmlns:a16="http://schemas.microsoft.com/office/drawing/2014/main" val="2727275158"/>
                  </a:ext>
                </a:extLst>
              </a:tr>
              <a:tr h="457608">
                <a:tc>
                  <a:txBody>
                    <a:bodyPr/>
                    <a:lstStyle/>
                    <a:p>
                      <a:pPr marL="0" marR="0" lvl="0" indent="0" algn="l" rtl="0" eaLnBrk="1" fontAlgn="auto" latinLnBrk="0" hangingPunct="1">
                        <a:lnSpc>
                          <a:spcPct val="150000"/>
                        </a:lnSpc>
                        <a:spcBef>
                          <a:spcPts val="0"/>
                        </a:spcBef>
                        <a:spcAft>
                          <a:spcPts val="0"/>
                        </a:spcAft>
                        <a:buClrTx/>
                        <a:buSzTx/>
                        <a:buFontTx/>
                        <a:buNone/>
                      </a:pPr>
                      <a:r>
                        <a:rPr lang="en-AU" sz="1800" b="0" i="0" dirty="0">
                          <a:solidFill>
                            <a:srgbClr val="7030A0"/>
                          </a:solidFill>
                          <a:latin typeface="Comic Sans MS"/>
                        </a:rPr>
                        <a:t>Zoom Buttons: Paul</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800" b="0" i="0" dirty="0">
                          <a:solidFill>
                            <a:srgbClr val="7030A0"/>
                          </a:solidFill>
                          <a:latin typeface="Comic Sans MS"/>
                        </a:rPr>
                        <a:t>Cantor: Barry</a:t>
                      </a:r>
                    </a:p>
                  </a:txBody>
                  <a:tcPr anchor="ctr"/>
                </a:tc>
                <a:tc>
                  <a:txBody>
                    <a:bodyPr/>
                    <a:lstStyle/>
                    <a:p>
                      <a:pPr>
                        <a:lnSpc>
                          <a:spcPct val="150000"/>
                        </a:lnSpc>
                      </a:pPr>
                      <a:r>
                        <a:rPr lang="en-AU" sz="1800" b="0" i="0" dirty="0">
                          <a:solidFill>
                            <a:srgbClr val="7030A0"/>
                          </a:solidFill>
                          <a:latin typeface="Comic Sans MS"/>
                        </a:rPr>
                        <a:t>Attendance: Rachel</a:t>
                      </a:r>
                      <a:endParaRPr lang="en-US" dirty="0"/>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9416" y="5907973"/>
            <a:ext cx="3271234" cy="646331"/>
          </a:xfrm>
          <a:prstGeom prst="rect">
            <a:avLst/>
          </a:prstGeom>
          <a:noFill/>
        </p:spPr>
        <p:txBody>
          <a:bodyPr wrap="square" lIns="91440" tIns="45720" rIns="91440" bIns="45720" rtlCol="0" anchor="t">
            <a:spAutoFit/>
          </a:bodyPr>
          <a:lstStyle/>
          <a:p>
            <a:r>
              <a:rPr lang="en-US">
                <a:solidFill>
                  <a:srgbClr val="7030A0"/>
                </a:solidFill>
                <a:latin typeface="Comic Sans MS"/>
              </a:rPr>
              <a:t>Extra resources developed </a:t>
            </a:r>
          </a:p>
          <a:p>
            <a:r>
              <a:rPr lang="en-US">
                <a:solidFill>
                  <a:srgbClr val="7030A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839416" y="836712"/>
            <a:ext cx="4968552" cy="3507343"/>
          </a:xfrm>
          <a:prstGeom prst="roundRect">
            <a:avLst/>
          </a:prstGeom>
          <a:solidFill>
            <a:srgbClr val="99102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EFCE92"/>
                </a:solidFill>
                <a:latin typeface="Comic Sans MS"/>
              </a:rPr>
              <a:t>Fellowship time</a:t>
            </a:r>
          </a:p>
          <a:p>
            <a:pPr algn="ctr"/>
            <a:r>
              <a:rPr lang="en-US" sz="2400">
                <a:solidFill>
                  <a:srgbClr val="EFCE92"/>
                </a:solidFill>
                <a:latin typeface="Comic Sans MS"/>
              </a:rPr>
              <a:t>Thank you, Julie </a:t>
            </a:r>
          </a:p>
          <a:p>
            <a:pPr algn="ctr"/>
            <a:r>
              <a:rPr lang="en-US" sz="2400">
                <a:solidFill>
                  <a:srgbClr val="EFCE92"/>
                </a:solidFill>
                <a:latin typeface="Comic Sans MS"/>
              </a:rPr>
              <a:t>for leading Fellowship </a:t>
            </a:r>
          </a:p>
          <a:p>
            <a:pPr algn="ctr"/>
            <a:endParaRPr lang="en-US" sz="2400">
              <a:solidFill>
                <a:srgbClr val="EFCE92"/>
              </a:solidFill>
              <a:latin typeface="Comic Sans MS"/>
            </a:endParaRPr>
          </a:p>
          <a:p>
            <a:pPr algn="ctr"/>
            <a:r>
              <a:rPr lang="en-US" sz="2400">
                <a:solidFill>
                  <a:srgbClr val="EFCE92"/>
                </a:solidFill>
                <a:latin typeface="Comic Sans MS"/>
              </a:rPr>
              <a:t>Please feel welcome to linger or pop a message in the chat and head off when you are ready.</a:t>
            </a:r>
            <a:r>
              <a:rPr lang="en-GB" sz="2400">
                <a:solidFill>
                  <a:srgbClr val="EFCE92"/>
                </a:solidFill>
                <a:latin typeface="Comic Sans MS"/>
              </a:rPr>
              <a:t>​</a:t>
            </a:r>
            <a:endParaRPr lang="en-GB">
              <a:solidFill>
                <a:srgbClr val="002060"/>
              </a:solidFill>
              <a:ea typeface="Calibri"/>
              <a:cs typeface="Calibri"/>
            </a:endParaRPr>
          </a:p>
        </p:txBody>
      </p:sp>
      <p:sp>
        <p:nvSpPr>
          <p:cNvPr id="6" name="TextBox 5">
            <a:extLst>
              <a:ext uri="{FF2B5EF4-FFF2-40B4-BE49-F238E27FC236}">
                <a16:creationId xmlns:a16="http://schemas.microsoft.com/office/drawing/2014/main" id="{2F23F081-C3D0-8FB3-02A3-5F2FAE72C712}"/>
              </a:ext>
            </a:extLst>
          </p:cNvPr>
          <p:cNvSpPr txBox="1"/>
          <p:nvPr/>
        </p:nvSpPr>
        <p:spPr>
          <a:xfrm>
            <a:off x="8105958" y="6184972"/>
            <a:ext cx="3271234" cy="369332"/>
          </a:xfrm>
          <a:prstGeom prst="rect">
            <a:avLst/>
          </a:prstGeom>
          <a:noFill/>
        </p:spPr>
        <p:txBody>
          <a:bodyPr wrap="square" lIns="91440" tIns="45720" rIns="91440" bIns="45720" rtlCol="0" anchor="t">
            <a:spAutoFit/>
          </a:bodyPr>
          <a:lstStyle/>
          <a:p>
            <a:r>
              <a:rPr lang="en-US">
                <a:solidFill>
                  <a:srgbClr val="7030A0"/>
                </a:solidFill>
                <a:latin typeface="Comic Sans MS"/>
              </a:rPr>
              <a:t>All artwork by Padlet</a:t>
            </a:r>
          </a:p>
        </p:txBody>
      </p:sp>
      <p:pic>
        <p:nvPicPr>
          <p:cNvPr id="5" name="Picture 4" descr="A group of candles with a heart and a star&#10;&#10;AI-generated content may be incorrect.">
            <a:extLst>
              <a:ext uri="{FF2B5EF4-FFF2-40B4-BE49-F238E27FC236}">
                <a16:creationId xmlns:a16="http://schemas.microsoft.com/office/drawing/2014/main" id="{B8B43DF3-98D9-0A61-61F6-5031C03E3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2" y="692696"/>
            <a:ext cx="3507343" cy="3507343"/>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200456" y="6165305"/>
            <a:ext cx="333400" cy="365125"/>
          </a:xfrm>
        </p:spPr>
        <p:txBody>
          <a:bodyPr/>
          <a:lstStyle/>
          <a:p>
            <a:pPr algn="l"/>
            <a:fld id="{D6BAAE04-8869-45BD-9FC4-571BC1F4B92A}" type="slidenum">
              <a:rPr lang="en-AU" sz="1400" smtClean="0"/>
              <a:pPr algn="l"/>
              <a:t>7</a:t>
            </a:fld>
            <a:endParaRPr lang="en-AU" sz="1400"/>
          </a:p>
        </p:txBody>
      </p:sp>
      <p:sp>
        <p:nvSpPr>
          <p:cNvPr id="2" name="Rectangle 1"/>
          <p:cNvSpPr/>
          <p:nvPr/>
        </p:nvSpPr>
        <p:spPr>
          <a:xfrm>
            <a:off x="4371701" y="2397086"/>
            <a:ext cx="3889023" cy="2606163"/>
          </a:xfrm>
          <a:prstGeom prst="rect">
            <a:avLst/>
          </a:prstGeom>
        </p:spPr>
        <p:txBody>
          <a:bodyPr wrap="square" lIns="91440" tIns="45720" rIns="91440" bIns="45720" anchor="t">
            <a:spAutoFit/>
          </a:bodyPr>
          <a:lstStyle/>
          <a:p>
            <a:pPr>
              <a:lnSpc>
                <a:spcPct val="150000"/>
              </a:lnSpc>
            </a:pPr>
            <a:r>
              <a:rPr lang="en-AU" sz="2800" b="1">
                <a:solidFill>
                  <a:srgbClr val="7030A0"/>
                </a:solidFill>
                <a:latin typeface="Comic Sans MS"/>
                <a:cs typeface="Arial"/>
              </a:rPr>
              <a:t>All: </a:t>
            </a:r>
            <a:r>
              <a:rPr lang="en-AU" sz="2800" b="1">
                <a:latin typeface="Comic Sans MS"/>
                <a:cs typeface="Arial"/>
              </a:rPr>
              <a:t>Holy God, </a:t>
            </a:r>
            <a:endParaRPr lang="en-AU" sz="3600">
              <a:latin typeface="Comic Sans MS"/>
              <a:cs typeface="Arial"/>
            </a:endParaRPr>
          </a:p>
          <a:p>
            <a:pPr>
              <a:lnSpc>
                <a:spcPct val="150000"/>
              </a:lnSpc>
            </a:pPr>
            <a:r>
              <a:rPr lang="en-AU" sz="2800" b="1">
                <a:latin typeface="Comic Sans MS"/>
                <a:cs typeface="Arial"/>
              </a:rPr>
              <a:t>holy and mighty, </a:t>
            </a:r>
            <a:endParaRPr lang="en-AU" sz="3600">
              <a:latin typeface="Comic Sans MS"/>
              <a:cs typeface="Arial"/>
            </a:endParaRPr>
          </a:p>
          <a:p>
            <a:pPr>
              <a:lnSpc>
                <a:spcPct val="150000"/>
              </a:lnSpc>
            </a:pPr>
            <a:r>
              <a:rPr lang="en-AU" sz="2800" b="1">
                <a:latin typeface="Comic Sans MS"/>
                <a:cs typeface="Arial"/>
              </a:rPr>
              <a:t>holy and immortal, </a:t>
            </a:r>
            <a:endParaRPr lang="en-AU" sz="3600">
              <a:latin typeface="Comic Sans MS"/>
              <a:cs typeface="Arial"/>
            </a:endParaRPr>
          </a:p>
          <a:p>
            <a:pPr>
              <a:lnSpc>
                <a:spcPct val="150000"/>
              </a:lnSpc>
            </a:pPr>
            <a:r>
              <a:rPr lang="en-AU" sz="2800" b="1">
                <a:latin typeface="Comic Sans MS"/>
                <a:cs typeface="Arial"/>
              </a:rPr>
              <a:t>have mercy on us.</a:t>
            </a:r>
            <a:endParaRPr lang="en-AU" sz="3600">
              <a:latin typeface="Comic Sans MS"/>
              <a:cs typeface="Arial"/>
            </a:endParaRPr>
          </a:p>
        </p:txBody>
      </p:sp>
      <p:sp>
        <p:nvSpPr>
          <p:cNvPr id="3" name="TextBox 2">
            <a:extLst>
              <a:ext uri="{FF2B5EF4-FFF2-40B4-BE49-F238E27FC236}">
                <a16:creationId xmlns:a16="http://schemas.microsoft.com/office/drawing/2014/main" id="{382F90CC-5A7C-A49B-13D6-8A54EB859E5A}"/>
              </a:ext>
            </a:extLst>
          </p:cNvPr>
          <p:cNvSpPr txBox="1"/>
          <p:nvPr/>
        </p:nvSpPr>
        <p:spPr>
          <a:xfrm>
            <a:off x="4572000" y="838111"/>
            <a:ext cx="30480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baseline="0">
                <a:solidFill>
                  <a:srgbClr val="7030A0"/>
                </a:solidFill>
                <a:latin typeface="Comic Sans MS"/>
              </a:rPr>
              <a:t>The Trisagion</a:t>
            </a:r>
            <a:endParaRPr lang="en-US" i="1"/>
          </a:p>
        </p:txBody>
      </p:sp>
    </p:spTree>
    <p:extLst>
      <p:ext uri="{BB962C8B-B14F-4D97-AF65-F5344CB8AC3E}">
        <p14:creationId xmlns:p14="http://schemas.microsoft.com/office/powerpoint/2010/main" val="3624626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601277"/>
            <a:ext cx="2354028" cy="584775"/>
          </a:xfrm>
          <a:prstGeom prst="rect">
            <a:avLst/>
          </a:prstGeom>
          <a:noFill/>
        </p:spPr>
        <p:txBody>
          <a:bodyPr wrap="square" lIns="91440" tIns="45720" rIns="91440" bIns="45720" rtlCol="0" anchor="t">
            <a:spAutoFit/>
          </a:bodyPr>
          <a:lstStyle/>
          <a:p>
            <a:pPr algn="ctr"/>
            <a:r>
              <a:rPr lang="en-AU" sz="3200" i="1">
                <a:solidFill>
                  <a:srgbClr val="7030A0"/>
                </a:solidFill>
                <a:latin typeface="Comic Sans MS"/>
                <a:cs typeface="Arial"/>
              </a:rPr>
              <a:t>Sentence</a:t>
            </a:r>
          </a:p>
        </p:txBody>
      </p:sp>
      <p:sp>
        <p:nvSpPr>
          <p:cNvPr id="4" name="TextBox 3">
            <a:extLst>
              <a:ext uri="{FF2B5EF4-FFF2-40B4-BE49-F238E27FC236}">
                <a16:creationId xmlns:a16="http://schemas.microsoft.com/office/drawing/2014/main" id="{5B72F64F-A191-E5FE-EA13-F8D7876D2AE8}"/>
              </a:ext>
            </a:extLst>
          </p:cNvPr>
          <p:cNvSpPr txBox="1"/>
          <p:nvPr/>
        </p:nvSpPr>
        <p:spPr>
          <a:xfrm>
            <a:off x="569721" y="1711492"/>
            <a:ext cx="11052557" cy="665952"/>
          </a:xfrm>
          <a:prstGeom prst="rect">
            <a:avLst/>
          </a:prstGeom>
          <a:noFill/>
        </p:spPr>
        <p:txBody>
          <a:bodyPr wrap="square" lIns="91440" tIns="45720" rIns="91440" bIns="45720" rtlCol="0" anchor="t">
            <a:spAutoFit/>
          </a:bodyPr>
          <a:lstStyle/>
          <a:p>
            <a:pPr>
              <a:lnSpc>
                <a:spcPct val="150000"/>
              </a:lnSpc>
            </a:pPr>
            <a:r>
              <a:rPr lang="en-AU" sz="2800">
                <a:solidFill>
                  <a:srgbClr val="7030A0"/>
                </a:solidFill>
                <a:latin typeface="Comic Sans MS"/>
                <a:cs typeface="Arial"/>
              </a:rPr>
              <a:t>Leader:</a:t>
            </a:r>
            <a:r>
              <a:rPr lang="en-AU" sz="2800">
                <a:solidFill>
                  <a:srgbClr val="00B050"/>
                </a:solidFill>
                <a:latin typeface="Comic Sans MS"/>
                <a:cs typeface="Arial"/>
              </a:rPr>
              <a:t> </a:t>
            </a:r>
            <a:r>
              <a:rPr lang="en-AU" sz="2800">
                <a:latin typeface="Comic Sans MS"/>
                <a:cs typeface="Arial"/>
              </a:rPr>
              <a:t>I invite our Cantor to proclaim the sentence for today.</a:t>
            </a:r>
            <a:endParaRPr lang="en-US" sz="2800"/>
          </a:p>
        </p:txBody>
      </p:sp>
      <p:sp>
        <p:nvSpPr>
          <p:cNvPr id="5" name="Rectangle 1">
            <a:extLst>
              <a:ext uri="{FF2B5EF4-FFF2-40B4-BE49-F238E27FC236}">
                <a16:creationId xmlns:a16="http://schemas.microsoft.com/office/drawing/2014/main" id="{9CCCBCB7-08F4-66F6-BC96-615E3DEF30CE}"/>
              </a:ext>
            </a:extLst>
          </p:cNvPr>
          <p:cNvSpPr>
            <a:spLocks noChangeArrowheads="1"/>
          </p:cNvSpPr>
          <p:nvPr/>
        </p:nvSpPr>
        <p:spPr bwMode="auto">
          <a:xfrm>
            <a:off x="0" y="-323471"/>
            <a:ext cx="65" cy="6469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D1E9D88B-7DEE-1924-6596-408CA5C46252}"/>
              </a:ext>
            </a:extLst>
          </p:cNvPr>
          <p:cNvSpPr txBox="1"/>
          <p:nvPr/>
        </p:nvSpPr>
        <p:spPr>
          <a:xfrm>
            <a:off x="767408" y="3173506"/>
            <a:ext cx="10369152" cy="1815882"/>
          </a:xfrm>
          <a:prstGeom prst="rect">
            <a:avLst/>
          </a:prstGeom>
          <a:noFill/>
        </p:spPr>
        <p:txBody>
          <a:bodyPr wrap="square" lIns="91440" tIns="45720" rIns="91440" bIns="45720" rtlCol="0" anchor="t">
            <a:spAutoFit/>
          </a:bodyPr>
          <a:lstStyle/>
          <a:p>
            <a:pPr lvl="0" eaLnBrk="0" fontAlgn="base" hangingPunct="0">
              <a:lnSpc>
                <a:spcPct val="150000"/>
              </a:lnSpc>
            </a:pPr>
            <a:r>
              <a:rPr lang="en-AU" sz="2800" b="1">
                <a:solidFill>
                  <a:srgbClr val="7030A0"/>
                </a:solidFill>
                <a:latin typeface="Comic Sans MS" panose="030F0902030302020204" pitchFamily="66" charset="0"/>
                <a:cs typeface="Arial"/>
              </a:rPr>
              <a:t>Cantor:</a:t>
            </a:r>
            <a:r>
              <a:rPr lang="en-AU" sz="2800" b="1">
                <a:solidFill>
                  <a:srgbClr val="00B050"/>
                </a:solidFill>
                <a:latin typeface="Comic Sans MS" panose="030F0902030302020204" pitchFamily="66" charset="0"/>
                <a:cs typeface="Arial"/>
              </a:rPr>
              <a:t> </a:t>
            </a:r>
            <a:r>
              <a:rPr lang="en-AU" altLang="en-US" sz="2800">
                <a:latin typeface="Comic Sans MS" panose="030F0902030302020204" pitchFamily="66" charset="0"/>
              </a:rPr>
              <a:t>A virgin shall conceive and bear a son, and his name shall be called Emmanuel: God with us.</a:t>
            </a:r>
            <a:r>
              <a:rPr lang="en-US" altLang="en-US" sz="2800">
                <a:solidFill>
                  <a:srgbClr val="333333"/>
                </a:solidFill>
                <a:latin typeface="Comic Sans MS" panose="030F0902030302020204" pitchFamily="66" charset="0"/>
              </a:rPr>
              <a:t>				</a:t>
            </a:r>
          </a:p>
          <a:p>
            <a:pPr lvl="0" eaLnBrk="0" fontAlgn="base" hangingPunct="0">
              <a:spcBef>
                <a:spcPct val="0"/>
              </a:spcBef>
              <a:spcAft>
                <a:spcPct val="0"/>
              </a:spcAft>
            </a:pPr>
            <a:r>
              <a:rPr lang="en-US" altLang="en-US" sz="2800">
                <a:solidFill>
                  <a:srgbClr val="333333"/>
                </a:solidFill>
                <a:latin typeface="Comic Sans MS" panose="030F0902030302020204" pitchFamily="66" charset="0"/>
              </a:rPr>
              <a:t>								</a:t>
            </a:r>
            <a:r>
              <a:rPr lang="en-US" altLang="en-US" sz="2800">
                <a:solidFill>
                  <a:srgbClr val="7030A0"/>
                </a:solidFill>
                <a:latin typeface="Comic Sans MS" panose="030F0902030302020204" pitchFamily="66" charset="0"/>
              </a:rPr>
              <a:t>Matthew 1.23</a:t>
            </a:r>
          </a:p>
        </p:txBody>
      </p:sp>
    </p:spTree>
    <p:extLst>
      <p:ext uri="{BB962C8B-B14F-4D97-AF65-F5344CB8AC3E}">
        <p14:creationId xmlns:p14="http://schemas.microsoft.com/office/powerpoint/2010/main" val="11145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32440" y="6295753"/>
            <a:ext cx="2133600" cy="365125"/>
          </a:xfrm>
        </p:spPr>
        <p:txBody>
          <a:bodyPr/>
          <a:lstStyle/>
          <a:p>
            <a:fld id="{D6BAAE04-8869-45BD-9FC4-571BC1F4B92A}" type="slidenum">
              <a:rPr lang="en-AU" smtClean="0"/>
              <a:t>9</a:t>
            </a:fld>
            <a:endParaRPr lang="en-AU"/>
          </a:p>
        </p:txBody>
      </p:sp>
      <p:sp>
        <p:nvSpPr>
          <p:cNvPr id="3" name="Rectangle 2"/>
          <p:cNvSpPr/>
          <p:nvPr/>
        </p:nvSpPr>
        <p:spPr>
          <a:xfrm>
            <a:off x="839416" y="1199690"/>
            <a:ext cx="10801199" cy="5109412"/>
          </a:xfrm>
          <a:prstGeom prst="rect">
            <a:avLst/>
          </a:prstGeom>
        </p:spPr>
        <p:txBody>
          <a:bodyPr wrap="square" lIns="91440" tIns="45720" rIns="91440" bIns="45720" anchor="t">
            <a:spAutoFit/>
          </a:bodyPr>
          <a:lstStyle/>
          <a:p>
            <a:pPr>
              <a:lnSpc>
                <a:spcPct val="150000"/>
              </a:lnSpc>
            </a:pPr>
            <a:r>
              <a:rPr lang="en-US" sz="2800" b="1">
                <a:solidFill>
                  <a:srgbClr val="7030A0"/>
                </a:solidFill>
                <a:latin typeface="Comic Sans MS" panose="030F0902030302020204" pitchFamily="66" charset="0"/>
              </a:rPr>
              <a:t>All: </a:t>
            </a:r>
          </a:p>
          <a:p>
            <a:pPr>
              <a:lnSpc>
                <a:spcPct val="150000"/>
              </a:lnSpc>
            </a:pPr>
            <a:r>
              <a:rPr lang="en-AU" sz="2400" b="1">
                <a:latin typeface="Comic Sans MS" panose="030F0702030302020204" pitchFamily="66" charset="0"/>
              </a:rPr>
              <a:t>We gather, as Advent draws to a close: Come Jesus, be with us.</a:t>
            </a:r>
            <a:br>
              <a:rPr lang="en-AU" sz="2400" b="1">
                <a:latin typeface="Comic Sans MS" panose="030F0702030302020204" pitchFamily="66" charset="0"/>
              </a:rPr>
            </a:br>
            <a:r>
              <a:rPr lang="en-AU" sz="2400" b="1">
                <a:latin typeface="Comic Sans MS" panose="030F0702030302020204" pitchFamily="66" charset="0"/>
              </a:rPr>
              <a:t>In the stillness of the night: Come Jesus, be with us.</a:t>
            </a:r>
            <a:br>
              <a:rPr lang="en-AU" sz="2400" b="1">
                <a:latin typeface="Comic Sans MS" panose="030F0702030302020204" pitchFamily="66" charset="0"/>
              </a:rPr>
            </a:br>
            <a:r>
              <a:rPr lang="en-AU" sz="2400" b="1">
                <a:latin typeface="Comic Sans MS" panose="030F0702030302020204" pitchFamily="66" charset="0"/>
              </a:rPr>
              <a:t>In the movement of the day: Come Jesus, be with us.</a:t>
            </a:r>
            <a:br>
              <a:rPr lang="en-AU" sz="2400" b="1">
                <a:latin typeface="Comic Sans MS" panose="030F0702030302020204" pitchFamily="66" charset="0"/>
              </a:rPr>
            </a:br>
            <a:r>
              <a:rPr lang="en-AU" sz="2400" b="1">
                <a:latin typeface="Comic Sans MS" panose="030F0702030302020204" pitchFamily="66" charset="0"/>
              </a:rPr>
              <a:t>In the rest and balm of sleep: Come Jesus, be with us.</a:t>
            </a:r>
            <a:br>
              <a:rPr lang="en-AU" sz="2400" b="1">
                <a:latin typeface="Comic Sans MS" panose="030F0702030302020204" pitchFamily="66" charset="0"/>
              </a:rPr>
            </a:br>
            <a:r>
              <a:rPr lang="en-AU" sz="2400" b="1">
                <a:latin typeface="Comic Sans MS" panose="030F0702030302020204" pitchFamily="66" charset="0"/>
              </a:rPr>
              <a:t>In the activity of our waking: Come Jesus, be with us.</a:t>
            </a:r>
            <a:br>
              <a:rPr lang="en-AU" sz="2400" b="1">
                <a:latin typeface="Comic Sans MS" panose="030F0702030302020204" pitchFamily="66" charset="0"/>
              </a:rPr>
            </a:br>
            <a:r>
              <a:rPr lang="en-AU" sz="2400" b="1">
                <a:latin typeface="Comic Sans MS" panose="030F0702030302020204" pitchFamily="66" charset="0"/>
              </a:rPr>
              <a:t>As Advent draws to a close and Christmas dawns: </a:t>
            </a:r>
          </a:p>
          <a:p>
            <a:pPr>
              <a:lnSpc>
                <a:spcPct val="150000"/>
              </a:lnSpc>
            </a:pPr>
            <a:r>
              <a:rPr lang="en-AU" sz="2400" b="1">
                <a:latin typeface="Comic Sans MS" panose="030F0702030302020204" pitchFamily="66" charset="0"/>
              </a:rPr>
              <a:t>Come Jesus, be with us.</a:t>
            </a:r>
            <a:br>
              <a:rPr lang="en-AU" sz="2400" b="1">
                <a:latin typeface="Comic Sans MS" panose="030F0702030302020204" pitchFamily="66" charset="0"/>
              </a:rPr>
            </a:br>
            <a:r>
              <a:rPr lang="en-AU" sz="2400" b="1">
                <a:latin typeface="Comic Sans MS" panose="030F0702030302020204" pitchFamily="66" charset="0"/>
              </a:rPr>
              <a:t>Amen.</a:t>
            </a:r>
            <a:endParaRPr lang="en-US" sz="2200" b="1">
              <a:latin typeface="Comic Sans MS" panose="030F0702030302020204" pitchFamily="66" charset="0"/>
              <a:cs typeface="Times New Roman"/>
            </a:endParaRPr>
          </a:p>
        </p:txBody>
      </p:sp>
      <p:sp>
        <p:nvSpPr>
          <p:cNvPr id="5" name="TextBox 3">
            <a:extLst>
              <a:ext uri="{FF2B5EF4-FFF2-40B4-BE49-F238E27FC236}">
                <a16:creationId xmlns:a16="http://schemas.microsoft.com/office/drawing/2014/main" id="{46CE438D-45AC-D00F-4F6E-C5D92F5D51DF}"/>
              </a:ext>
            </a:extLst>
          </p:cNvPr>
          <p:cNvSpPr txBox="1"/>
          <p:nvPr/>
        </p:nvSpPr>
        <p:spPr>
          <a:xfrm>
            <a:off x="3996035" y="260648"/>
            <a:ext cx="419631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7030A0"/>
                </a:solidFill>
                <a:latin typeface="Comic Sans MS"/>
              </a:rPr>
              <a:t>Prayer of Approach</a:t>
            </a:r>
          </a:p>
        </p:txBody>
      </p:sp>
    </p:spTree>
    <p:extLst>
      <p:ext uri="{BB962C8B-B14F-4D97-AF65-F5344CB8AC3E}">
        <p14:creationId xmlns:p14="http://schemas.microsoft.com/office/powerpoint/2010/main" val="54897591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16fb4d664aabc806e7af5cdee702b3c">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9e136b95f29704e76317e6ef3651e1b7"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7CF8D1-0327-4255-8642-1F8F2C883F85}">
  <ds:schemaRef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purl.org/dc/dcmitype/"/>
    <ds:schemaRef ds:uri="http://purl.org/dc/elements/1.1/"/>
    <ds:schemaRef ds:uri="ec033be3-6e3d-434c-bca7-6d953e43020a"/>
    <ds:schemaRef ds:uri="e1300d55-8519-4834-8849-904d53629995"/>
    <ds:schemaRef ds:uri="http://www.w3.org/XML/1998/namespace"/>
  </ds:schemaRefs>
</ds:datastoreItem>
</file>

<file path=customXml/itemProps2.xml><?xml version="1.0" encoding="utf-8"?>
<ds:datastoreItem xmlns:ds="http://schemas.openxmlformats.org/officeDocument/2006/customXml" ds:itemID="{2BFE5A37-609A-4F0E-B521-5B1B218333C9}">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D67B0B-0E88-4A5A-956B-54CEEF894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5060</Words>
  <Application>Microsoft Office PowerPoint</Application>
  <PresentationFormat>Widescreen</PresentationFormat>
  <Paragraphs>547</Paragraphs>
  <Slides>61</Slides>
  <Notes>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61</vt:i4>
      </vt:variant>
    </vt:vector>
  </HeadingPairs>
  <TitlesOfParts>
    <vt:vector size="73" baseType="lpstr">
      <vt:lpstr>Arial</vt:lpstr>
      <vt:lpstr>Calibri</vt:lpstr>
      <vt:lpstr>Comic Sans MS</vt:lpstr>
      <vt:lpstr>Tahoma</vt:lpstr>
      <vt:lpstr>Times New Roman</vt:lpstr>
      <vt:lpstr>-webkit-standard</vt:lpstr>
      <vt:lpstr>Wingdings</vt:lpstr>
      <vt:lpstr>Wingdings,Sans-Serif</vt:lpstr>
      <vt:lpstr>Office Theme</vt:lpstr>
      <vt:lpstr>2_Office Theme</vt:lpstr>
      <vt:lpstr>4_Office Theme</vt:lpstr>
      <vt:lpstr>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Reflection  Leader: We pause to reflect on Love   How do we experience God’s love? Are there areas of our lives into which we could invite more love?  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7</cp:revision>
  <cp:lastPrinted>2019-01-02T23:00:29Z</cp:lastPrinted>
  <dcterms:created xsi:type="dcterms:W3CDTF">2018-08-20T02:08:08Z</dcterms:created>
  <dcterms:modified xsi:type="dcterms:W3CDTF">2025-12-21T04:28:10Z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0x01010067999BE31A5853479B8E37FC991E0AB2</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MSIP_Label_5137c702-58a9-4d31-a34f-27babbd913b9_Enabled">
    <vt:lpwstr>true</vt:lpwstr>
  </property>
  <property fmtid="{D5CDD505-2E9C-101B-9397-08002B2CF9AE}" pid="8" name="MSIP_Label_5137c702-58a9-4d31-a34f-27babbd913b9_SetDate">
    <vt:lpwstr>2025-12-13T22:53:35Z</vt:lpwstr>
  </property>
  <property fmtid="{D5CDD505-2E9C-101B-9397-08002B2CF9AE}" pid="9" name="MSIP_Label_5137c702-58a9-4d31-a34f-27babbd913b9_Method">
    <vt:lpwstr>Standard</vt:lpwstr>
  </property>
  <property fmtid="{D5CDD505-2E9C-101B-9397-08002B2CF9AE}" pid="10" name="MSIP_Label_5137c702-58a9-4d31-a34f-27babbd913b9_Name">
    <vt:lpwstr>defa4170-0d19-0005-0004-bc88714345d2</vt:lpwstr>
  </property>
  <property fmtid="{D5CDD505-2E9C-101B-9397-08002B2CF9AE}" pid="11" name="MSIP_Label_5137c702-58a9-4d31-a34f-27babbd913b9_SiteId">
    <vt:lpwstr>fa02d289-7836-4c84-a501-d867a1ac46c3</vt:lpwstr>
  </property>
  <property fmtid="{D5CDD505-2E9C-101B-9397-08002B2CF9AE}" pid="12" name="MSIP_Label_5137c702-58a9-4d31-a34f-27babbd913b9_ActionId">
    <vt:lpwstr>616f6eda-a3aa-450d-8ff8-aae7dfb96e78</vt:lpwstr>
  </property>
  <property fmtid="{D5CDD505-2E9C-101B-9397-08002B2CF9AE}" pid="13" name="MSIP_Label_5137c702-58a9-4d31-a34f-27babbd913b9_ContentBits">
    <vt:lpwstr>0</vt:lpwstr>
  </property>
  <property fmtid="{D5CDD505-2E9C-101B-9397-08002B2CF9AE}" pid="14" name="MSIP_Label_5137c702-58a9-4d31-a34f-27babbd913b9_Tag">
    <vt:lpwstr>10, 3, 0, 1</vt:lpwstr>
  </property>
</Properties>
</file>