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73" r:id="rId2"/>
    <p:sldId id="257" r:id="rId3"/>
    <p:sldId id="258" r:id="rId4"/>
    <p:sldId id="268" r:id="rId5"/>
    <p:sldId id="264" r:id="rId6"/>
    <p:sldId id="259" r:id="rId7"/>
    <p:sldId id="269" r:id="rId8"/>
    <p:sldId id="270" r:id="rId9"/>
    <p:sldId id="271" r:id="rId10"/>
    <p:sldId id="272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07" autoAdjust="0"/>
  </p:normalViewPr>
  <p:slideViewPr>
    <p:cSldViewPr>
      <p:cViewPr varScale="1">
        <p:scale>
          <a:sx n="33" d="100"/>
          <a:sy n="33" d="100"/>
        </p:scale>
        <p:origin x="16" y="5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2025-12-13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3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with text and silhouette of a person and person&#10;&#10;AI-generated content may be incorrect.">
            <a:extLst>
              <a:ext uri="{FF2B5EF4-FFF2-40B4-BE49-F238E27FC236}">
                <a16:creationId xmlns:a16="http://schemas.microsoft.com/office/drawing/2014/main" id="{C25ED3CC-CCB8-0AA2-C1B3-644A720E0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1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C3A84-A129-52EF-1374-174DDD38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3DB1406-0D8B-64D2-2E29-0533ACBC553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2AA6CD-B0D0-ABA5-F65A-8463FBA3AF73}"/>
              </a:ext>
            </a:extLst>
          </p:cNvPr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338E95A-E7F4-EA15-C132-FC3510351530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1083ABB-1748-90B4-DC74-C117ECE8B66D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F42B23A-96A9-46E4-FF65-99D3AE6E94AC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AD39D35-5D52-19A7-35DA-03892071CA61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EA4A269C-79C0-EB6A-6043-E80DF5182B30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B2F17EEE-F195-14D3-5FA9-B22CC4FAB07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9BE0E1C8-B62B-FAB8-9334-605C44704C1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18A1CC9A-B2C6-3356-CA15-3274F3410344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ACCD97B-EC02-33FA-0751-0183867A8034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EE43FFB-FCE8-823F-6384-7530A92722C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498053C6-6176-2F56-C330-65BA717D6E7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AA40BEEA-338C-CB07-15CB-2BD127814073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9185D63-2A43-1098-4CA5-9DA4AA757CEA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E098CF1-E256-3FE7-D5FC-D70CA74116B4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B8015D20-1862-AA07-55FE-0F9195366B4C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4BFA8CAB-DB28-523E-1EB2-C48B269182EA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F049DE8-1C60-B3BA-0816-F91B751F6A1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27A148AF-2E6A-8E44-5802-F88F3672B02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0398231A-D854-E56F-0BD3-8EA6BA0C3163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0159B57C-8CA7-D02E-4974-05B6F64BFB22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3134807-E25F-B28D-F73A-4B33B35F3A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8544C728-1C05-19F0-0D4C-67FBB4422F0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11906DD7-D626-7282-970F-E5CADCC85789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5C85EAA-EC18-471B-1D9C-01CCE069CA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04D69464-DBB0-A6CD-3840-2769F0ABBB1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C0BFD1EF-23E0-6A20-E439-20721BBDED02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D01664C-C073-5063-CACD-3F9324790EA9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B4FF83DC-6B4B-1A7D-6A4A-18282886F7AD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B8BAE47F-4AE9-EE85-A22B-90CB3717CB69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9EDC572-B847-6D7F-E6F3-B2CB7CE9EFAA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D6E9C4E6-6EDC-AEA5-BCB2-DF72B74E7C77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E56319DE-3AA2-9D46-8DB5-1880A32167A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1E3975C7-5DAA-4769-18B5-731138A21FF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000B301B-B60E-A3E6-17B6-C3F71235BBB1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850095F3-401F-6EBC-9027-2EDE35D77D40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F3E2F020-72A0-E3F7-7F5F-B09F65F878B3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622C9C44-20EB-892B-A986-53DA2F44173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B4E2678D-7361-4ADA-2057-F4F23E8EEBE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1860D51E-7BA3-7380-7853-264565CEFF44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FE83B223-150F-B4BF-A9ED-4CF95CAF5BE3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A82F869C-52EC-3270-39C1-4B44C429EC01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15D4CAD2-31B2-72CC-DE41-117BCFE8D0B4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C97BAF9-B59A-2A55-FF2C-B7DCF7ED0EC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C168D6F-7EA2-F4E8-2CFE-8F3B6C034431}"/>
              </a:ext>
            </a:extLst>
          </p:cNvPr>
          <p:cNvSpPr txBox="1"/>
          <p:nvPr/>
        </p:nvSpPr>
        <p:spPr>
          <a:xfrm>
            <a:off x="450033" y="934262"/>
            <a:ext cx="11021496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Obedience Became an Act of Worship </a:t>
            </a: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(Romans 12:1)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Worship Is More Than a Song, It’s Sacrificial Obedience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Joseph never said a recorded word in Scripture, yet his obedience spoke louder than any sermon.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obedience protected Mary, preserved the incarnation, and positioned Jesus for prophecy fulfillment.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True worship is not emotional expression, it is a yielded life.</a:t>
            </a:r>
          </a:p>
        </p:txBody>
      </p:sp>
    </p:spTree>
    <p:extLst>
      <p:ext uri="{BB962C8B-B14F-4D97-AF65-F5344CB8AC3E}">
        <p14:creationId xmlns:p14="http://schemas.microsoft.com/office/powerpoint/2010/main" val="222541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7209330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0" y="2111975"/>
            <a:ext cx="6063055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629499" y="4112274"/>
            <a:ext cx="7773664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1: 46 – 55 &amp; MATTHEW 1: 19 – 25    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834219" y="2724578"/>
            <a:ext cx="8054487" cy="905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61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mo Bold"/>
                <a:cs typeface="Arial" panose="020B0604020202020204" pitchFamily="34" charset="0"/>
                <a:sym typeface="Arimo Bold"/>
              </a:rPr>
              <a:t>SCRIPTURE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114901" y="-1820614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7" y="110990"/>
            <a:ext cx="10795642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531407" y="1819105"/>
            <a:ext cx="108952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</a:t>
            </a:r>
            <a:r>
              <a:rPr lang="en-CA" sz="36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</a:p>
          <a:p>
            <a:endParaRPr lang="en-CA" sz="3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God Interrupts Our Plans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3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Divine Interruption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Challenge of Surrender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D316E-50D4-0AC5-5FC6-346A93108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25D4D23-9801-97A8-E58E-38C41DD4B37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7D4879-0523-618B-9DDB-86521317B01C}"/>
              </a:ext>
            </a:extLst>
          </p:cNvPr>
          <p:cNvGrpSpPr/>
          <p:nvPr/>
        </p:nvGrpSpPr>
        <p:grpSpPr>
          <a:xfrm>
            <a:off x="373602" y="419101"/>
            <a:ext cx="11222215" cy="9267052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754D6A-B0DA-3F0F-FE6E-13E7FF64618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26C399D-5F93-0160-8750-753B4B1835F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E39E7C7-539F-087E-235E-38B8FA52822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7029AA7-A092-E53E-430C-525B952ED5B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6F2F4302-C3E7-2723-BCC6-E4A2F1C5EE5F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DF5FFDA-9FDC-4A6A-C04A-B82AC903B94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4DD4443-2912-1946-049F-42C64329F9D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A0C9EEB-0147-09AD-5E4A-2B4AF333A51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4BBBAF2-4EC4-5FBE-B278-7167BF31E1A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5B9FA8E3-DE6C-5B6D-2A15-79046DE88A3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3102DEC-E239-4C7A-BC51-407D7C0791E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63D6549-461B-E5CA-4523-41CBE99E7FD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CEB41F1-9EB3-24B5-2DFC-EACB077DDCF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772B301-D9CC-E886-B199-0BD77372815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EC6F588-371A-4E87-DD6D-759B83D39FC3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DEFB0F0-4C43-BD66-A5AD-FC09D3259F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59A73F5-EFF0-9C9F-6A27-62B04430A8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AEDE99D-3F08-F75E-CA84-94A6DCB4A1B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D110F0F-2ED1-B676-0804-476345DE1C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7E86DA98-47AB-2314-F402-9B0ABA2C3E6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CA3F908-1071-56AD-0346-D706FEE34BB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CFC1712-8C45-5DFE-7C0C-CC280C1A4AB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D2E342-9A1B-714E-5400-768D7C1D3DAF}"/>
              </a:ext>
            </a:extLst>
          </p:cNvPr>
          <p:cNvSpPr txBox="1"/>
          <p:nvPr/>
        </p:nvSpPr>
        <p:spPr>
          <a:xfrm>
            <a:off x="609600" y="2145244"/>
            <a:ext cx="10711718" cy="5077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The Call to Surrender: (Luke 1:26-34)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An Unimaginable Message</a:t>
            </a:r>
          </a:p>
          <a:p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Troubled and Pondering </a:t>
            </a:r>
          </a:p>
          <a:p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God's Promise of Impossibility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5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3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97DE-5921-35B2-9621-CA0829D0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D6EBD1-E4BE-F4ED-72DF-BA6786706BF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1428B73-699E-DAA2-F616-B4F2A725976F}"/>
              </a:ext>
            </a:extLst>
          </p:cNvPr>
          <p:cNvGrpSpPr/>
          <p:nvPr/>
        </p:nvGrpSpPr>
        <p:grpSpPr>
          <a:xfrm>
            <a:off x="373602" y="114301"/>
            <a:ext cx="10988449" cy="9147916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02C01D-F9EE-CFE6-872E-56CCB92F2CD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56B57E8-A5DB-DE82-BD64-16BC6E37320B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12F965A-BB13-8B8E-84C0-8E5F74212C9E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28D22D2-597C-1142-DBA7-37B0E56924C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E0FF936-D11D-4460-5963-58D6E50B241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2308B22-A3D8-7C74-8DFB-E3C9B31641B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6F6A5C8-8D26-50FB-5C14-041CA573A37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08C2DDB-8F5C-79C8-C1A9-23925859B74D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6385F2D-2583-A290-8B6E-71C1ECB668F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8247766-8D9C-5DB4-F9A1-BCA43011501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489C6C0-12B7-FD50-84AD-BB1E75C0B43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8621FE9-8BA5-6D4A-4C2C-CC923EB543D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1BC5D82-020B-5642-5A8C-A9F0FAAE86A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123D4EA-0C74-9EF5-C2E6-674AF4DDE4E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C8FD28-FC5C-D867-7909-49B941D97AE0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53EC216-0FC3-764E-CC75-55E342DA09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5AF07DC-6734-80BF-6F70-A32C7F9BED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2C451A4E-07FA-F353-5F6E-DFD5CC1B9A5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FA7282A-C1DE-D552-F351-1DDD8BF55A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69662FB-1CDF-7AAA-236B-B9537EB186E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FA3F894-3E2E-36D1-A786-7519FEEDACAB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704E249-1310-3254-325A-8C086A4A56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C26FA0-4443-5735-E13C-0D190AB294BB}"/>
              </a:ext>
            </a:extLst>
          </p:cNvPr>
          <p:cNvSpPr txBox="1"/>
          <p:nvPr/>
        </p:nvSpPr>
        <p:spPr>
          <a:xfrm>
            <a:off x="609600" y="2145244"/>
            <a:ext cx="1065655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Nature of Surrender: Let It Be To Me According to Your Word (Luke 1:38)</a:t>
            </a:r>
          </a:p>
          <a:p>
            <a:pPr>
              <a:buNone/>
            </a:pPr>
            <a:endParaRPr lang="en-CA" sz="54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CA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Mary's Radical "Yes“</a:t>
            </a:r>
          </a:p>
          <a:p>
            <a:endParaRPr lang="en-CA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CA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Acceptance of the Unknown</a:t>
            </a:r>
          </a:p>
          <a:p>
            <a:endParaRPr lang="en-CA" sz="36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CA" sz="36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Sacrifice in Surrender</a:t>
            </a:r>
          </a:p>
        </p:txBody>
      </p:sp>
    </p:spTree>
    <p:extLst>
      <p:ext uri="{BB962C8B-B14F-4D97-AF65-F5344CB8AC3E}">
        <p14:creationId xmlns:p14="http://schemas.microsoft.com/office/powerpoint/2010/main" val="397067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/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/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/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/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7EC07B-1743-4AB2-363E-D2D90EBD1DC2}"/>
              </a:ext>
            </a:extLst>
          </p:cNvPr>
          <p:cNvSpPr txBox="1"/>
          <p:nvPr/>
        </p:nvSpPr>
        <p:spPr>
          <a:xfrm>
            <a:off x="556879" y="1768322"/>
            <a:ext cx="10682940" cy="5902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Cost and Reward of Surrendered Life: (Luke 1:39-55)</a:t>
            </a:r>
          </a:p>
          <a:p>
            <a:endParaRPr lang="en-CA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Immediate and Future Costs of Mary's "Yes”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Participation in God's Redemptive Plan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Joy in the Magnificat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54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F44BF-EF50-E8D9-34D9-95B49062A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E1B9E5C-37C5-5BB5-1B1A-B2FC3EA88C0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93F9DF8-E805-073E-216E-0DAC039D996C}"/>
              </a:ext>
            </a:extLst>
          </p:cNvPr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1913685-36BA-9EEF-E10E-67B8D1A2F903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73740E1-6DED-3223-1D7B-F7F66CD177F0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6AC1404-3D88-D6E6-8F30-215DBD28AA01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7040D89-BE0F-D765-0216-0AF52793F9F9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1D905EB5-5CED-BBBF-CDCE-B7EE5DF825AF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3017C7C2-10D8-5576-1BBB-742E4F0B350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7563032E-750D-50DA-75C5-F3180F207A1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9AE0E8AC-758C-46BC-36C4-32CEB2266925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3184B87-8EB3-AFCA-928F-EA484F794423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406BADB-28FD-D8A4-D531-87EB16D1D0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3BED5E09-4C86-BDD3-40C3-1B8EE31AFE7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39000A70-0245-961F-0B36-2537D8EB54BF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C3ECEB2-2E39-3114-6694-7D70BCEB4479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798A9CA-EA93-7A29-7633-977285C2BE6A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D515A754-FB88-C175-713F-F0863983A5A5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E1F6533B-E20A-258B-7026-6C52461DA85A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3DF70F8-AD45-B44F-CDC9-ED60436FD07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18658A49-9BEB-E0EC-9953-15DD82E4AF0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099E1D0D-3B85-E09F-6940-B8CD197C9092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AD29A461-CF15-D919-0AB1-255C1A36324E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50EDA2B-E9F8-A047-E69A-86AC679883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288200F6-09D0-90A1-CC78-5BC6B39624D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117482D-7321-B463-F5AA-90207AE794E7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65F3F1A-DE9F-E3EB-A6EB-E451AF8C4B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8531E6BD-2972-10A3-CCBC-F7C8E07E3E8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AF32E7E5-1F4A-1C5D-F9EC-13B68F2B90D0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059236C-7A2A-0F69-87E2-E0885C96385D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4FB32AA4-E521-C386-7DC0-184B533FD7FC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B2212A90-BC8F-9E8D-5E56-76359D4D28BB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183FDA86-B6DE-6ECD-32B0-08247618545D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94DEEB54-71AA-7946-0F51-E4A85DA98E08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354BCDF1-6174-B060-5E24-28FAC4A33E3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715F2221-92AB-68FE-F6E3-5F372C2BEE9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8802A945-9607-9AA1-0C93-CDF6E22E915F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FFD71354-3317-A928-55A6-7198A914C95C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58EB2CDB-1119-7AD7-C4AD-04014C9C22D9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927A2DE8-1FF6-07F5-976F-B86066C3D84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8D96FAF3-3629-4665-14A1-0E60F9160F9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CD9FD5F5-4783-3ADD-4F91-8FB43ABBB18E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A53A390D-E9C6-BF1C-ABC4-0BDA0553A3D4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422DB37E-267F-CD14-0682-E35DF4B72E96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1D682187-A283-CE06-199E-A109A6137438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ADB9F610-7923-08F0-400F-551B65DDCCD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E57A047-EA79-7EF7-F341-662A79AB0086}"/>
              </a:ext>
            </a:extLst>
          </p:cNvPr>
          <p:cNvSpPr txBox="1"/>
          <p:nvPr/>
        </p:nvSpPr>
        <p:spPr>
          <a:xfrm>
            <a:off x="471779" y="1719544"/>
            <a:ext cx="11153086" cy="7564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Joseph -The Sacrifice of Obedience</a:t>
            </a: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(Matthew 1:19 – 25) </a:t>
            </a:r>
          </a:p>
          <a:p>
            <a:endParaRPr lang="en-CA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Obedience Required Courage (Matthew 1:20–21)</a:t>
            </a:r>
          </a:p>
          <a:p>
            <a:pPr marL="742950" indent="-742950">
              <a:buAutoNum type="alphaUcPeriod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Obedience in the Face of Fear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Joseph was afraid—afraid of uncertainty, public perception, and stepping into a divine assignment he didn’t fully understand.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God’s first words to him were, “Do not be afraid.”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True worship often begins where fear ends.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54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1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75EE3-2288-9EB2-B600-8ACFE6516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197E40B-4154-3B9E-576A-FCFC7A4E682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E6945AA-F5AC-B905-5906-24FCD39C939D}"/>
              </a:ext>
            </a:extLst>
          </p:cNvPr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FFEEA4-A486-E2C4-9730-51A936C5E205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3029315-2CC2-BA5B-A0FC-D7E273790A11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F9EEC7B9-2AA1-E477-3B98-52014F6794DF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8665AA9-014D-EEF2-F80A-2E5F8EB6157D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B47E3523-99FD-B54B-3AD3-685B9D7D938C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3245858E-652F-042F-1D9A-939DC8600F5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5F9C5220-140E-6D2C-C10C-AA262F330B4F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636D8795-A974-CE19-B525-621A0E7CB371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3159EC1-BF71-1FC0-B3BA-3406B4D8671D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E61C0E7-D9CB-9CF1-4890-10D09249BE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65F028CD-8E8C-BCDD-EDD5-8FAA6AC7884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75C4656E-DD0E-FCFA-C185-713D9605BDE5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75F7F08-A884-CBE8-E075-FD587889AD3F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9A721D3-8DFC-57DE-0293-1692A7100ED8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43DBD667-CF4A-3002-8FA3-697141ACD89C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2308323D-4D88-88AE-520E-B983ECDAE895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FFD9040-84E5-AE1D-EB10-2393E4C476A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E17D9163-77C8-8EBD-BCE1-00EE4766BC4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93016110-27B6-D149-70FF-077CFE69D0E2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C8719D6F-85B0-E0D4-1E2B-EECBFAC83E7B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D3BCC38-110B-161D-5B8C-A3F10879F50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07ACDE11-0F32-337C-3B37-34245609B08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64057251-AD0E-0948-DB42-EE9FA3BF8E0E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7AF4A26-CD4D-C2FD-12B0-D0B16893ABD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E22240F6-0D10-AB7F-010E-6BB59E65B71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59A2CB6-6DBC-5E69-45CC-465288ED71D6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7642B3D0-0D2A-E894-C123-AE59BC0EC641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420D8714-D8CF-BFF4-2D77-2F7BBDA325C8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B42E72FC-0D5C-C488-E949-7D1F8ECCAFCE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BC15557-5039-8C93-AC3B-F9E3C9830AF2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3448701F-D04E-E04D-709C-D036D1020DD8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20295EF5-39B2-52BB-42F9-CBE1259B812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490580D1-6CED-E88D-52E1-7929195D327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B4F28264-C90E-6C9E-A390-BB2BF063B175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23A6B10C-EF9D-A1DD-AEE9-3D301884436F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DAEB31A1-6BB0-4968-C69C-096CD697C046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7AFB6ECB-1A72-9633-F77C-3866180382E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3888E8A0-EDA5-D559-5B50-A06F0DDB8A0F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69028064-E5A7-68AF-7250-7BED76490FDF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E2477932-2233-0572-795B-69B449C9BF11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5DF84B0B-7E69-C46F-CB48-E866FDD8ECEF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3FEAC01C-E5E1-CD6D-14B8-378F822CA948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C4CE794-2FF8-9C5C-F493-12303F95C3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8F7668E-FCBC-D5CF-61CB-CE7138A08822}"/>
              </a:ext>
            </a:extLst>
          </p:cNvPr>
          <p:cNvSpPr txBox="1"/>
          <p:nvPr/>
        </p:nvSpPr>
        <p:spPr>
          <a:xfrm>
            <a:off x="450033" y="1741344"/>
            <a:ext cx="11007244" cy="534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Obedience Required Courage</a:t>
            </a: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(Matthew 1:20–21)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Obedience in the Face of Fear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God’s first words to him were, “Do not be afraid.”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True worship often begins where fear ends.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54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1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E9B22-36C1-D3FB-C101-70215FB6D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F2A0E60-E18A-DCF2-73BE-4C64522AA55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31" t="-46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A256115-6BC7-E41A-F348-F90BE422129C}"/>
              </a:ext>
            </a:extLst>
          </p:cNvPr>
          <p:cNvGrpSpPr/>
          <p:nvPr/>
        </p:nvGrpSpPr>
        <p:grpSpPr>
          <a:xfrm>
            <a:off x="292405" y="-60853"/>
            <a:ext cx="11591823" cy="10287000"/>
            <a:chOff x="0" y="-38100"/>
            <a:chExt cx="2312709" cy="154806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75B5938-E857-C3E6-A165-5B7F208292AA}"/>
                </a:ext>
              </a:extLst>
            </p:cNvPr>
            <p:cNvSpPr/>
            <p:nvPr/>
          </p:nvSpPr>
          <p:spPr>
            <a:xfrm>
              <a:off x="0" y="5098"/>
              <a:ext cx="2312709" cy="1504871"/>
            </a:xfrm>
            <a:custGeom>
              <a:avLst/>
              <a:gdLst/>
              <a:ahLst/>
              <a:cxnLst/>
              <a:rect l="l" t="t" r="r" b="b"/>
              <a:pathLst>
                <a:path w="2312709" h="1504871">
                  <a:moveTo>
                    <a:pt x="24742" y="0"/>
                  </a:moveTo>
                  <a:lnTo>
                    <a:pt x="2287967" y="0"/>
                  </a:lnTo>
                  <a:cubicBezTo>
                    <a:pt x="2301631" y="0"/>
                    <a:pt x="2312709" y="11077"/>
                    <a:pt x="2312709" y="24742"/>
                  </a:cubicBezTo>
                  <a:lnTo>
                    <a:pt x="2312709" y="1480129"/>
                  </a:lnTo>
                  <a:cubicBezTo>
                    <a:pt x="2312709" y="1493794"/>
                    <a:pt x="2301631" y="1504871"/>
                    <a:pt x="2287967" y="1504871"/>
                  </a:cubicBezTo>
                  <a:lnTo>
                    <a:pt x="24742" y="1504871"/>
                  </a:lnTo>
                  <a:cubicBezTo>
                    <a:pt x="11077" y="1504871"/>
                    <a:pt x="0" y="1493794"/>
                    <a:pt x="0" y="1480129"/>
                  </a:cubicBezTo>
                  <a:lnTo>
                    <a:pt x="0" y="24742"/>
                  </a:lnTo>
                  <a:cubicBezTo>
                    <a:pt x="0" y="11077"/>
                    <a:pt x="11077" y="0"/>
                    <a:pt x="2474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9DDF22B-B69B-DD2B-5C95-697889011388}"/>
                </a:ext>
              </a:extLst>
            </p:cNvPr>
            <p:cNvSpPr txBox="1"/>
            <p:nvPr/>
          </p:nvSpPr>
          <p:spPr>
            <a:xfrm>
              <a:off x="0" y="-38100"/>
              <a:ext cx="2312709" cy="1542971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4797D76-5900-D319-9EFB-5F3DF504966D}"/>
              </a:ext>
            </a:extLst>
          </p:cNvPr>
          <p:cNvGrpSpPr/>
          <p:nvPr/>
        </p:nvGrpSpPr>
        <p:grpSpPr>
          <a:xfrm>
            <a:off x="13334107" y="6365954"/>
            <a:ext cx="3402519" cy="3402519"/>
            <a:chOff x="0" y="0"/>
            <a:chExt cx="4536692" cy="453669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5A40701-BC66-835A-F5D3-9E0D2F4AC20E}"/>
                </a:ext>
              </a:extLst>
            </p:cNvPr>
            <p:cNvSpPr/>
            <p:nvPr/>
          </p:nvSpPr>
          <p:spPr>
            <a:xfrm>
              <a:off x="0" y="0"/>
              <a:ext cx="4536692" cy="4536692"/>
            </a:xfrm>
            <a:custGeom>
              <a:avLst/>
              <a:gdLst/>
              <a:ahLst/>
              <a:cxnLst/>
              <a:rect l="l" t="t" r="r" b="b"/>
              <a:pathLst>
                <a:path w="4536692" h="4536692">
                  <a:moveTo>
                    <a:pt x="0" y="0"/>
                  </a:moveTo>
                  <a:lnTo>
                    <a:pt x="4536692" y="0"/>
                  </a:lnTo>
                  <a:lnTo>
                    <a:pt x="4536692" y="4536692"/>
                  </a:lnTo>
                  <a:lnTo>
                    <a:pt x="0" y="4536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CDFCE8C8-C43A-ADDB-BC69-560ACCB5F0D6}"/>
                </a:ext>
              </a:extLst>
            </p:cNvPr>
            <p:cNvGrpSpPr/>
            <p:nvPr/>
          </p:nvGrpSpPr>
          <p:grpSpPr>
            <a:xfrm>
              <a:off x="277127" y="277127"/>
              <a:ext cx="3982437" cy="3982437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0FD3A1C-6B15-A25A-0971-67AD2CDB0B0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8D7ECC2E-B4DD-444E-893B-75904B0EB13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1F921555-0B52-A651-376C-B18C6E258B09}"/>
              </a:ext>
            </a:extLst>
          </p:cNvPr>
          <p:cNvSpPr/>
          <p:nvPr/>
        </p:nvSpPr>
        <p:spPr>
          <a:xfrm>
            <a:off x="13466005" y="-6192028"/>
            <a:ext cx="14474151" cy="14474151"/>
          </a:xfrm>
          <a:custGeom>
            <a:avLst/>
            <a:gdLst/>
            <a:ahLst/>
            <a:cxnLst/>
            <a:rect l="l" t="t" r="r" b="b"/>
            <a:pathLst>
              <a:path w="14474151" h="14474151">
                <a:moveTo>
                  <a:pt x="0" y="0"/>
                </a:moveTo>
                <a:lnTo>
                  <a:pt x="14474150" y="0"/>
                </a:lnTo>
                <a:lnTo>
                  <a:pt x="14474150" y="14474151"/>
                </a:lnTo>
                <a:lnTo>
                  <a:pt x="0" y="14474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EDA581B-3F8B-B8F1-DFEE-4AA541944F0D}"/>
              </a:ext>
            </a:extLst>
          </p:cNvPr>
          <p:cNvGrpSpPr/>
          <p:nvPr/>
        </p:nvGrpSpPr>
        <p:grpSpPr>
          <a:xfrm>
            <a:off x="12850605" y="-760966"/>
            <a:ext cx="8707411" cy="8707411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19433CB-0594-92D9-2386-4C9DC0A39CC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9A658B62-20A7-022E-97BE-5BAFE36D0B2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9429" tIns="89429" rIns="89429" bIns="8942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B29FFA75-76BF-2E34-87F4-C72740FE661D}"/>
              </a:ext>
            </a:extLst>
          </p:cNvPr>
          <p:cNvSpPr/>
          <p:nvPr/>
        </p:nvSpPr>
        <p:spPr>
          <a:xfrm>
            <a:off x="11497013" y="-2343913"/>
            <a:ext cx="6127529" cy="6127529"/>
          </a:xfrm>
          <a:custGeom>
            <a:avLst/>
            <a:gdLst/>
            <a:ahLst/>
            <a:cxnLst/>
            <a:rect l="l" t="t" r="r" b="b"/>
            <a:pathLst>
              <a:path w="6127529" h="6127529">
                <a:moveTo>
                  <a:pt x="0" y="0"/>
                </a:moveTo>
                <a:lnTo>
                  <a:pt x="6127529" y="0"/>
                </a:lnTo>
                <a:lnTo>
                  <a:pt x="6127529" y="6127528"/>
                </a:lnTo>
                <a:lnTo>
                  <a:pt x="0" y="6127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3DC0B108-D773-B08F-1E3D-6D1F4B4ABD2F}"/>
              </a:ext>
            </a:extLst>
          </p:cNvPr>
          <p:cNvGrpSpPr/>
          <p:nvPr/>
        </p:nvGrpSpPr>
        <p:grpSpPr>
          <a:xfrm rot="-3207614">
            <a:off x="15340392" y="-473851"/>
            <a:ext cx="3826657" cy="3685699"/>
            <a:chOff x="0" y="0"/>
            <a:chExt cx="1007844" cy="970719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29AAA93-E504-C04E-706F-615B57EBAE78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A03AC6A3-863B-D0A2-1BA1-4D55E385DA05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43439F7-9853-849A-B3B9-6BBDCA01822D}"/>
              </a:ext>
            </a:extLst>
          </p:cNvPr>
          <p:cNvGrpSpPr/>
          <p:nvPr/>
        </p:nvGrpSpPr>
        <p:grpSpPr>
          <a:xfrm>
            <a:off x="11871318" y="-1969609"/>
            <a:ext cx="5378919" cy="5378919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0B9A6EBB-BCF3-93CA-28DC-258AF362225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5326A00B-DFC7-5C64-FB26-B506D1D9A07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859" tIns="37859" rIns="37859" bIns="3785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C6CB0006-CFE2-3EC3-26CE-AE0C7B34B2A9}"/>
              </a:ext>
            </a:extLst>
          </p:cNvPr>
          <p:cNvSpPr/>
          <p:nvPr/>
        </p:nvSpPr>
        <p:spPr>
          <a:xfrm>
            <a:off x="11090744" y="1802198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3" y="0"/>
                </a:lnTo>
                <a:lnTo>
                  <a:pt x="6940063" y="6940062"/>
                </a:lnTo>
                <a:lnTo>
                  <a:pt x="0" y="6940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4D4F5FBA-D5E0-CD96-D6B4-FC8C5676695E}"/>
              </a:ext>
            </a:extLst>
          </p:cNvPr>
          <p:cNvGrpSpPr/>
          <p:nvPr/>
        </p:nvGrpSpPr>
        <p:grpSpPr>
          <a:xfrm>
            <a:off x="11514684" y="2226137"/>
            <a:ext cx="6092184" cy="6092184"/>
            <a:chOff x="0" y="0"/>
            <a:chExt cx="8128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A0E85D3A-A57C-55C9-7410-C44553A6674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2705DF2D-9C2F-C18A-FBFE-5E040BAAB59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61A14BF1-DB30-66FE-209D-7ACFD90CC5DC}"/>
              </a:ext>
            </a:extLst>
          </p:cNvPr>
          <p:cNvGrpSpPr/>
          <p:nvPr/>
        </p:nvGrpSpPr>
        <p:grpSpPr>
          <a:xfrm>
            <a:off x="11766580" y="2478034"/>
            <a:ext cx="5588395" cy="5588395"/>
            <a:chOff x="0" y="0"/>
            <a:chExt cx="812800" cy="81280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313F740-5B03-344F-E338-6E35CD545C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6ADBA7EF-5ECC-F755-B595-CE787C5F0B0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B09615FA-5A29-892E-A331-78981D5CA455}"/>
              </a:ext>
            </a:extLst>
          </p:cNvPr>
          <p:cNvGrpSpPr/>
          <p:nvPr/>
        </p:nvGrpSpPr>
        <p:grpSpPr>
          <a:xfrm rot="-3207614">
            <a:off x="11588329" y="-2114224"/>
            <a:ext cx="3826657" cy="3685699"/>
            <a:chOff x="0" y="0"/>
            <a:chExt cx="1007844" cy="970719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CA4D7D5-56D0-42A0-3ACB-8C68F93D344A}"/>
                </a:ext>
              </a:extLst>
            </p:cNvPr>
            <p:cNvSpPr/>
            <p:nvPr/>
          </p:nvSpPr>
          <p:spPr>
            <a:xfrm>
              <a:off x="0" y="0"/>
              <a:ext cx="1007844" cy="970719"/>
            </a:xfrm>
            <a:custGeom>
              <a:avLst/>
              <a:gdLst/>
              <a:ahLst/>
              <a:cxnLst/>
              <a:rect l="l" t="t" r="r" b="b"/>
              <a:pathLst>
                <a:path w="1007844" h="970719">
                  <a:moveTo>
                    <a:pt x="0" y="0"/>
                  </a:moveTo>
                  <a:lnTo>
                    <a:pt x="1007844" y="0"/>
                  </a:lnTo>
                  <a:lnTo>
                    <a:pt x="1007844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A0B2620A-6160-B532-FC23-C95DE62E8323}"/>
                </a:ext>
              </a:extLst>
            </p:cNvPr>
            <p:cNvSpPr txBox="1"/>
            <p:nvPr/>
          </p:nvSpPr>
          <p:spPr>
            <a:xfrm>
              <a:off x="0" y="-38100"/>
              <a:ext cx="1007844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13138F88-0979-4F77-B62A-B8F03513C6BD}"/>
              </a:ext>
            </a:extLst>
          </p:cNvPr>
          <p:cNvGrpSpPr/>
          <p:nvPr/>
        </p:nvGrpSpPr>
        <p:grpSpPr>
          <a:xfrm>
            <a:off x="11997070" y="8167518"/>
            <a:ext cx="1262330" cy="1262330"/>
            <a:chOff x="0" y="0"/>
            <a:chExt cx="1683106" cy="1683106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A8687F2-0D6E-CE76-2E2C-B3AA55FCDC35}"/>
                </a:ext>
              </a:extLst>
            </p:cNvPr>
            <p:cNvSpPr/>
            <p:nvPr/>
          </p:nvSpPr>
          <p:spPr>
            <a:xfrm>
              <a:off x="0" y="0"/>
              <a:ext cx="1683106" cy="1683106"/>
            </a:xfrm>
            <a:custGeom>
              <a:avLst/>
              <a:gdLst/>
              <a:ahLst/>
              <a:cxnLst/>
              <a:rect l="l" t="t" r="r" b="b"/>
              <a:pathLst>
                <a:path w="1683106" h="1683106">
                  <a:moveTo>
                    <a:pt x="0" y="0"/>
                  </a:moveTo>
                  <a:lnTo>
                    <a:pt x="1683106" y="0"/>
                  </a:lnTo>
                  <a:lnTo>
                    <a:pt x="1683106" y="1683106"/>
                  </a:lnTo>
                  <a:lnTo>
                    <a:pt x="0" y="1683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589C2D1A-5FB6-7550-5B79-BAECBDB9E9F9}"/>
                </a:ext>
              </a:extLst>
            </p:cNvPr>
            <p:cNvGrpSpPr/>
            <p:nvPr/>
          </p:nvGrpSpPr>
          <p:grpSpPr>
            <a:xfrm>
              <a:off x="102814" y="102814"/>
              <a:ext cx="1477478" cy="1477478"/>
              <a:chOff x="0" y="0"/>
              <a:chExt cx="812800" cy="812800"/>
            </a:xfrm>
          </p:grpSpPr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A002C08B-C093-A240-867D-82997705BAC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9" name="TextBox 39">
                <a:extLst>
                  <a:ext uri="{FF2B5EF4-FFF2-40B4-BE49-F238E27FC236}">
                    <a16:creationId xmlns:a16="http://schemas.microsoft.com/office/drawing/2014/main" id="{5524788E-A275-3BBF-828F-23661A5E287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C6BA58BD-6FFD-4CE6-E254-5FAE5968D119}"/>
              </a:ext>
            </a:extLst>
          </p:cNvPr>
          <p:cNvGrpSpPr/>
          <p:nvPr/>
        </p:nvGrpSpPr>
        <p:grpSpPr>
          <a:xfrm>
            <a:off x="13289716" y="9199749"/>
            <a:ext cx="524404" cy="524404"/>
            <a:chOff x="0" y="0"/>
            <a:chExt cx="699205" cy="699205"/>
          </a:xfrm>
        </p:grpSpPr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42CBF4A-1D8C-A8E1-B0BF-5FC6A7549C03}"/>
                </a:ext>
              </a:extLst>
            </p:cNvPr>
            <p:cNvSpPr/>
            <p:nvPr/>
          </p:nvSpPr>
          <p:spPr>
            <a:xfrm>
              <a:off x="0" y="0"/>
              <a:ext cx="699205" cy="699205"/>
            </a:xfrm>
            <a:custGeom>
              <a:avLst/>
              <a:gdLst/>
              <a:ahLst/>
              <a:cxnLst/>
              <a:rect l="l" t="t" r="r" b="b"/>
              <a:pathLst>
                <a:path w="699205" h="699205">
                  <a:moveTo>
                    <a:pt x="0" y="0"/>
                  </a:moveTo>
                  <a:lnTo>
                    <a:pt x="699205" y="0"/>
                  </a:lnTo>
                  <a:lnTo>
                    <a:pt x="699205" y="699205"/>
                  </a:lnTo>
                  <a:lnTo>
                    <a:pt x="0" y="699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DD3E91F1-2088-41F3-836F-FCF2914E39F5}"/>
                </a:ext>
              </a:extLst>
            </p:cNvPr>
            <p:cNvGrpSpPr/>
            <p:nvPr/>
          </p:nvGrpSpPr>
          <p:grpSpPr>
            <a:xfrm>
              <a:off x="42712" y="42712"/>
              <a:ext cx="613782" cy="613782"/>
              <a:chOff x="0" y="0"/>
              <a:chExt cx="812800" cy="812800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62F29EC6-3058-EADF-6DF4-677C31F2D29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2F8DBB84-A287-DEED-7384-3DD63B3F408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5A43B17-A68B-7B58-94B3-B88C4E09BA47}"/>
              </a:ext>
            </a:extLst>
          </p:cNvPr>
          <p:cNvGrpSpPr/>
          <p:nvPr/>
        </p:nvGrpSpPr>
        <p:grpSpPr>
          <a:xfrm rot="5400000">
            <a:off x="-11362027" y="6732116"/>
            <a:ext cx="18452272" cy="300217"/>
            <a:chOff x="0" y="0"/>
            <a:chExt cx="4859858" cy="7907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E7D54C02-337E-E2E4-5513-BC27239FB0DA}"/>
                </a:ext>
              </a:extLst>
            </p:cNvPr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553B7FD4-4241-D5B0-6EE9-B4DB447541AD}"/>
                </a:ext>
              </a:extLst>
            </p:cNvPr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D7A4C20E-94CF-0476-11AC-794B8D5BB8DA}"/>
              </a:ext>
            </a:extLst>
          </p:cNvPr>
          <p:cNvGrpSpPr/>
          <p:nvPr/>
        </p:nvGrpSpPr>
        <p:grpSpPr>
          <a:xfrm>
            <a:off x="11923965" y="2760245"/>
            <a:ext cx="5148799" cy="5023973"/>
            <a:chOff x="0" y="0"/>
            <a:chExt cx="812800" cy="812800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1BC05EAA-5292-8990-F9FF-AC7D179D27E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6E7DFB0-C967-A457-A683-A90D882C9E04}"/>
              </a:ext>
            </a:extLst>
          </p:cNvPr>
          <p:cNvSpPr txBox="1"/>
          <p:nvPr/>
        </p:nvSpPr>
        <p:spPr>
          <a:xfrm>
            <a:off x="471779" y="1901230"/>
            <a:ext cx="1087572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Obedience Required Laying Down His Own Plans (Matthew 1:24–25)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God’s call interrupted his plans and redirected his entire destiny.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obeyed without arguing, without delay, and without conditions, he did as the angel commanded</a:t>
            </a:r>
            <a:r>
              <a:rPr lang="en-US" sz="5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54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5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11303</TotalTime>
  <Words>325</Words>
  <Application>Microsoft Office PowerPoint</Application>
  <PresentationFormat>Custom</PresentationFormat>
  <Paragraphs>66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Aptos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18</cp:revision>
  <dcterms:created xsi:type="dcterms:W3CDTF">2006-08-16T00:00:00Z</dcterms:created>
  <dcterms:modified xsi:type="dcterms:W3CDTF">2025-12-13T08:00:36Z</dcterms:modified>
  <dc:identifier>DAGbAtwYxKE</dc:identifier>
</cp:coreProperties>
</file>