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330" r:id="rId2"/>
    <p:sldId id="318" r:id="rId3"/>
    <p:sldId id="341" r:id="rId4"/>
    <p:sldId id="404" r:id="rId5"/>
    <p:sldId id="405" r:id="rId6"/>
    <p:sldId id="406" r:id="rId7"/>
    <p:sldId id="407" r:id="rId8"/>
    <p:sldId id="340" r:id="rId9"/>
    <p:sldId id="380" r:id="rId10"/>
    <p:sldId id="383" r:id="rId11"/>
    <p:sldId id="331" r:id="rId12"/>
    <p:sldId id="381" r:id="rId13"/>
    <p:sldId id="382" r:id="rId14"/>
    <p:sldId id="384" r:id="rId15"/>
    <p:sldId id="386" r:id="rId16"/>
    <p:sldId id="387" r:id="rId17"/>
    <p:sldId id="400" r:id="rId18"/>
    <p:sldId id="388" r:id="rId19"/>
    <p:sldId id="389" r:id="rId20"/>
    <p:sldId id="390" r:id="rId21"/>
    <p:sldId id="391" r:id="rId22"/>
    <p:sldId id="392" r:id="rId23"/>
    <p:sldId id="401" r:id="rId24"/>
    <p:sldId id="393" r:id="rId25"/>
    <p:sldId id="394" r:id="rId26"/>
    <p:sldId id="385" r:id="rId27"/>
    <p:sldId id="395" r:id="rId28"/>
    <p:sldId id="396" r:id="rId29"/>
    <p:sldId id="397" r:id="rId30"/>
    <p:sldId id="398" r:id="rId31"/>
    <p:sldId id="399" r:id="rId3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EBFF302-706F-4509-A8B4-A68D2127BAE4}" v="38" dt="2025-12-14T13:49:01.73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015" autoAdjust="0"/>
    <p:restoredTop sz="93724" autoAdjust="0"/>
  </p:normalViewPr>
  <p:slideViewPr>
    <p:cSldViewPr snapToGrid="0">
      <p:cViewPr varScale="1">
        <p:scale>
          <a:sx n="85" d="100"/>
          <a:sy n="85" d="100"/>
        </p:scale>
        <p:origin x="267" y="27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38" Type="http://schemas.microsoft.com/office/2015/10/relationships/revisionInfo" Target="revisionInfo.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microsoft.com/office/2016/11/relationships/changesInfo" Target="changesInfos/changesInfo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 Id="rId8" Type="http://schemas.openxmlformats.org/officeDocument/2006/relationships/slide" Target="slides/slide7.xml"/><Relationship Id="rId3" Type="http://schemas.openxmlformats.org/officeDocument/2006/relationships/slide" Target="slides/slide2.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ack Stockdale" userId="159b2cbb5646a6db" providerId="LiveId" clId="{9EAF943D-1EDF-4F38-83F5-599659E39DBE}"/>
    <pc:docChg chg="undo custSel addSld delSld modSld">
      <pc:chgData name="Jack Stockdale" userId="159b2cbb5646a6db" providerId="LiveId" clId="{9EAF943D-1EDF-4F38-83F5-599659E39DBE}" dt="2025-12-14T13:49:17.034" v="2297" actId="2696"/>
      <pc:docMkLst>
        <pc:docMk/>
      </pc:docMkLst>
      <pc:sldChg chg="modSp mod">
        <pc:chgData name="Jack Stockdale" userId="159b2cbb5646a6db" providerId="LiveId" clId="{9EAF943D-1EDF-4F38-83F5-599659E39DBE}" dt="2025-12-12T17:45:01.155" v="5" actId="20577"/>
        <pc:sldMkLst>
          <pc:docMk/>
          <pc:sldMk cId="2318155070" sldId="318"/>
        </pc:sldMkLst>
        <pc:spChg chg="mod">
          <ac:chgData name="Jack Stockdale" userId="159b2cbb5646a6db" providerId="LiveId" clId="{9EAF943D-1EDF-4F38-83F5-599659E39DBE}" dt="2025-12-12T17:45:01.155" v="5" actId="20577"/>
          <ac:spMkLst>
            <pc:docMk/>
            <pc:sldMk cId="2318155070" sldId="318"/>
            <ac:spMk id="2" creationId="{718EBCD4-8C40-64E2-B155-7E216255D4CC}"/>
          </ac:spMkLst>
        </pc:spChg>
      </pc:sldChg>
      <pc:sldChg chg="del">
        <pc:chgData name="Jack Stockdale" userId="159b2cbb5646a6db" providerId="LiveId" clId="{9EAF943D-1EDF-4F38-83F5-599659E39DBE}" dt="2025-12-14T13:05:30.907" v="1530" actId="2696"/>
        <pc:sldMkLst>
          <pc:docMk/>
          <pc:sldMk cId="1619429941" sldId="319"/>
        </pc:sldMkLst>
      </pc:sldChg>
      <pc:sldChg chg="del">
        <pc:chgData name="Jack Stockdale" userId="159b2cbb5646a6db" providerId="LiveId" clId="{9EAF943D-1EDF-4F38-83F5-599659E39DBE}" dt="2025-12-14T13:05:33.249" v="1534" actId="2696"/>
        <pc:sldMkLst>
          <pc:docMk/>
          <pc:sldMk cId="912111954" sldId="321"/>
        </pc:sldMkLst>
      </pc:sldChg>
      <pc:sldChg chg="del">
        <pc:chgData name="Jack Stockdale" userId="159b2cbb5646a6db" providerId="LiveId" clId="{9EAF943D-1EDF-4F38-83F5-599659E39DBE}" dt="2025-12-14T13:05:31.586" v="1533" actId="2696"/>
        <pc:sldMkLst>
          <pc:docMk/>
          <pc:sldMk cId="444910981" sldId="322"/>
        </pc:sldMkLst>
      </pc:sldChg>
      <pc:sldChg chg="del">
        <pc:chgData name="Jack Stockdale" userId="159b2cbb5646a6db" providerId="LiveId" clId="{9EAF943D-1EDF-4F38-83F5-599659E39DBE}" dt="2025-12-14T13:05:31.138" v="1531" actId="2696"/>
        <pc:sldMkLst>
          <pc:docMk/>
          <pc:sldMk cId="164035654" sldId="323"/>
        </pc:sldMkLst>
      </pc:sldChg>
      <pc:sldChg chg="delSp modSp mod">
        <pc:chgData name="Jack Stockdale" userId="159b2cbb5646a6db" providerId="LiveId" clId="{9EAF943D-1EDF-4F38-83F5-599659E39DBE}" dt="2025-12-12T19:06:03.609" v="556" actId="21"/>
        <pc:sldMkLst>
          <pc:docMk/>
          <pc:sldMk cId="502297483" sldId="330"/>
        </pc:sldMkLst>
        <pc:spChg chg="mod">
          <ac:chgData name="Jack Stockdale" userId="159b2cbb5646a6db" providerId="LiveId" clId="{9EAF943D-1EDF-4F38-83F5-599659E39DBE}" dt="2025-12-12T17:44:29.956" v="3" actId="20577"/>
          <ac:spMkLst>
            <pc:docMk/>
            <pc:sldMk cId="502297483" sldId="330"/>
            <ac:spMk id="2" creationId="{6722C7FF-41BC-FE3A-300A-15EC69D0AE3B}"/>
          </ac:spMkLst>
        </pc:spChg>
      </pc:sldChg>
      <pc:sldChg chg="addSp delSp modSp add del mod">
        <pc:chgData name="Jack Stockdale" userId="159b2cbb5646a6db" providerId="LiveId" clId="{9EAF943D-1EDF-4F38-83F5-599659E39DBE}" dt="2025-12-14T13:05:48.829" v="1549" actId="2696"/>
        <pc:sldMkLst>
          <pc:docMk/>
          <pc:sldMk cId="1283754740" sldId="331"/>
        </pc:sldMkLst>
        <pc:spChg chg="mod">
          <ac:chgData name="Jack Stockdale" userId="159b2cbb5646a6db" providerId="LiveId" clId="{9EAF943D-1EDF-4F38-83F5-599659E39DBE}" dt="2025-12-12T17:56:33.358" v="304" actId="20577"/>
          <ac:spMkLst>
            <pc:docMk/>
            <pc:sldMk cId="1283754740" sldId="331"/>
            <ac:spMk id="2" creationId="{B8753CC3-15B4-A6C6-33D3-6E69358DCD1A}"/>
          </ac:spMkLst>
        </pc:spChg>
        <pc:spChg chg="mod">
          <ac:chgData name="Jack Stockdale" userId="159b2cbb5646a6db" providerId="LiveId" clId="{9EAF943D-1EDF-4F38-83F5-599659E39DBE}" dt="2025-12-12T18:58:07.287" v="310" actId="14100"/>
          <ac:spMkLst>
            <pc:docMk/>
            <pc:sldMk cId="1283754740" sldId="331"/>
            <ac:spMk id="3" creationId="{C2D5F371-3378-3981-A350-B994FB8A4BE9}"/>
          </ac:spMkLst>
        </pc:spChg>
      </pc:sldChg>
      <pc:sldChg chg="modSp mod">
        <pc:chgData name="Jack Stockdale" userId="159b2cbb5646a6db" providerId="LiveId" clId="{9EAF943D-1EDF-4F38-83F5-599659E39DBE}" dt="2025-12-12T17:48:19.531" v="229" actId="20577"/>
        <pc:sldMkLst>
          <pc:docMk/>
          <pc:sldMk cId="3548549408" sldId="340"/>
        </pc:sldMkLst>
        <pc:spChg chg="mod">
          <ac:chgData name="Jack Stockdale" userId="159b2cbb5646a6db" providerId="LiveId" clId="{9EAF943D-1EDF-4F38-83F5-599659E39DBE}" dt="2025-12-12T17:45:31.482" v="34" actId="20577"/>
          <ac:spMkLst>
            <pc:docMk/>
            <pc:sldMk cId="3548549408" sldId="340"/>
            <ac:spMk id="2" creationId="{608F2C62-3326-E347-C724-A1BA340221A6}"/>
          </ac:spMkLst>
        </pc:spChg>
        <pc:spChg chg="mod">
          <ac:chgData name="Jack Stockdale" userId="159b2cbb5646a6db" providerId="LiveId" clId="{9EAF943D-1EDF-4F38-83F5-599659E39DBE}" dt="2025-12-12T17:48:19.531" v="229" actId="20577"/>
          <ac:spMkLst>
            <pc:docMk/>
            <pc:sldMk cId="3548549408" sldId="340"/>
            <ac:spMk id="7" creationId="{D6EFD20E-AB9F-55F7-3C28-97D7C5CC27F3}"/>
          </ac:spMkLst>
        </pc:spChg>
      </pc:sldChg>
      <pc:sldChg chg="modSp mod">
        <pc:chgData name="Jack Stockdale" userId="159b2cbb5646a6db" providerId="LiveId" clId="{9EAF943D-1EDF-4F38-83F5-599659E39DBE}" dt="2025-12-12T17:45:20.206" v="32" actId="20577"/>
        <pc:sldMkLst>
          <pc:docMk/>
          <pc:sldMk cId="4004633643" sldId="341"/>
        </pc:sldMkLst>
        <pc:spChg chg="mod">
          <ac:chgData name="Jack Stockdale" userId="159b2cbb5646a6db" providerId="LiveId" clId="{9EAF943D-1EDF-4F38-83F5-599659E39DBE}" dt="2025-12-12T17:45:06.429" v="7" actId="20577"/>
          <ac:spMkLst>
            <pc:docMk/>
            <pc:sldMk cId="4004633643" sldId="341"/>
            <ac:spMk id="2" creationId="{A77B5319-DFAD-B94C-C8D5-015C3F20DA28}"/>
          </ac:spMkLst>
        </pc:spChg>
        <pc:spChg chg="mod">
          <ac:chgData name="Jack Stockdale" userId="159b2cbb5646a6db" providerId="LiveId" clId="{9EAF943D-1EDF-4F38-83F5-599659E39DBE}" dt="2025-12-12T17:45:20.206" v="32" actId="20577"/>
          <ac:spMkLst>
            <pc:docMk/>
            <pc:sldMk cId="4004633643" sldId="341"/>
            <ac:spMk id="7" creationId="{A7B8D899-0C10-806F-C30E-8C93B39D28CD}"/>
          </ac:spMkLst>
        </pc:spChg>
      </pc:sldChg>
      <pc:sldChg chg="delSp modSp del mod">
        <pc:chgData name="Jack Stockdale" userId="159b2cbb5646a6db" providerId="LiveId" clId="{9EAF943D-1EDF-4F38-83F5-599659E39DBE}" dt="2025-12-14T13:05:17.159" v="1515" actId="2696"/>
        <pc:sldMkLst>
          <pc:docMk/>
          <pc:sldMk cId="2429822261" sldId="343"/>
        </pc:sldMkLst>
        <pc:spChg chg="del mod">
          <ac:chgData name="Jack Stockdale" userId="159b2cbb5646a6db" providerId="LiveId" clId="{9EAF943D-1EDF-4F38-83F5-599659E39DBE}" dt="2025-12-14T12:44:34.442" v="1020" actId="21"/>
          <ac:spMkLst>
            <pc:docMk/>
            <pc:sldMk cId="2429822261" sldId="343"/>
            <ac:spMk id="4" creationId="{7D66F200-4E25-F786-7DE9-BECE235DE2E4}"/>
          </ac:spMkLst>
        </pc:spChg>
        <pc:spChg chg="del">
          <ac:chgData name="Jack Stockdale" userId="159b2cbb5646a6db" providerId="LiveId" clId="{9EAF943D-1EDF-4F38-83F5-599659E39DBE}" dt="2025-12-14T12:05:14.093" v="722" actId="21"/>
          <ac:spMkLst>
            <pc:docMk/>
            <pc:sldMk cId="2429822261" sldId="343"/>
            <ac:spMk id="8" creationId="{D01AEB78-4B08-77FF-C78B-E1CBD5B7AFCA}"/>
          </ac:spMkLst>
        </pc:spChg>
      </pc:sldChg>
      <pc:sldChg chg="delSp del mod">
        <pc:chgData name="Jack Stockdale" userId="159b2cbb5646a6db" providerId="LiveId" clId="{9EAF943D-1EDF-4F38-83F5-599659E39DBE}" dt="2025-12-14T13:05:26.115" v="1517" actId="2696"/>
        <pc:sldMkLst>
          <pc:docMk/>
          <pc:sldMk cId="1945183882" sldId="344"/>
        </pc:sldMkLst>
        <pc:spChg chg="del">
          <ac:chgData name="Jack Stockdale" userId="159b2cbb5646a6db" providerId="LiveId" clId="{9EAF943D-1EDF-4F38-83F5-599659E39DBE}" dt="2025-12-14T12:47:38.455" v="1080" actId="21"/>
          <ac:spMkLst>
            <pc:docMk/>
            <pc:sldMk cId="1945183882" sldId="344"/>
            <ac:spMk id="8" creationId="{276987E4-BC10-74F7-36E4-527AF579D20F}"/>
          </ac:spMkLst>
        </pc:spChg>
      </pc:sldChg>
      <pc:sldChg chg="del">
        <pc:chgData name="Jack Stockdale" userId="159b2cbb5646a6db" providerId="LiveId" clId="{9EAF943D-1EDF-4F38-83F5-599659E39DBE}" dt="2025-12-14T13:05:27.264" v="1518" actId="2696"/>
        <pc:sldMkLst>
          <pc:docMk/>
          <pc:sldMk cId="2176937031" sldId="345"/>
        </pc:sldMkLst>
      </pc:sldChg>
      <pc:sldChg chg="del">
        <pc:chgData name="Jack Stockdale" userId="159b2cbb5646a6db" providerId="LiveId" clId="{9EAF943D-1EDF-4F38-83F5-599659E39DBE}" dt="2025-12-14T13:05:28.713" v="1520" actId="2696"/>
        <pc:sldMkLst>
          <pc:docMk/>
          <pc:sldMk cId="2403912006" sldId="346"/>
        </pc:sldMkLst>
      </pc:sldChg>
      <pc:sldChg chg="del">
        <pc:chgData name="Jack Stockdale" userId="159b2cbb5646a6db" providerId="LiveId" clId="{9EAF943D-1EDF-4F38-83F5-599659E39DBE}" dt="2025-12-14T13:05:29.147" v="1522" actId="2696"/>
        <pc:sldMkLst>
          <pc:docMk/>
          <pc:sldMk cId="4046720590" sldId="347"/>
        </pc:sldMkLst>
      </pc:sldChg>
      <pc:sldChg chg="del">
        <pc:chgData name="Jack Stockdale" userId="159b2cbb5646a6db" providerId="LiveId" clId="{9EAF943D-1EDF-4F38-83F5-599659E39DBE}" dt="2025-12-14T13:05:29.593" v="1524" actId="2696"/>
        <pc:sldMkLst>
          <pc:docMk/>
          <pc:sldMk cId="886812891" sldId="348"/>
        </pc:sldMkLst>
      </pc:sldChg>
      <pc:sldChg chg="del">
        <pc:chgData name="Jack Stockdale" userId="159b2cbb5646a6db" providerId="LiveId" clId="{9EAF943D-1EDF-4F38-83F5-599659E39DBE}" dt="2025-12-14T13:05:30.007" v="1526" actId="2696"/>
        <pc:sldMkLst>
          <pc:docMk/>
          <pc:sldMk cId="565248487" sldId="349"/>
        </pc:sldMkLst>
      </pc:sldChg>
      <pc:sldChg chg="del">
        <pc:chgData name="Jack Stockdale" userId="159b2cbb5646a6db" providerId="LiveId" clId="{9EAF943D-1EDF-4F38-83F5-599659E39DBE}" dt="2025-12-14T13:05:30.454" v="1528" actId="2696"/>
        <pc:sldMkLst>
          <pc:docMk/>
          <pc:sldMk cId="4025851470" sldId="350"/>
        </pc:sldMkLst>
      </pc:sldChg>
      <pc:sldChg chg="del">
        <pc:chgData name="Jack Stockdale" userId="159b2cbb5646a6db" providerId="LiveId" clId="{9EAF943D-1EDF-4F38-83F5-599659E39DBE}" dt="2025-12-14T13:05:30.199" v="1527" actId="2696"/>
        <pc:sldMkLst>
          <pc:docMk/>
          <pc:sldMk cId="3787705655" sldId="352"/>
        </pc:sldMkLst>
      </pc:sldChg>
      <pc:sldChg chg="del">
        <pc:chgData name="Jack Stockdale" userId="159b2cbb5646a6db" providerId="LiveId" clId="{9EAF943D-1EDF-4F38-83F5-599659E39DBE}" dt="2025-12-14T13:05:31.362" v="1532" actId="2696"/>
        <pc:sldMkLst>
          <pc:docMk/>
          <pc:sldMk cId="542236992" sldId="353"/>
        </pc:sldMkLst>
      </pc:sldChg>
      <pc:sldChg chg="del">
        <pc:chgData name="Jack Stockdale" userId="159b2cbb5646a6db" providerId="LiveId" clId="{9EAF943D-1EDF-4F38-83F5-599659E39DBE}" dt="2025-12-14T13:05:33.712" v="1536" actId="2696"/>
        <pc:sldMkLst>
          <pc:docMk/>
          <pc:sldMk cId="202634711" sldId="356"/>
        </pc:sldMkLst>
      </pc:sldChg>
      <pc:sldChg chg="del">
        <pc:chgData name="Jack Stockdale" userId="159b2cbb5646a6db" providerId="LiveId" clId="{9EAF943D-1EDF-4F38-83F5-599659E39DBE}" dt="2025-12-14T13:05:36.208" v="1538" actId="2696"/>
        <pc:sldMkLst>
          <pc:docMk/>
          <pc:sldMk cId="3503996538" sldId="362"/>
        </pc:sldMkLst>
      </pc:sldChg>
      <pc:sldChg chg="del">
        <pc:chgData name="Jack Stockdale" userId="159b2cbb5646a6db" providerId="LiveId" clId="{9EAF943D-1EDF-4F38-83F5-599659E39DBE}" dt="2025-12-14T13:05:28.542" v="1519" actId="2696"/>
        <pc:sldMkLst>
          <pc:docMk/>
          <pc:sldMk cId="994107663" sldId="363"/>
        </pc:sldMkLst>
      </pc:sldChg>
      <pc:sldChg chg="del">
        <pc:chgData name="Jack Stockdale" userId="159b2cbb5646a6db" providerId="LiveId" clId="{9EAF943D-1EDF-4F38-83F5-599659E39DBE}" dt="2025-12-14T13:05:28.945" v="1521" actId="2696"/>
        <pc:sldMkLst>
          <pc:docMk/>
          <pc:sldMk cId="1190665229" sldId="364"/>
        </pc:sldMkLst>
      </pc:sldChg>
      <pc:sldChg chg="del">
        <pc:chgData name="Jack Stockdale" userId="159b2cbb5646a6db" providerId="LiveId" clId="{9EAF943D-1EDF-4F38-83F5-599659E39DBE}" dt="2025-12-14T13:05:29.402" v="1523" actId="2696"/>
        <pc:sldMkLst>
          <pc:docMk/>
          <pc:sldMk cId="3082918803" sldId="365"/>
        </pc:sldMkLst>
      </pc:sldChg>
      <pc:sldChg chg="del">
        <pc:chgData name="Jack Stockdale" userId="159b2cbb5646a6db" providerId="LiveId" clId="{9EAF943D-1EDF-4F38-83F5-599659E39DBE}" dt="2025-12-14T13:05:29.816" v="1525" actId="2696"/>
        <pc:sldMkLst>
          <pc:docMk/>
          <pc:sldMk cId="3298162999" sldId="366"/>
        </pc:sldMkLst>
      </pc:sldChg>
      <pc:sldChg chg="del">
        <pc:chgData name="Jack Stockdale" userId="159b2cbb5646a6db" providerId="LiveId" clId="{9EAF943D-1EDF-4F38-83F5-599659E39DBE}" dt="2025-12-14T13:05:30.636" v="1529" actId="2696"/>
        <pc:sldMkLst>
          <pc:docMk/>
          <pc:sldMk cId="2246579863" sldId="367"/>
        </pc:sldMkLst>
      </pc:sldChg>
      <pc:sldChg chg="del">
        <pc:chgData name="Jack Stockdale" userId="159b2cbb5646a6db" providerId="LiveId" clId="{9EAF943D-1EDF-4F38-83F5-599659E39DBE}" dt="2025-12-14T13:05:33.496" v="1535" actId="2696"/>
        <pc:sldMkLst>
          <pc:docMk/>
          <pc:sldMk cId="554474903" sldId="368"/>
        </pc:sldMkLst>
      </pc:sldChg>
      <pc:sldChg chg="del">
        <pc:chgData name="Jack Stockdale" userId="159b2cbb5646a6db" providerId="LiveId" clId="{9EAF943D-1EDF-4F38-83F5-599659E39DBE}" dt="2025-12-14T13:05:35.182" v="1537" actId="2696"/>
        <pc:sldMkLst>
          <pc:docMk/>
          <pc:sldMk cId="680964622" sldId="369"/>
        </pc:sldMkLst>
      </pc:sldChg>
      <pc:sldChg chg="del">
        <pc:chgData name="Jack Stockdale" userId="159b2cbb5646a6db" providerId="LiveId" clId="{9EAF943D-1EDF-4F38-83F5-599659E39DBE}" dt="2025-12-14T13:05:36.974" v="1539" actId="2696"/>
        <pc:sldMkLst>
          <pc:docMk/>
          <pc:sldMk cId="1263944397" sldId="373"/>
        </pc:sldMkLst>
      </pc:sldChg>
      <pc:sldChg chg="add del">
        <pc:chgData name="Jack Stockdale" userId="159b2cbb5646a6db" providerId="LiveId" clId="{9EAF943D-1EDF-4F38-83F5-599659E39DBE}" dt="2025-12-14T13:05:58.008" v="1554" actId="2696"/>
        <pc:sldMkLst>
          <pc:docMk/>
          <pc:sldMk cId="3601354213" sldId="374"/>
        </pc:sldMkLst>
      </pc:sldChg>
      <pc:sldChg chg="del">
        <pc:chgData name="Jack Stockdale" userId="159b2cbb5646a6db" providerId="LiveId" clId="{9EAF943D-1EDF-4F38-83F5-599659E39DBE}" dt="2025-12-14T13:05:43.898" v="1543" actId="2696"/>
        <pc:sldMkLst>
          <pc:docMk/>
          <pc:sldMk cId="3430710364" sldId="375"/>
        </pc:sldMkLst>
      </pc:sldChg>
      <pc:sldChg chg="del">
        <pc:chgData name="Jack Stockdale" userId="159b2cbb5646a6db" providerId="LiveId" clId="{9EAF943D-1EDF-4F38-83F5-599659E39DBE}" dt="2025-12-14T13:05:43.692" v="1542" actId="2696"/>
        <pc:sldMkLst>
          <pc:docMk/>
          <pc:sldMk cId="3539718582" sldId="376"/>
        </pc:sldMkLst>
      </pc:sldChg>
      <pc:sldChg chg="del">
        <pc:chgData name="Jack Stockdale" userId="159b2cbb5646a6db" providerId="LiveId" clId="{9EAF943D-1EDF-4F38-83F5-599659E39DBE}" dt="2025-12-14T13:05:43.453" v="1541" actId="2696"/>
        <pc:sldMkLst>
          <pc:docMk/>
          <pc:sldMk cId="616988376" sldId="378"/>
        </pc:sldMkLst>
      </pc:sldChg>
      <pc:sldChg chg="del">
        <pc:chgData name="Jack Stockdale" userId="159b2cbb5646a6db" providerId="LiveId" clId="{9EAF943D-1EDF-4F38-83F5-599659E39DBE}" dt="2025-12-14T13:05:42.718" v="1540" actId="2696"/>
        <pc:sldMkLst>
          <pc:docMk/>
          <pc:sldMk cId="2525199837" sldId="379"/>
        </pc:sldMkLst>
      </pc:sldChg>
      <pc:sldChg chg="modSp add mod">
        <pc:chgData name="Jack Stockdale" userId="159b2cbb5646a6db" providerId="LiveId" clId="{9EAF943D-1EDF-4F38-83F5-599659E39DBE}" dt="2025-12-13T02:55:27.799" v="721" actId="20577"/>
        <pc:sldMkLst>
          <pc:docMk/>
          <pc:sldMk cId="1221944320" sldId="380"/>
        </pc:sldMkLst>
        <pc:spChg chg="mod">
          <ac:chgData name="Jack Stockdale" userId="159b2cbb5646a6db" providerId="LiveId" clId="{9EAF943D-1EDF-4F38-83F5-599659E39DBE}" dt="2025-12-13T02:55:27.799" v="721" actId="20577"/>
          <ac:spMkLst>
            <pc:docMk/>
            <pc:sldMk cId="1221944320" sldId="380"/>
            <ac:spMk id="7" creationId="{4E8782CB-EB06-78FB-98EA-FEF4EBC4ED20}"/>
          </ac:spMkLst>
        </pc:spChg>
      </pc:sldChg>
      <pc:sldChg chg="modSp add del mod">
        <pc:chgData name="Jack Stockdale" userId="159b2cbb5646a6db" providerId="LiveId" clId="{9EAF943D-1EDF-4F38-83F5-599659E39DBE}" dt="2025-12-14T13:05:49.709" v="1550" actId="2696"/>
        <pc:sldMkLst>
          <pc:docMk/>
          <pc:sldMk cId="967707294" sldId="381"/>
        </pc:sldMkLst>
        <pc:spChg chg="mod">
          <ac:chgData name="Jack Stockdale" userId="159b2cbb5646a6db" providerId="LiveId" clId="{9EAF943D-1EDF-4F38-83F5-599659E39DBE}" dt="2025-12-12T20:02:48.507" v="657" actId="20577"/>
          <ac:spMkLst>
            <pc:docMk/>
            <pc:sldMk cId="967707294" sldId="381"/>
            <ac:spMk id="4" creationId="{0FC7BAD5-99F3-C4F8-AD9D-A93DEB0FD937}"/>
          </ac:spMkLst>
        </pc:spChg>
      </pc:sldChg>
      <pc:sldChg chg="add del">
        <pc:chgData name="Jack Stockdale" userId="159b2cbb5646a6db" providerId="LiveId" clId="{9EAF943D-1EDF-4F38-83F5-599659E39DBE}" dt="2025-12-14T13:05:50.428" v="1551" actId="2696"/>
        <pc:sldMkLst>
          <pc:docMk/>
          <pc:sldMk cId="162999837" sldId="382"/>
        </pc:sldMkLst>
      </pc:sldChg>
      <pc:sldChg chg="add">
        <pc:chgData name="Jack Stockdale" userId="159b2cbb5646a6db" providerId="LiveId" clId="{9EAF943D-1EDF-4F38-83F5-599659E39DBE}" dt="2025-12-13T02:55:13.709" v="658"/>
        <pc:sldMkLst>
          <pc:docMk/>
          <pc:sldMk cId="1127838685" sldId="383"/>
        </pc:sldMkLst>
      </pc:sldChg>
      <pc:sldChg chg="addSp delSp modSp add del mod">
        <pc:chgData name="Jack Stockdale" userId="159b2cbb5646a6db" providerId="LiveId" clId="{9EAF943D-1EDF-4F38-83F5-599659E39DBE}" dt="2025-12-14T13:08:35.957" v="1597" actId="21"/>
        <pc:sldMkLst>
          <pc:docMk/>
          <pc:sldMk cId="299967908" sldId="384"/>
        </pc:sldMkLst>
        <pc:spChg chg="add mod">
          <ac:chgData name="Jack Stockdale" userId="159b2cbb5646a6db" providerId="LiveId" clId="{9EAF943D-1EDF-4F38-83F5-599659E39DBE}" dt="2025-12-14T12:39:55.843" v="989" actId="27636"/>
          <ac:spMkLst>
            <pc:docMk/>
            <pc:sldMk cId="299967908" sldId="384"/>
            <ac:spMk id="2" creationId="{8898C6C5-42AA-48A4-8DDD-6636BF82A77C}"/>
          </ac:spMkLst>
        </pc:spChg>
        <pc:spChg chg="add del mod">
          <ac:chgData name="Jack Stockdale" userId="159b2cbb5646a6db" providerId="LiveId" clId="{9EAF943D-1EDF-4F38-83F5-599659E39DBE}" dt="2025-12-14T13:08:35.957" v="1597" actId="21"/>
          <ac:spMkLst>
            <pc:docMk/>
            <pc:sldMk cId="299967908" sldId="384"/>
            <ac:spMk id="3" creationId="{2285C64B-F12B-415E-1AD5-3C2103F9ABF9}"/>
          </ac:spMkLst>
        </pc:spChg>
        <pc:spChg chg="del mod">
          <ac:chgData name="Jack Stockdale" userId="159b2cbb5646a6db" providerId="LiveId" clId="{9EAF943D-1EDF-4F38-83F5-599659E39DBE}" dt="2025-12-14T12:45:03.802" v="1032" actId="21"/>
          <ac:spMkLst>
            <pc:docMk/>
            <pc:sldMk cId="299967908" sldId="384"/>
            <ac:spMk id="4" creationId="{012B0CE8-CC97-B3A9-396D-8DFCC2E77F93}"/>
          </ac:spMkLst>
        </pc:spChg>
        <pc:spChg chg="mod">
          <ac:chgData name="Jack Stockdale" userId="159b2cbb5646a6db" providerId="LiveId" clId="{9EAF943D-1EDF-4F38-83F5-599659E39DBE}" dt="2025-12-14T12:38:37.828" v="898" actId="6549"/>
          <ac:spMkLst>
            <pc:docMk/>
            <pc:sldMk cId="299967908" sldId="384"/>
            <ac:spMk id="7" creationId="{A2CFBD20-C404-CE8A-F973-59263E7245F1}"/>
          </ac:spMkLst>
        </pc:spChg>
        <pc:spChg chg="add del mod">
          <ac:chgData name="Jack Stockdale" userId="159b2cbb5646a6db" providerId="LiveId" clId="{9EAF943D-1EDF-4F38-83F5-599659E39DBE}" dt="2025-12-14T13:06:20.960" v="1556" actId="21"/>
          <ac:spMkLst>
            <pc:docMk/>
            <pc:sldMk cId="299967908" sldId="384"/>
            <ac:spMk id="8" creationId="{276987E4-BC10-74F7-36E4-527AF579D20F}"/>
          </ac:spMkLst>
        </pc:spChg>
      </pc:sldChg>
      <pc:sldChg chg="modSp add mod">
        <pc:chgData name="Jack Stockdale" userId="159b2cbb5646a6db" providerId="LiveId" clId="{9EAF943D-1EDF-4F38-83F5-599659E39DBE}" dt="2025-12-14T13:18:16.928" v="1681" actId="20577"/>
        <pc:sldMkLst>
          <pc:docMk/>
          <pc:sldMk cId="3198107723" sldId="385"/>
        </pc:sldMkLst>
        <pc:spChg chg="mod">
          <ac:chgData name="Jack Stockdale" userId="159b2cbb5646a6db" providerId="LiveId" clId="{9EAF943D-1EDF-4F38-83F5-599659E39DBE}" dt="2025-12-14T13:18:16.928" v="1681" actId="20577"/>
          <ac:spMkLst>
            <pc:docMk/>
            <pc:sldMk cId="3198107723" sldId="385"/>
            <ac:spMk id="3" creationId="{63DD77E6-AD1F-A19E-9B68-0A251FFA1A0D}"/>
          </ac:spMkLst>
        </pc:spChg>
        <pc:spChg chg="mod">
          <ac:chgData name="Jack Stockdale" userId="159b2cbb5646a6db" providerId="LiveId" clId="{9EAF943D-1EDF-4F38-83F5-599659E39DBE}" dt="2025-12-14T13:09:44.491" v="1607" actId="21"/>
          <ac:spMkLst>
            <pc:docMk/>
            <pc:sldMk cId="3198107723" sldId="385"/>
            <ac:spMk id="8" creationId="{0CC40B0F-F9DD-3D46-3860-B77E90C8DEE4}"/>
          </ac:spMkLst>
        </pc:spChg>
      </pc:sldChg>
      <pc:sldChg chg="addSp delSp modSp add del mod">
        <pc:chgData name="Jack Stockdale" userId="159b2cbb5646a6db" providerId="LiveId" clId="{9EAF943D-1EDF-4F38-83F5-599659E39DBE}" dt="2025-12-14T13:05:18.505" v="1516" actId="2696"/>
        <pc:sldMkLst>
          <pc:docMk/>
          <pc:sldMk cId="3627388790" sldId="385"/>
        </pc:sldMkLst>
        <pc:spChg chg="add del mod">
          <ac:chgData name="Jack Stockdale" userId="159b2cbb5646a6db" providerId="LiveId" clId="{9EAF943D-1EDF-4F38-83F5-599659E39DBE}" dt="2025-12-14T12:45:11.936" v="1033" actId="21"/>
          <ac:spMkLst>
            <pc:docMk/>
            <pc:sldMk cId="3627388790" sldId="385"/>
            <ac:spMk id="4" creationId="{2285C64B-F12B-415E-1AD5-3C2103F9ABF9}"/>
          </ac:spMkLst>
        </pc:spChg>
      </pc:sldChg>
      <pc:sldChg chg="modSp add mod">
        <pc:chgData name="Jack Stockdale" userId="159b2cbb5646a6db" providerId="LiveId" clId="{9EAF943D-1EDF-4F38-83F5-599659E39DBE}" dt="2025-12-14T13:08:00.790" v="1596" actId="5793"/>
        <pc:sldMkLst>
          <pc:docMk/>
          <pc:sldMk cId="2342581358" sldId="386"/>
        </pc:sldMkLst>
        <pc:spChg chg="mod">
          <ac:chgData name="Jack Stockdale" userId="159b2cbb5646a6db" providerId="LiveId" clId="{9EAF943D-1EDF-4F38-83F5-599659E39DBE}" dt="2025-12-14T13:08:00.790" v="1596" actId="5793"/>
          <ac:spMkLst>
            <pc:docMk/>
            <pc:sldMk cId="2342581358" sldId="386"/>
            <ac:spMk id="3" creationId="{87125BDB-3DD9-6C18-0AA3-36E98B2EB0A7}"/>
          </ac:spMkLst>
        </pc:spChg>
      </pc:sldChg>
      <pc:sldChg chg="modSp add mod">
        <pc:chgData name="Jack Stockdale" userId="159b2cbb5646a6db" providerId="LiveId" clId="{9EAF943D-1EDF-4F38-83F5-599659E39DBE}" dt="2025-12-14T13:11:52.798" v="1609" actId="20577"/>
        <pc:sldMkLst>
          <pc:docMk/>
          <pc:sldMk cId="1241314991" sldId="387"/>
        </pc:sldMkLst>
        <pc:spChg chg="mod">
          <ac:chgData name="Jack Stockdale" userId="159b2cbb5646a6db" providerId="LiveId" clId="{9EAF943D-1EDF-4F38-83F5-599659E39DBE}" dt="2025-12-14T13:11:52.798" v="1609" actId="20577"/>
          <ac:spMkLst>
            <pc:docMk/>
            <pc:sldMk cId="1241314991" sldId="387"/>
            <ac:spMk id="3" creationId="{6D2AE87B-47C6-9911-3A76-38C97AE028BB}"/>
          </ac:spMkLst>
        </pc:spChg>
      </pc:sldChg>
      <pc:sldChg chg="modSp add mod">
        <pc:chgData name="Jack Stockdale" userId="159b2cbb5646a6db" providerId="LiveId" clId="{9EAF943D-1EDF-4F38-83F5-599659E39DBE}" dt="2025-12-14T13:12:01.106" v="1611" actId="20577"/>
        <pc:sldMkLst>
          <pc:docMk/>
          <pc:sldMk cId="3772178357" sldId="388"/>
        </pc:sldMkLst>
        <pc:spChg chg="mod">
          <ac:chgData name="Jack Stockdale" userId="159b2cbb5646a6db" providerId="LiveId" clId="{9EAF943D-1EDF-4F38-83F5-599659E39DBE}" dt="2025-12-14T13:12:01.106" v="1611" actId="20577"/>
          <ac:spMkLst>
            <pc:docMk/>
            <pc:sldMk cId="3772178357" sldId="388"/>
            <ac:spMk id="3" creationId="{1F3E12B1-C0CA-433B-4506-930BF94AEAE6}"/>
          </ac:spMkLst>
        </pc:spChg>
      </pc:sldChg>
      <pc:sldChg chg="modSp add mod">
        <pc:chgData name="Jack Stockdale" userId="159b2cbb5646a6db" providerId="LiveId" clId="{9EAF943D-1EDF-4F38-83F5-599659E39DBE}" dt="2025-12-14T13:12:05.045" v="1612" actId="20577"/>
        <pc:sldMkLst>
          <pc:docMk/>
          <pc:sldMk cId="2658310579" sldId="389"/>
        </pc:sldMkLst>
        <pc:spChg chg="mod">
          <ac:chgData name="Jack Stockdale" userId="159b2cbb5646a6db" providerId="LiveId" clId="{9EAF943D-1EDF-4F38-83F5-599659E39DBE}" dt="2025-12-14T13:12:05.045" v="1612" actId="20577"/>
          <ac:spMkLst>
            <pc:docMk/>
            <pc:sldMk cId="2658310579" sldId="389"/>
            <ac:spMk id="3" creationId="{32C6A662-3439-3595-3B47-E2ACE932BD93}"/>
          </ac:spMkLst>
        </pc:spChg>
      </pc:sldChg>
      <pc:sldChg chg="modSp add mod">
        <pc:chgData name="Jack Stockdale" userId="159b2cbb5646a6db" providerId="LiveId" clId="{9EAF943D-1EDF-4F38-83F5-599659E39DBE}" dt="2025-12-14T13:12:09.447" v="1613" actId="20577"/>
        <pc:sldMkLst>
          <pc:docMk/>
          <pc:sldMk cId="588485169" sldId="390"/>
        </pc:sldMkLst>
        <pc:spChg chg="mod">
          <ac:chgData name="Jack Stockdale" userId="159b2cbb5646a6db" providerId="LiveId" clId="{9EAF943D-1EDF-4F38-83F5-599659E39DBE}" dt="2025-12-14T13:12:09.447" v="1613" actId="20577"/>
          <ac:spMkLst>
            <pc:docMk/>
            <pc:sldMk cId="588485169" sldId="390"/>
            <ac:spMk id="3" creationId="{1740092A-74EE-3586-9411-DF5317BE0A07}"/>
          </ac:spMkLst>
        </pc:spChg>
      </pc:sldChg>
      <pc:sldChg chg="modSp add mod">
        <pc:chgData name="Jack Stockdale" userId="159b2cbb5646a6db" providerId="LiveId" clId="{9EAF943D-1EDF-4F38-83F5-599659E39DBE}" dt="2025-12-14T13:12:17.457" v="1614" actId="20577"/>
        <pc:sldMkLst>
          <pc:docMk/>
          <pc:sldMk cId="2477183674" sldId="391"/>
        </pc:sldMkLst>
        <pc:spChg chg="mod">
          <ac:chgData name="Jack Stockdale" userId="159b2cbb5646a6db" providerId="LiveId" clId="{9EAF943D-1EDF-4F38-83F5-599659E39DBE}" dt="2025-12-14T13:12:17.457" v="1614" actId="20577"/>
          <ac:spMkLst>
            <pc:docMk/>
            <pc:sldMk cId="2477183674" sldId="391"/>
            <ac:spMk id="3" creationId="{5ADE1342-9E86-842B-02E0-52C1C8CEF4CB}"/>
          </ac:spMkLst>
        </pc:spChg>
      </pc:sldChg>
      <pc:sldChg chg="modSp add mod">
        <pc:chgData name="Jack Stockdale" userId="159b2cbb5646a6db" providerId="LiveId" clId="{9EAF943D-1EDF-4F38-83F5-599659E39DBE}" dt="2025-12-14T13:12:21.936" v="1615" actId="20577"/>
        <pc:sldMkLst>
          <pc:docMk/>
          <pc:sldMk cId="3221792288" sldId="392"/>
        </pc:sldMkLst>
        <pc:spChg chg="mod">
          <ac:chgData name="Jack Stockdale" userId="159b2cbb5646a6db" providerId="LiveId" clId="{9EAF943D-1EDF-4F38-83F5-599659E39DBE}" dt="2025-12-14T13:12:21.936" v="1615" actId="20577"/>
          <ac:spMkLst>
            <pc:docMk/>
            <pc:sldMk cId="3221792288" sldId="392"/>
            <ac:spMk id="3" creationId="{C622A035-C6FD-8492-E737-E188F302B3AD}"/>
          </ac:spMkLst>
        </pc:spChg>
      </pc:sldChg>
      <pc:sldChg chg="modSp add mod">
        <pc:chgData name="Jack Stockdale" userId="159b2cbb5646a6db" providerId="LiveId" clId="{9EAF943D-1EDF-4F38-83F5-599659E39DBE}" dt="2025-12-14T13:17:57.182" v="1659" actId="20577"/>
        <pc:sldMkLst>
          <pc:docMk/>
          <pc:sldMk cId="588523813" sldId="393"/>
        </pc:sldMkLst>
        <pc:spChg chg="mod">
          <ac:chgData name="Jack Stockdale" userId="159b2cbb5646a6db" providerId="LiveId" clId="{9EAF943D-1EDF-4F38-83F5-599659E39DBE}" dt="2025-12-14T13:17:57.182" v="1659" actId="20577"/>
          <ac:spMkLst>
            <pc:docMk/>
            <pc:sldMk cId="588523813" sldId="393"/>
            <ac:spMk id="3" creationId="{D3710039-C1FB-B7A6-F01E-9A09102807C7}"/>
          </ac:spMkLst>
        </pc:spChg>
      </pc:sldChg>
      <pc:sldChg chg="modSp add mod">
        <pc:chgData name="Jack Stockdale" userId="159b2cbb5646a6db" providerId="LiveId" clId="{9EAF943D-1EDF-4F38-83F5-599659E39DBE}" dt="2025-12-14T13:18:06.224" v="1670" actId="20577"/>
        <pc:sldMkLst>
          <pc:docMk/>
          <pc:sldMk cId="178047282" sldId="394"/>
        </pc:sldMkLst>
        <pc:spChg chg="mod">
          <ac:chgData name="Jack Stockdale" userId="159b2cbb5646a6db" providerId="LiveId" clId="{9EAF943D-1EDF-4F38-83F5-599659E39DBE}" dt="2025-12-14T13:18:06.224" v="1670" actId="20577"/>
          <ac:spMkLst>
            <pc:docMk/>
            <pc:sldMk cId="178047282" sldId="394"/>
            <ac:spMk id="3" creationId="{4C9A3817-872F-2C90-A5B6-025BD5AAC107}"/>
          </ac:spMkLst>
        </pc:spChg>
      </pc:sldChg>
      <pc:sldChg chg="modSp add mod">
        <pc:chgData name="Jack Stockdale" userId="159b2cbb5646a6db" providerId="LiveId" clId="{9EAF943D-1EDF-4F38-83F5-599659E39DBE}" dt="2025-12-14T13:18:25.184" v="1692" actId="20577"/>
        <pc:sldMkLst>
          <pc:docMk/>
          <pc:sldMk cId="4095572409" sldId="395"/>
        </pc:sldMkLst>
        <pc:spChg chg="mod">
          <ac:chgData name="Jack Stockdale" userId="159b2cbb5646a6db" providerId="LiveId" clId="{9EAF943D-1EDF-4F38-83F5-599659E39DBE}" dt="2025-12-14T13:18:25.184" v="1692" actId="20577"/>
          <ac:spMkLst>
            <pc:docMk/>
            <pc:sldMk cId="4095572409" sldId="395"/>
            <ac:spMk id="3" creationId="{443719C4-EEA4-7437-A1F4-C9A0BDF88CD8}"/>
          </ac:spMkLst>
        </pc:spChg>
        <pc:spChg chg="mod">
          <ac:chgData name="Jack Stockdale" userId="159b2cbb5646a6db" providerId="LiveId" clId="{9EAF943D-1EDF-4F38-83F5-599659E39DBE}" dt="2025-12-14T13:09:36.389" v="1606" actId="21"/>
          <ac:spMkLst>
            <pc:docMk/>
            <pc:sldMk cId="4095572409" sldId="395"/>
            <ac:spMk id="8" creationId="{E7198E54-ACE3-78EF-0460-949B0C2B71B7}"/>
          </ac:spMkLst>
        </pc:spChg>
      </pc:sldChg>
      <pc:sldChg chg="modSp add mod">
        <pc:chgData name="Jack Stockdale" userId="159b2cbb5646a6db" providerId="LiveId" clId="{9EAF943D-1EDF-4F38-83F5-599659E39DBE}" dt="2025-12-14T13:18:33.653" v="1703" actId="20577"/>
        <pc:sldMkLst>
          <pc:docMk/>
          <pc:sldMk cId="922873683" sldId="396"/>
        </pc:sldMkLst>
        <pc:spChg chg="mod">
          <ac:chgData name="Jack Stockdale" userId="159b2cbb5646a6db" providerId="LiveId" clId="{9EAF943D-1EDF-4F38-83F5-599659E39DBE}" dt="2025-12-14T13:18:33.653" v="1703" actId="20577"/>
          <ac:spMkLst>
            <pc:docMk/>
            <pc:sldMk cId="922873683" sldId="396"/>
            <ac:spMk id="3" creationId="{83A34FE7-CB79-87D8-700D-F1408A35D03B}"/>
          </ac:spMkLst>
        </pc:spChg>
        <pc:spChg chg="mod">
          <ac:chgData name="Jack Stockdale" userId="159b2cbb5646a6db" providerId="LiveId" clId="{9EAF943D-1EDF-4F38-83F5-599659E39DBE}" dt="2025-12-14T13:09:28.613" v="1605" actId="21"/>
          <ac:spMkLst>
            <pc:docMk/>
            <pc:sldMk cId="922873683" sldId="396"/>
            <ac:spMk id="8" creationId="{F82C7221-BEBF-9B2A-EB3D-32EE08E67D59}"/>
          </ac:spMkLst>
        </pc:spChg>
      </pc:sldChg>
      <pc:sldChg chg="modSp add mod">
        <pc:chgData name="Jack Stockdale" userId="159b2cbb5646a6db" providerId="LiveId" clId="{9EAF943D-1EDF-4F38-83F5-599659E39DBE}" dt="2025-12-14T13:18:43.706" v="1714" actId="20577"/>
        <pc:sldMkLst>
          <pc:docMk/>
          <pc:sldMk cId="595256649" sldId="397"/>
        </pc:sldMkLst>
        <pc:spChg chg="mod">
          <ac:chgData name="Jack Stockdale" userId="159b2cbb5646a6db" providerId="LiveId" clId="{9EAF943D-1EDF-4F38-83F5-599659E39DBE}" dt="2025-12-14T13:18:43.706" v="1714" actId="20577"/>
          <ac:spMkLst>
            <pc:docMk/>
            <pc:sldMk cId="595256649" sldId="397"/>
            <ac:spMk id="3" creationId="{D5AA0FA2-DF92-F7F1-F5DE-5005FCB898DD}"/>
          </ac:spMkLst>
        </pc:spChg>
        <pc:spChg chg="mod">
          <ac:chgData name="Jack Stockdale" userId="159b2cbb5646a6db" providerId="LiveId" clId="{9EAF943D-1EDF-4F38-83F5-599659E39DBE}" dt="2025-12-14T13:09:20.158" v="1604" actId="21"/>
          <ac:spMkLst>
            <pc:docMk/>
            <pc:sldMk cId="595256649" sldId="397"/>
            <ac:spMk id="8" creationId="{16350BFE-8972-7F73-A454-EDAEE91925ED}"/>
          </ac:spMkLst>
        </pc:spChg>
      </pc:sldChg>
      <pc:sldChg chg="modSp add mod">
        <pc:chgData name="Jack Stockdale" userId="159b2cbb5646a6db" providerId="LiveId" clId="{9EAF943D-1EDF-4F38-83F5-599659E39DBE}" dt="2025-12-14T13:18:51.183" v="1725" actId="20577"/>
        <pc:sldMkLst>
          <pc:docMk/>
          <pc:sldMk cId="2960316174" sldId="398"/>
        </pc:sldMkLst>
        <pc:spChg chg="mod">
          <ac:chgData name="Jack Stockdale" userId="159b2cbb5646a6db" providerId="LiveId" clId="{9EAF943D-1EDF-4F38-83F5-599659E39DBE}" dt="2025-12-14T13:18:51.183" v="1725" actId="20577"/>
          <ac:spMkLst>
            <pc:docMk/>
            <pc:sldMk cId="2960316174" sldId="398"/>
            <ac:spMk id="3" creationId="{12BF8F7C-93BF-DAB6-A198-E3D7A1F1FD2D}"/>
          </ac:spMkLst>
        </pc:spChg>
        <pc:spChg chg="mod">
          <ac:chgData name="Jack Stockdale" userId="159b2cbb5646a6db" providerId="LiveId" clId="{9EAF943D-1EDF-4F38-83F5-599659E39DBE}" dt="2025-12-14T13:09:12.454" v="1603" actId="21"/>
          <ac:spMkLst>
            <pc:docMk/>
            <pc:sldMk cId="2960316174" sldId="398"/>
            <ac:spMk id="8" creationId="{D1FB3AB8-1574-8F33-C27D-450610CF0D15}"/>
          </ac:spMkLst>
        </pc:spChg>
      </pc:sldChg>
      <pc:sldChg chg="modSp add mod">
        <pc:chgData name="Jack Stockdale" userId="159b2cbb5646a6db" providerId="LiveId" clId="{9EAF943D-1EDF-4F38-83F5-599659E39DBE}" dt="2025-12-14T13:17:20.926" v="1636" actId="20577"/>
        <pc:sldMkLst>
          <pc:docMk/>
          <pc:sldMk cId="2284290859" sldId="399"/>
        </pc:sldMkLst>
        <pc:spChg chg="mod">
          <ac:chgData name="Jack Stockdale" userId="159b2cbb5646a6db" providerId="LiveId" clId="{9EAF943D-1EDF-4F38-83F5-599659E39DBE}" dt="2025-12-14T13:17:20.926" v="1636" actId="20577"/>
          <ac:spMkLst>
            <pc:docMk/>
            <pc:sldMk cId="2284290859" sldId="399"/>
            <ac:spMk id="3" creationId="{D2D4BFA0-211C-9E2B-1367-380801EEB5FE}"/>
          </ac:spMkLst>
        </pc:spChg>
      </pc:sldChg>
      <pc:sldChg chg="modSp add mod">
        <pc:chgData name="Jack Stockdale" userId="159b2cbb5646a6db" providerId="LiveId" clId="{9EAF943D-1EDF-4F38-83F5-599659E39DBE}" dt="2025-12-14T13:11:57.330" v="1610" actId="20577"/>
        <pc:sldMkLst>
          <pc:docMk/>
          <pc:sldMk cId="3844041711" sldId="400"/>
        </pc:sldMkLst>
        <pc:spChg chg="mod">
          <ac:chgData name="Jack Stockdale" userId="159b2cbb5646a6db" providerId="LiveId" clId="{9EAF943D-1EDF-4F38-83F5-599659E39DBE}" dt="2025-12-14T13:11:57.330" v="1610" actId="20577"/>
          <ac:spMkLst>
            <pc:docMk/>
            <pc:sldMk cId="3844041711" sldId="400"/>
            <ac:spMk id="3" creationId="{2B30A040-8C5C-84F3-8702-0A03662EC4E6}"/>
          </ac:spMkLst>
        </pc:spChg>
      </pc:sldChg>
      <pc:sldChg chg="modSp add mod">
        <pc:chgData name="Jack Stockdale" userId="159b2cbb5646a6db" providerId="LiveId" clId="{9EAF943D-1EDF-4F38-83F5-599659E39DBE}" dt="2025-12-14T13:17:48.585" v="1648" actId="20577"/>
        <pc:sldMkLst>
          <pc:docMk/>
          <pc:sldMk cId="2367327431" sldId="401"/>
        </pc:sldMkLst>
        <pc:spChg chg="mod">
          <ac:chgData name="Jack Stockdale" userId="159b2cbb5646a6db" providerId="LiveId" clId="{9EAF943D-1EDF-4F38-83F5-599659E39DBE}" dt="2025-12-14T13:17:48.585" v="1648" actId="20577"/>
          <ac:spMkLst>
            <pc:docMk/>
            <pc:sldMk cId="2367327431" sldId="401"/>
            <ac:spMk id="3" creationId="{E5362928-98B0-C274-5827-85D51B742C80}"/>
          </ac:spMkLst>
        </pc:spChg>
      </pc:sldChg>
      <pc:sldChg chg="addSp modSp add del mod">
        <pc:chgData name="Jack Stockdale" userId="159b2cbb5646a6db" providerId="LiveId" clId="{9EAF943D-1EDF-4F38-83F5-599659E39DBE}" dt="2025-12-14T13:47:22.571" v="1997" actId="2696"/>
        <pc:sldMkLst>
          <pc:docMk/>
          <pc:sldMk cId="3858737502" sldId="402"/>
        </pc:sldMkLst>
        <pc:spChg chg="add mod">
          <ac:chgData name="Jack Stockdale" userId="159b2cbb5646a6db" providerId="LiveId" clId="{9EAF943D-1EDF-4F38-83F5-599659E39DBE}" dt="2025-12-14T13:45:57.956" v="1827" actId="313"/>
          <ac:spMkLst>
            <pc:docMk/>
            <pc:sldMk cId="3858737502" sldId="402"/>
            <ac:spMk id="3" creationId="{9C05CE07-6A41-23B1-9634-B388A6263780}"/>
          </ac:spMkLst>
        </pc:spChg>
      </pc:sldChg>
      <pc:sldChg chg="add del">
        <pc:chgData name="Jack Stockdale" userId="159b2cbb5646a6db" providerId="LiveId" clId="{9EAF943D-1EDF-4F38-83F5-599659E39DBE}" dt="2025-12-14T13:47:23.835" v="1998" actId="2696"/>
        <pc:sldMkLst>
          <pc:docMk/>
          <pc:sldMk cId="884087728" sldId="403"/>
        </pc:sldMkLst>
      </pc:sldChg>
      <pc:sldChg chg="modSp add mod">
        <pc:chgData name="Jack Stockdale" userId="159b2cbb5646a6db" providerId="LiveId" clId="{9EAF943D-1EDF-4F38-83F5-599659E39DBE}" dt="2025-12-14T13:48:57.651" v="2295" actId="21"/>
        <pc:sldMkLst>
          <pc:docMk/>
          <pc:sldMk cId="1524722949" sldId="404"/>
        </pc:sldMkLst>
        <pc:spChg chg="mod">
          <ac:chgData name="Jack Stockdale" userId="159b2cbb5646a6db" providerId="LiveId" clId="{9EAF943D-1EDF-4F38-83F5-599659E39DBE}" dt="2025-12-14T13:48:57.651" v="2295" actId="21"/>
          <ac:spMkLst>
            <pc:docMk/>
            <pc:sldMk cId="1524722949" sldId="404"/>
            <ac:spMk id="3" creationId="{3587AC0B-4406-F1EE-8DC0-245C2749245A}"/>
          </ac:spMkLst>
        </pc:spChg>
      </pc:sldChg>
      <pc:sldChg chg="modSp add mod">
        <pc:chgData name="Jack Stockdale" userId="159b2cbb5646a6db" providerId="LiveId" clId="{9EAF943D-1EDF-4F38-83F5-599659E39DBE}" dt="2025-12-14T13:48:37.027" v="2294" actId="20577"/>
        <pc:sldMkLst>
          <pc:docMk/>
          <pc:sldMk cId="1552476822" sldId="405"/>
        </pc:sldMkLst>
        <pc:spChg chg="mod">
          <ac:chgData name="Jack Stockdale" userId="159b2cbb5646a6db" providerId="LiveId" clId="{9EAF943D-1EDF-4F38-83F5-599659E39DBE}" dt="2025-12-14T13:48:37.027" v="2294" actId="20577"/>
          <ac:spMkLst>
            <pc:docMk/>
            <pc:sldMk cId="1552476822" sldId="405"/>
            <ac:spMk id="3" creationId="{09E5D05E-C191-86D6-786A-B5A58431C0CF}"/>
          </ac:spMkLst>
        </pc:spChg>
      </pc:sldChg>
      <pc:sldChg chg="add del">
        <pc:chgData name="Jack Stockdale" userId="159b2cbb5646a6db" providerId="LiveId" clId="{9EAF943D-1EDF-4F38-83F5-599659E39DBE}" dt="2025-12-14T13:47:29.118" v="1999" actId="2696"/>
        <pc:sldMkLst>
          <pc:docMk/>
          <pc:sldMk cId="2879619430" sldId="405"/>
        </pc:sldMkLst>
      </pc:sldChg>
      <pc:sldChg chg="modSp add mod">
        <pc:chgData name="Jack Stockdale" userId="159b2cbb5646a6db" providerId="LiveId" clId="{9EAF943D-1EDF-4F38-83F5-599659E39DBE}" dt="2025-12-14T13:47:53.252" v="2075" actId="20577"/>
        <pc:sldMkLst>
          <pc:docMk/>
          <pc:sldMk cId="64831631" sldId="406"/>
        </pc:sldMkLst>
        <pc:spChg chg="mod">
          <ac:chgData name="Jack Stockdale" userId="159b2cbb5646a6db" providerId="LiveId" clId="{9EAF943D-1EDF-4F38-83F5-599659E39DBE}" dt="2025-12-14T13:47:53.252" v="2075" actId="20577"/>
          <ac:spMkLst>
            <pc:docMk/>
            <pc:sldMk cId="64831631" sldId="406"/>
            <ac:spMk id="3" creationId="{8FD7D1AE-84FA-E7C6-96A1-9D15D05EEBF6}"/>
          </ac:spMkLst>
        </pc:spChg>
      </pc:sldChg>
      <pc:sldChg chg="add">
        <pc:chgData name="Jack Stockdale" userId="159b2cbb5646a6db" providerId="LiveId" clId="{9EAF943D-1EDF-4F38-83F5-599659E39DBE}" dt="2025-12-14T13:47:43.068" v="2002"/>
        <pc:sldMkLst>
          <pc:docMk/>
          <pc:sldMk cId="753148549" sldId="407"/>
        </pc:sldMkLst>
      </pc:sldChg>
      <pc:sldChg chg="add del">
        <pc:chgData name="Jack Stockdale" userId="159b2cbb5646a6db" providerId="LiveId" clId="{9EAF943D-1EDF-4F38-83F5-599659E39DBE}" dt="2025-12-14T13:49:17.034" v="2297" actId="2696"/>
        <pc:sldMkLst>
          <pc:docMk/>
          <pc:sldMk cId="4272054647" sldId="408"/>
        </pc:sldMkLst>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A124B7-3BA1-20C7-3767-9672AC474C67}"/>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EA27D840-8C32-6793-2637-05B6CC2DD21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E8B7C980-D0B4-05D6-FF26-C87C51E23EF3}"/>
              </a:ext>
            </a:extLst>
          </p:cNvPr>
          <p:cNvSpPr>
            <a:spLocks noGrp="1"/>
          </p:cNvSpPr>
          <p:nvPr>
            <p:ph type="dt" sz="half" idx="10"/>
          </p:nvPr>
        </p:nvSpPr>
        <p:spPr/>
        <p:txBody>
          <a:bodyPr/>
          <a:lstStyle/>
          <a:p>
            <a:fld id="{AB1C45A7-4683-4AFA-9145-7FF206F11593}" type="datetimeFigureOut">
              <a:rPr lang="en-US" smtClean="0"/>
              <a:t>12/14/2025</a:t>
            </a:fld>
            <a:endParaRPr lang="en-US"/>
          </a:p>
        </p:txBody>
      </p:sp>
      <p:sp>
        <p:nvSpPr>
          <p:cNvPr id="5" name="Footer Placeholder 4">
            <a:extLst>
              <a:ext uri="{FF2B5EF4-FFF2-40B4-BE49-F238E27FC236}">
                <a16:creationId xmlns:a16="http://schemas.microsoft.com/office/drawing/2014/main" id="{4BE1C1C2-600B-292A-6FBB-80A2DB1D8CE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89FA7BC-79EC-7E2E-BF11-67E684E60200}"/>
              </a:ext>
            </a:extLst>
          </p:cNvPr>
          <p:cNvSpPr>
            <a:spLocks noGrp="1"/>
          </p:cNvSpPr>
          <p:nvPr>
            <p:ph type="sldNum" sz="quarter" idx="12"/>
          </p:nvPr>
        </p:nvSpPr>
        <p:spPr/>
        <p:txBody>
          <a:bodyPr/>
          <a:lstStyle/>
          <a:p>
            <a:fld id="{AB05547D-D238-4824-B7B9-5054897FF45E}" type="slidenum">
              <a:rPr lang="en-US" smtClean="0"/>
              <a:t>‹#›</a:t>
            </a:fld>
            <a:endParaRPr lang="en-US"/>
          </a:p>
        </p:txBody>
      </p:sp>
    </p:spTree>
    <p:extLst>
      <p:ext uri="{BB962C8B-B14F-4D97-AF65-F5344CB8AC3E}">
        <p14:creationId xmlns:p14="http://schemas.microsoft.com/office/powerpoint/2010/main" val="201128301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ABC3F5-564E-F8A0-7445-5AEEF02DF8D9}"/>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EA797A46-72F6-D692-439F-8BE5A134689C}"/>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CFE227C-FEBA-86B4-24A8-D59017829243}"/>
              </a:ext>
            </a:extLst>
          </p:cNvPr>
          <p:cNvSpPr>
            <a:spLocks noGrp="1"/>
          </p:cNvSpPr>
          <p:nvPr>
            <p:ph type="dt" sz="half" idx="10"/>
          </p:nvPr>
        </p:nvSpPr>
        <p:spPr/>
        <p:txBody>
          <a:bodyPr/>
          <a:lstStyle/>
          <a:p>
            <a:fld id="{AB1C45A7-4683-4AFA-9145-7FF206F11593}" type="datetimeFigureOut">
              <a:rPr lang="en-US" smtClean="0"/>
              <a:t>12/14/2025</a:t>
            </a:fld>
            <a:endParaRPr lang="en-US"/>
          </a:p>
        </p:txBody>
      </p:sp>
      <p:sp>
        <p:nvSpPr>
          <p:cNvPr id="5" name="Footer Placeholder 4">
            <a:extLst>
              <a:ext uri="{FF2B5EF4-FFF2-40B4-BE49-F238E27FC236}">
                <a16:creationId xmlns:a16="http://schemas.microsoft.com/office/drawing/2014/main" id="{5E96478B-9AF7-10EE-0CB0-BF94D677F07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505334C-EB8D-9445-D80A-3DA6805DAE95}"/>
              </a:ext>
            </a:extLst>
          </p:cNvPr>
          <p:cNvSpPr>
            <a:spLocks noGrp="1"/>
          </p:cNvSpPr>
          <p:nvPr>
            <p:ph type="sldNum" sz="quarter" idx="12"/>
          </p:nvPr>
        </p:nvSpPr>
        <p:spPr/>
        <p:txBody>
          <a:bodyPr/>
          <a:lstStyle/>
          <a:p>
            <a:fld id="{AB05547D-D238-4824-B7B9-5054897FF45E}" type="slidenum">
              <a:rPr lang="en-US" smtClean="0"/>
              <a:t>‹#›</a:t>
            </a:fld>
            <a:endParaRPr lang="en-US"/>
          </a:p>
        </p:txBody>
      </p:sp>
    </p:spTree>
    <p:extLst>
      <p:ext uri="{BB962C8B-B14F-4D97-AF65-F5344CB8AC3E}">
        <p14:creationId xmlns:p14="http://schemas.microsoft.com/office/powerpoint/2010/main" val="116315263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E21B423B-7EC2-EE40-445D-50C146AF29F1}"/>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A321ABA5-42EA-77DE-F883-F5E39DD9D758}"/>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658E602-C7B1-B407-5A9D-7E17C3DAAA83}"/>
              </a:ext>
            </a:extLst>
          </p:cNvPr>
          <p:cNvSpPr>
            <a:spLocks noGrp="1"/>
          </p:cNvSpPr>
          <p:nvPr>
            <p:ph type="dt" sz="half" idx="10"/>
          </p:nvPr>
        </p:nvSpPr>
        <p:spPr/>
        <p:txBody>
          <a:bodyPr/>
          <a:lstStyle/>
          <a:p>
            <a:fld id="{AB1C45A7-4683-4AFA-9145-7FF206F11593}" type="datetimeFigureOut">
              <a:rPr lang="en-US" smtClean="0"/>
              <a:t>12/14/2025</a:t>
            </a:fld>
            <a:endParaRPr lang="en-US"/>
          </a:p>
        </p:txBody>
      </p:sp>
      <p:sp>
        <p:nvSpPr>
          <p:cNvPr id="5" name="Footer Placeholder 4">
            <a:extLst>
              <a:ext uri="{FF2B5EF4-FFF2-40B4-BE49-F238E27FC236}">
                <a16:creationId xmlns:a16="http://schemas.microsoft.com/office/drawing/2014/main" id="{F7F9F1A5-B78B-EC90-FDEA-31644FC45D3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09F1023-F8D7-018A-BCD1-02B343F10D56}"/>
              </a:ext>
            </a:extLst>
          </p:cNvPr>
          <p:cNvSpPr>
            <a:spLocks noGrp="1"/>
          </p:cNvSpPr>
          <p:nvPr>
            <p:ph type="sldNum" sz="quarter" idx="12"/>
          </p:nvPr>
        </p:nvSpPr>
        <p:spPr/>
        <p:txBody>
          <a:bodyPr/>
          <a:lstStyle/>
          <a:p>
            <a:fld id="{AB05547D-D238-4824-B7B9-5054897FF45E}" type="slidenum">
              <a:rPr lang="en-US" smtClean="0"/>
              <a:t>‹#›</a:t>
            </a:fld>
            <a:endParaRPr lang="en-US"/>
          </a:p>
        </p:txBody>
      </p:sp>
    </p:spTree>
    <p:extLst>
      <p:ext uri="{BB962C8B-B14F-4D97-AF65-F5344CB8AC3E}">
        <p14:creationId xmlns:p14="http://schemas.microsoft.com/office/powerpoint/2010/main" val="38785792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BDD187-F4BE-85BC-011C-D1084657A1CB}"/>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C47852D-3297-9A28-358F-F9E26B1FF12B}"/>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2ACA7E9-D7DD-52FA-A611-4B4A9977375D}"/>
              </a:ext>
            </a:extLst>
          </p:cNvPr>
          <p:cNvSpPr>
            <a:spLocks noGrp="1"/>
          </p:cNvSpPr>
          <p:nvPr>
            <p:ph type="dt" sz="half" idx="10"/>
          </p:nvPr>
        </p:nvSpPr>
        <p:spPr/>
        <p:txBody>
          <a:bodyPr/>
          <a:lstStyle/>
          <a:p>
            <a:fld id="{AB1C45A7-4683-4AFA-9145-7FF206F11593}" type="datetimeFigureOut">
              <a:rPr lang="en-US" smtClean="0"/>
              <a:t>12/14/2025</a:t>
            </a:fld>
            <a:endParaRPr lang="en-US"/>
          </a:p>
        </p:txBody>
      </p:sp>
      <p:sp>
        <p:nvSpPr>
          <p:cNvPr id="5" name="Footer Placeholder 4">
            <a:extLst>
              <a:ext uri="{FF2B5EF4-FFF2-40B4-BE49-F238E27FC236}">
                <a16:creationId xmlns:a16="http://schemas.microsoft.com/office/drawing/2014/main" id="{B2CD0BF1-B742-F92E-4351-648929E5120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F22841D-B913-B194-2FE4-A9DFFDA44494}"/>
              </a:ext>
            </a:extLst>
          </p:cNvPr>
          <p:cNvSpPr>
            <a:spLocks noGrp="1"/>
          </p:cNvSpPr>
          <p:nvPr>
            <p:ph type="sldNum" sz="quarter" idx="12"/>
          </p:nvPr>
        </p:nvSpPr>
        <p:spPr/>
        <p:txBody>
          <a:bodyPr/>
          <a:lstStyle/>
          <a:p>
            <a:fld id="{AB05547D-D238-4824-B7B9-5054897FF45E}" type="slidenum">
              <a:rPr lang="en-US" smtClean="0"/>
              <a:t>‹#›</a:t>
            </a:fld>
            <a:endParaRPr lang="en-US"/>
          </a:p>
        </p:txBody>
      </p:sp>
    </p:spTree>
    <p:extLst>
      <p:ext uri="{BB962C8B-B14F-4D97-AF65-F5344CB8AC3E}">
        <p14:creationId xmlns:p14="http://schemas.microsoft.com/office/powerpoint/2010/main" val="41266102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9EEB3A-A1DC-0E22-3641-7E156D6FEB2A}"/>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08085794-0A77-6148-08A7-3ACC7B0D3200}"/>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B2EC5E59-39D6-2D96-A81E-8AA5A8F4125A}"/>
              </a:ext>
            </a:extLst>
          </p:cNvPr>
          <p:cNvSpPr>
            <a:spLocks noGrp="1"/>
          </p:cNvSpPr>
          <p:nvPr>
            <p:ph type="dt" sz="half" idx="10"/>
          </p:nvPr>
        </p:nvSpPr>
        <p:spPr/>
        <p:txBody>
          <a:bodyPr/>
          <a:lstStyle/>
          <a:p>
            <a:fld id="{AB1C45A7-4683-4AFA-9145-7FF206F11593}" type="datetimeFigureOut">
              <a:rPr lang="en-US" smtClean="0"/>
              <a:t>12/14/2025</a:t>
            </a:fld>
            <a:endParaRPr lang="en-US"/>
          </a:p>
        </p:txBody>
      </p:sp>
      <p:sp>
        <p:nvSpPr>
          <p:cNvPr id="5" name="Footer Placeholder 4">
            <a:extLst>
              <a:ext uri="{FF2B5EF4-FFF2-40B4-BE49-F238E27FC236}">
                <a16:creationId xmlns:a16="http://schemas.microsoft.com/office/drawing/2014/main" id="{01AEC06E-A83D-8E5A-0190-A3871259B46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ACAE7A1-8CA5-02A5-6B11-2469F76DE87B}"/>
              </a:ext>
            </a:extLst>
          </p:cNvPr>
          <p:cNvSpPr>
            <a:spLocks noGrp="1"/>
          </p:cNvSpPr>
          <p:nvPr>
            <p:ph type="sldNum" sz="quarter" idx="12"/>
          </p:nvPr>
        </p:nvSpPr>
        <p:spPr/>
        <p:txBody>
          <a:bodyPr/>
          <a:lstStyle/>
          <a:p>
            <a:fld id="{AB05547D-D238-4824-B7B9-5054897FF45E}" type="slidenum">
              <a:rPr lang="en-US" smtClean="0"/>
              <a:t>‹#›</a:t>
            </a:fld>
            <a:endParaRPr lang="en-US"/>
          </a:p>
        </p:txBody>
      </p:sp>
    </p:spTree>
    <p:extLst>
      <p:ext uri="{BB962C8B-B14F-4D97-AF65-F5344CB8AC3E}">
        <p14:creationId xmlns:p14="http://schemas.microsoft.com/office/powerpoint/2010/main" val="279600868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8409EA-717D-939D-A46B-A2004963FA3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EFCA479-F4FC-256C-A55C-9C67C9DA75D2}"/>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3301B005-790A-336D-B698-545C383243CB}"/>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1540DC9C-1FC9-8C83-1C7D-0939F9C6FEE6}"/>
              </a:ext>
            </a:extLst>
          </p:cNvPr>
          <p:cNvSpPr>
            <a:spLocks noGrp="1"/>
          </p:cNvSpPr>
          <p:nvPr>
            <p:ph type="dt" sz="half" idx="10"/>
          </p:nvPr>
        </p:nvSpPr>
        <p:spPr/>
        <p:txBody>
          <a:bodyPr/>
          <a:lstStyle/>
          <a:p>
            <a:fld id="{AB1C45A7-4683-4AFA-9145-7FF206F11593}" type="datetimeFigureOut">
              <a:rPr lang="en-US" smtClean="0"/>
              <a:t>12/14/2025</a:t>
            </a:fld>
            <a:endParaRPr lang="en-US"/>
          </a:p>
        </p:txBody>
      </p:sp>
      <p:sp>
        <p:nvSpPr>
          <p:cNvPr id="6" name="Footer Placeholder 5">
            <a:extLst>
              <a:ext uri="{FF2B5EF4-FFF2-40B4-BE49-F238E27FC236}">
                <a16:creationId xmlns:a16="http://schemas.microsoft.com/office/drawing/2014/main" id="{17498FD1-B928-B33D-BF24-84AD927F0BB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A259B34-2E0C-9F7E-74CD-32D9A0C69810}"/>
              </a:ext>
            </a:extLst>
          </p:cNvPr>
          <p:cNvSpPr>
            <a:spLocks noGrp="1"/>
          </p:cNvSpPr>
          <p:nvPr>
            <p:ph type="sldNum" sz="quarter" idx="12"/>
          </p:nvPr>
        </p:nvSpPr>
        <p:spPr/>
        <p:txBody>
          <a:bodyPr/>
          <a:lstStyle/>
          <a:p>
            <a:fld id="{AB05547D-D238-4824-B7B9-5054897FF45E}" type="slidenum">
              <a:rPr lang="en-US" smtClean="0"/>
              <a:t>‹#›</a:t>
            </a:fld>
            <a:endParaRPr lang="en-US"/>
          </a:p>
        </p:txBody>
      </p:sp>
    </p:spTree>
    <p:extLst>
      <p:ext uri="{BB962C8B-B14F-4D97-AF65-F5344CB8AC3E}">
        <p14:creationId xmlns:p14="http://schemas.microsoft.com/office/powerpoint/2010/main" val="385391172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23C5D7-8BCB-7C95-48B7-DD50E06E7839}"/>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83A8E959-3F88-B3BE-A976-2B1423F0764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2FE88E84-CE71-B249-C2AE-8F35BC4F82CA}"/>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54177DE1-6218-01D6-542C-9A44085A467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E344C671-0BA8-68CD-93D8-B9FFD45B1F67}"/>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CD300EC1-5B4E-D171-1DC1-E4EC4923E4BC}"/>
              </a:ext>
            </a:extLst>
          </p:cNvPr>
          <p:cNvSpPr>
            <a:spLocks noGrp="1"/>
          </p:cNvSpPr>
          <p:nvPr>
            <p:ph type="dt" sz="half" idx="10"/>
          </p:nvPr>
        </p:nvSpPr>
        <p:spPr/>
        <p:txBody>
          <a:bodyPr/>
          <a:lstStyle/>
          <a:p>
            <a:fld id="{AB1C45A7-4683-4AFA-9145-7FF206F11593}" type="datetimeFigureOut">
              <a:rPr lang="en-US" smtClean="0"/>
              <a:t>12/14/2025</a:t>
            </a:fld>
            <a:endParaRPr lang="en-US"/>
          </a:p>
        </p:txBody>
      </p:sp>
      <p:sp>
        <p:nvSpPr>
          <p:cNvPr id="8" name="Footer Placeholder 7">
            <a:extLst>
              <a:ext uri="{FF2B5EF4-FFF2-40B4-BE49-F238E27FC236}">
                <a16:creationId xmlns:a16="http://schemas.microsoft.com/office/drawing/2014/main" id="{D15DF9F5-A9E0-7AE9-A36F-E8415CE3B7AE}"/>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A9A45FD6-212C-9036-51B4-7BBE8B3A65D5}"/>
              </a:ext>
            </a:extLst>
          </p:cNvPr>
          <p:cNvSpPr>
            <a:spLocks noGrp="1"/>
          </p:cNvSpPr>
          <p:nvPr>
            <p:ph type="sldNum" sz="quarter" idx="12"/>
          </p:nvPr>
        </p:nvSpPr>
        <p:spPr/>
        <p:txBody>
          <a:bodyPr/>
          <a:lstStyle/>
          <a:p>
            <a:fld id="{AB05547D-D238-4824-B7B9-5054897FF45E}" type="slidenum">
              <a:rPr lang="en-US" smtClean="0"/>
              <a:t>‹#›</a:t>
            </a:fld>
            <a:endParaRPr lang="en-US"/>
          </a:p>
        </p:txBody>
      </p:sp>
    </p:spTree>
    <p:extLst>
      <p:ext uri="{BB962C8B-B14F-4D97-AF65-F5344CB8AC3E}">
        <p14:creationId xmlns:p14="http://schemas.microsoft.com/office/powerpoint/2010/main" val="350493395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95E36F-AF6E-DB80-CFAC-0D3F03A3CBDB}"/>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6F0268D6-70BB-30D0-AF6E-2F6CDC90E517}"/>
              </a:ext>
            </a:extLst>
          </p:cNvPr>
          <p:cNvSpPr>
            <a:spLocks noGrp="1"/>
          </p:cNvSpPr>
          <p:nvPr>
            <p:ph type="dt" sz="half" idx="10"/>
          </p:nvPr>
        </p:nvSpPr>
        <p:spPr/>
        <p:txBody>
          <a:bodyPr/>
          <a:lstStyle/>
          <a:p>
            <a:fld id="{AB1C45A7-4683-4AFA-9145-7FF206F11593}" type="datetimeFigureOut">
              <a:rPr lang="en-US" smtClean="0"/>
              <a:t>12/14/2025</a:t>
            </a:fld>
            <a:endParaRPr lang="en-US"/>
          </a:p>
        </p:txBody>
      </p:sp>
      <p:sp>
        <p:nvSpPr>
          <p:cNvPr id="4" name="Footer Placeholder 3">
            <a:extLst>
              <a:ext uri="{FF2B5EF4-FFF2-40B4-BE49-F238E27FC236}">
                <a16:creationId xmlns:a16="http://schemas.microsoft.com/office/drawing/2014/main" id="{8D395435-4B07-5D3E-4034-4577105D6D7C}"/>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618AC7F4-3EDF-B044-1D03-1278E717E2A2}"/>
              </a:ext>
            </a:extLst>
          </p:cNvPr>
          <p:cNvSpPr>
            <a:spLocks noGrp="1"/>
          </p:cNvSpPr>
          <p:nvPr>
            <p:ph type="sldNum" sz="quarter" idx="12"/>
          </p:nvPr>
        </p:nvSpPr>
        <p:spPr/>
        <p:txBody>
          <a:bodyPr/>
          <a:lstStyle/>
          <a:p>
            <a:fld id="{AB05547D-D238-4824-B7B9-5054897FF45E}" type="slidenum">
              <a:rPr lang="en-US" smtClean="0"/>
              <a:t>‹#›</a:t>
            </a:fld>
            <a:endParaRPr lang="en-US"/>
          </a:p>
        </p:txBody>
      </p:sp>
    </p:spTree>
    <p:extLst>
      <p:ext uri="{BB962C8B-B14F-4D97-AF65-F5344CB8AC3E}">
        <p14:creationId xmlns:p14="http://schemas.microsoft.com/office/powerpoint/2010/main" val="298802289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8B0A148-90D3-3DEA-FA10-10DF5DC24631}"/>
              </a:ext>
            </a:extLst>
          </p:cNvPr>
          <p:cNvSpPr>
            <a:spLocks noGrp="1"/>
          </p:cNvSpPr>
          <p:nvPr>
            <p:ph type="dt" sz="half" idx="10"/>
          </p:nvPr>
        </p:nvSpPr>
        <p:spPr/>
        <p:txBody>
          <a:bodyPr/>
          <a:lstStyle/>
          <a:p>
            <a:fld id="{AB1C45A7-4683-4AFA-9145-7FF206F11593}" type="datetimeFigureOut">
              <a:rPr lang="en-US" smtClean="0"/>
              <a:t>12/14/2025</a:t>
            </a:fld>
            <a:endParaRPr lang="en-US"/>
          </a:p>
        </p:txBody>
      </p:sp>
      <p:sp>
        <p:nvSpPr>
          <p:cNvPr id="3" name="Footer Placeholder 2">
            <a:extLst>
              <a:ext uri="{FF2B5EF4-FFF2-40B4-BE49-F238E27FC236}">
                <a16:creationId xmlns:a16="http://schemas.microsoft.com/office/drawing/2014/main" id="{813DB5C5-9DDD-2D22-5B66-9157E59EF5BA}"/>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BF875270-5B22-A45E-3FB0-CF4E32B34356}"/>
              </a:ext>
            </a:extLst>
          </p:cNvPr>
          <p:cNvSpPr>
            <a:spLocks noGrp="1"/>
          </p:cNvSpPr>
          <p:nvPr>
            <p:ph type="sldNum" sz="quarter" idx="12"/>
          </p:nvPr>
        </p:nvSpPr>
        <p:spPr/>
        <p:txBody>
          <a:bodyPr/>
          <a:lstStyle/>
          <a:p>
            <a:fld id="{AB05547D-D238-4824-B7B9-5054897FF45E}" type="slidenum">
              <a:rPr lang="en-US" smtClean="0"/>
              <a:t>‹#›</a:t>
            </a:fld>
            <a:endParaRPr lang="en-US"/>
          </a:p>
        </p:txBody>
      </p:sp>
    </p:spTree>
    <p:extLst>
      <p:ext uri="{BB962C8B-B14F-4D97-AF65-F5344CB8AC3E}">
        <p14:creationId xmlns:p14="http://schemas.microsoft.com/office/powerpoint/2010/main" val="7811345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A7B00A-5BBD-6982-9DA5-30D7DD47363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46FFA51B-E306-2DAF-1F60-A314831B5EA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ED69EF69-A9CF-CEB8-8AA3-F9F5CD7A4BA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1FBAECC-66FF-7A83-6D10-13BFE0781205}"/>
              </a:ext>
            </a:extLst>
          </p:cNvPr>
          <p:cNvSpPr>
            <a:spLocks noGrp="1"/>
          </p:cNvSpPr>
          <p:nvPr>
            <p:ph type="dt" sz="half" idx="10"/>
          </p:nvPr>
        </p:nvSpPr>
        <p:spPr/>
        <p:txBody>
          <a:bodyPr/>
          <a:lstStyle/>
          <a:p>
            <a:fld id="{AB1C45A7-4683-4AFA-9145-7FF206F11593}" type="datetimeFigureOut">
              <a:rPr lang="en-US" smtClean="0"/>
              <a:t>12/14/2025</a:t>
            </a:fld>
            <a:endParaRPr lang="en-US"/>
          </a:p>
        </p:txBody>
      </p:sp>
      <p:sp>
        <p:nvSpPr>
          <p:cNvPr id="6" name="Footer Placeholder 5">
            <a:extLst>
              <a:ext uri="{FF2B5EF4-FFF2-40B4-BE49-F238E27FC236}">
                <a16:creationId xmlns:a16="http://schemas.microsoft.com/office/drawing/2014/main" id="{8476C7E5-A8BF-72F8-BDDA-902BEDD6D90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231CCF1-D65B-C0F7-B254-5B5421707E96}"/>
              </a:ext>
            </a:extLst>
          </p:cNvPr>
          <p:cNvSpPr>
            <a:spLocks noGrp="1"/>
          </p:cNvSpPr>
          <p:nvPr>
            <p:ph type="sldNum" sz="quarter" idx="12"/>
          </p:nvPr>
        </p:nvSpPr>
        <p:spPr/>
        <p:txBody>
          <a:bodyPr/>
          <a:lstStyle/>
          <a:p>
            <a:fld id="{AB05547D-D238-4824-B7B9-5054897FF45E}" type="slidenum">
              <a:rPr lang="en-US" smtClean="0"/>
              <a:t>‹#›</a:t>
            </a:fld>
            <a:endParaRPr lang="en-US"/>
          </a:p>
        </p:txBody>
      </p:sp>
    </p:spTree>
    <p:extLst>
      <p:ext uri="{BB962C8B-B14F-4D97-AF65-F5344CB8AC3E}">
        <p14:creationId xmlns:p14="http://schemas.microsoft.com/office/powerpoint/2010/main" val="18142462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781324-5D76-C3EA-9BD4-17F803B0DF9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9CF429B8-905B-4D49-5528-FEBD382CBAB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4FBDC6C0-BD39-A57F-4413-F689D37840E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505A863-114E-D150-4555-A21DCC35F9C7}"/>
              </a:ext>
            </a:extLst>
          </p:cNvPr>
          <p:cNvSpPr>
            <a:spLocks noGrp="1"/>
          </p:cNvSpPr>
          <p:nvPr>
            <p:ph type="dt" sz="half" idx="10"/>
          </p:nvPr>
        </p:nvSpPr>
        <p:spPr/>
        <p:txBody>
          <a:bodyPr/>
          <a:lstStyle/>
          <a:p>
            <a:fld id="{AB1C45A7-4683-4AFA-9145-7FF206F11593}" type="datetimeFigureOut">
              <a:rPr lang="en-US" smtClean="0"/>
              <a:t>12/14/2025</a:t>
            </a:fld>
            <a:endParaRPr lang="en-US"/>
          </a:p>
        </p:txBody>
      </p:sp>
      <p:sp>
        <p:nvSpPr>
          <p:cNvPr id="6" name="Footer Placeholder 5">
            <a:extLst>
              <a:ext uri="{FF2B5EF4-FFF2-40B4-BE49-F238E27FC236}">
                <a16:creationId xmlns:a16="http://schemas.microsoft.com/office/drawing/2014/main" id="{337802BB-B2E5-130F-8816-80A273A1CD9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6B7D658-1BFD-55C8-5386-8027199F9B77}"/>
              </a:ext>
            </a:extLst>
          </p:cNvPr>
          <p:cNvSpPr>
            <a:spLocks noGrp="1"/>
          </p:cNvSpPr>
          <p:nvPr>
            <p:ph type="sldNum" sz="quarter" idx="12"/>
          </p:nvPr>
        </p:nvSpPr>
        <p:spPr/>
        <p:txBody>
          <a:bodyPr/>
          <a:lstStyle/>
          <a:p>
            <a:fld id="{AB05547D-D238-4824-B7B9-5054897FF45E}" type="slidenum">
              <a:rPr lang="en-US" smtClean="0"/>
              <a:t>‹#›</a:t>
            </a:fld>
            <a:endParaRPr lang="en-US"/>
          </a:p>
        </p:txBody>
      </p:sp>
    </p:spTree>
    <p:extLst>
      <p:ext uri="{BB962C8B-B14F-4D97-AF65-F5344CB8AC3E}">
        <p14:creationId xmlns:p14="http://schemas.microsoft.com/office/powerpoint/2010/main" val="290707539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455B27B-9CBA-ECA2-B2FC-8D7AEFC15CC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929B72D4-40CC-5133-5B3F-0418C70FDB7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AEF464D-ABBC-5809-9FD9-2F162B8F90E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AB1C45A7-4683-4AFA-9145-7FF206F11593}" type="datetimeFigureOut">
              <a:rPr lang="en-US" smtClean="0"/>
              <a:t>12/14/2025</a:t>
            </a:fld>
            <a:endParaRPr lang="en-US"/>
          </a:p>
        </p:txBody>
      </p:sp>
      <p:sp>
        <p:nvSpPr>
          <p:cNvPr id="5" name="Footer Placeholder 4">
            <a:extLst>
              <a:ext uri="{FF2B5EF4-FFF2-40B4-BE49-F238E27FC236}">
                <a16:creationId xmlns:a16="http://schemas.microsoft.com/office/drawing/2014/main" id="{6A3B6889-6D0F-A679-7673-72E419CA945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481367E5-E670-ADE6-51A3-88DE60E69C6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AB05547D-D238-4824-B7B9-5054897FF45E}" type="slidenum">
              <a:rPr lang="en-US" smtClean="0"/>
              <a:t>‹#›</a:t>
            </a:fld>
            <a:endParaRPr lang="en-US"/>
          </a:p>
        </p:txBody>
      </p:sp>
    </p:spTree>
    <p:extLst>
      <p:ext uri="{BB962C8B-B14F-4D97-AF65-F5344CB8AC3E}">
        <p14:creationId xmlns:p14="http://schemas.microsoft.com/office/powerpoint/2010/main" val="326539931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4920522-4910-18F1-96E4-3A48BDB95FEA}"/>
            </a:ext>
          </a:extLst>
        </p:cNvPr>
        <p:cNvGrpSpPr/>
        <p:nvPr/>
      </p:nvGrpSpPr>
      <p:grpSpPr>
        <a:xfrm>
          <a:off x="0" y="0"/>
          <a:ext cx="0" cy="0"/>
          <a:chOff x="0" y="0"/>
          <a:chExt cx="0" cy="0"/>
        </a:xfrm>
      </p:grpSpPr>
      <p:sp>
        <p:nvSpPr>
          <p:cNvPr id="2" name="Subtitle 2">
            <a:extLst>
              <a:ext uri="{FF2B5EF4-FFF2-40B4-BE49-F238E27FC236}">
                <a16:creationId xmlns:a16="http://schemas.microsoft.com/office/drawing/2014/main" id="{6722C7FF-41BC-FE3A-300A-15EC69D0AE3B}"/>
              </a:ext>
            </a:extLst>
          </p:cNvPr>
          <p:cNvSpPr txBox="1">
            <a:spLocks/>
          </p:cNvSpPr>
          <p:nvPr/>
        </p:nvSpPr>
        <p:spPr>
          <a:xfrm>
            <a:off x="786268" y="852274"/>
            <a:ext cx="10829135" cy="1338597"/>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US" sz="6000" dirty="0"/>
              <a:t>Part 4</a:t>
            </a:r>
          </a:p>
        </p:txBody>
      </p:sp>
      <p:sp>
        <p:nvSpPr>
          <p:cNvPr id="5" name="Subtitle 2">
            <a:extLst>
              <a:ext uri="{FF2B5EF4-FFF2-40B4-BE49-F238E27FC236}">
                <a16:creationId xmlns:a16="http://schemas.microsoft.com/office/drawing/2014/main" id="{AC5F1DD9-9752-699F-CED0-BF4FDF198A61}"/>
              </a:ext>
            </a:extLst>
          </p:cNvPr>
          <p:cNvSpPr txBox="1">
            <a:spLocks/>
          </p:cNvSpPr>
          <p:nvPr/>
        </p:nvSpPr>
        <p:spPr>
          <a:xfrm>
            <a:off x="411577" y="2659718"/>
            <a:ext cx="11368845" cy="2057887"/>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US" sz="8000" dirty="0"/>
              <a:t>The Book of Jonah</a:t>
            </a:r>
          </a:p>
        </p:txBody>
      </p:sp>
    </p:spTree>
    <p:extLst>
      <p:ext uri="{BB962C8B-B14F-4D97-AF65-F5344CB8AC3E}">
        <p14:creationId xmlns:p14="http://schemas.microsoft.com/office/powerpoint/2010/main" val="50229748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CCAC768-9E7B-F0AD-75BB-386237881DB3}"/>
            </a:ext>
          </a:extLst>
        </p:cNvPr>
        <p:cNvGrpSpPr/>
        <p:nvPr/>
      </p:nvGrpSpPr>
      <p:grpSpPr>
        <a:xfrm>
          <a:off x="0" y="0"/>
          <a:ext cx="0" cy="0"/>
          <a:chOff x="0" y="0"/>
          <a:chExt cx="0" cy="0"/>
        </a:xfrm>
      </p:grpSpPr>
      <p:sp>
        <p:nvSpPr>
          <p:cNvPr id="2" name="Subtitle 2">
            <a:extLst>
              <a:ext uri="{FF2B5EF4-FFF2-40B4-BE49-F238E27FC236}">
                <a16:creationId xmlns:a16="http://schemas.microsoft.com/office/drawing/2014/main" id="{2992DE10-C2DC-CD8C-954D-AB19D8DF2334}"/>
              </a:ext>
            </a:extLst>
          </p:cNvPr>
          <p:cNvSpPr txBox="1">
            <a:spLocks/>
          </p:cNvSpPr>
          <p:nvPr/>
        </p:nvSpPr>
        <p:spPr>
          <a:xfrm>
            <a:off x="786268" y="852274"/>
            <a:ext cx="10829135" cy="1338597"/>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US" sz="6000" dirty="0"/>
              <a:t>Part 4</a:t>
            </a:r>
          </a:p>
        </p:txBody>
      </p:sp>
      <p:sp>
        <p:nvSpPr>
          <p:cNvPr id="7" name="Subtitle 2">
            <a:extLst>
              <a:ext uri="{FF2B5EF4-FFF2-40B4-BE49-F238E27FC236}">
                <a16:creationId xmlns:a16="http://schemas.microsoft.com/office/drawing/2014/main" id="{7D2B3EDB-46C7-91BF-2E93-AD4CF50F11D0}"/>
              </a:ext>
            </a:extLst>
          </p:cNvPr>
          <p:cNvSpPr>
            <a:spLocks noGrp="1"/>
          </p:cNvSpPr>
          <p:nvPr>
            <p:ph type="subTitle" idx="1"/>
          </p:nvPr>
        </p:nvSpPr>
        <p:spPr>
          <a:xfrm>
            <a:off x="289268" y="1968579"/>
            <a:ext cx="11823133" cy="5090355"/>
          </a:xfrm>
        </p:spPr>
        <p:txBody>
          <a:bodyPr>
            <a:normAutofit/>
          </a:bodyPr>
          <a:lstStyle/>
          <a:p>
            <a:pPr algn="l"/>
            <a:r>
              <a:rPr lang="en-US" sz="4000" dirty="0"/>
              <a:t>Then Jonah went out from the city and sat east of it. There he made a shelter for himself and sat under it in the shade until he could see what would happen in the city.  (Jonah 4:5)</a:t>
            </a:r>
          </a:p>
        </p:txBody>
      </p:sp>
    </p:spTree>
    <p:extLst>
      <p:ext uri="{BB962C8B-B14F-4D97-AF65-F5344CB8AC3E}">
        <p14:creationId xmlns:p14="http://schemas.microsoft.com/office/powerpoint/2010/main" val="112783868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033AFB1-7049-A4C8-08EC-E0DAC7E3013E}"/>
            </a:ext>
          </a:extLst>
        </p:cNvPr>
        <p:cNvGrpSpPr/>
        <p:nvPr/>
      </p:nvGrpSpPr>
      <p:grpSpPr>
        <a:xfrm>
          <a:off x="0" y="0"/>
          <a:ext cx="0" cy="0"/>
          <a:chOff x="0" y="0"/>
          <a:chExt cx="0" cy="0"/>
        </a:xfrm>
      </p:grpSpPr>
      <p:sp>
        <p:nvSpPr>
          <p:cNvPr id="3" name="Subtitle 2">
            <a:extLst>
              <a:ext uri="{FF2B5EF4-FFF2-40B4-BE49-F238E27FC236}">
                <a16:creationId xmlns:a16="http://schemas.microsoft.com/office/drawing/2014/main" id="{C2D5F371-3378-3981-A350-B994FB8A4BE9}"/>
              </a:ext>
            </a:extLst>
          </p:cNvPr>
          <p:cNvSpPr txBox="1">
            <a:spLocks/>
          </p:cNvSpPr>
          <p:nvPr/>
        </p:nvSpPr>
        <p:spPr>
          <a:xfrm>
            <a:off x="0" y="1806473"/>
            <a:ext cx="12192000" cy="2860657"/>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US" sz="8000" dirty="0"/>
              <a:t>Seeing What Jonah</a:t>
            </a:r>
          </a:p>
          <a:p>
            <a:r>
              <a:rPr lang="en-US" sz="8000" dirty="0"/>
              <a:t>Didn’t See</a:t>
            </a:r>
          </a:p>
        </p:txBody>
      </p:sp>
      <p:sp>
        <p:nvSpPr>
          <p:cNvPr id="2" name="Subtitle 2">
            <a:extLst>
              <a:ext uri="{FF2B5EF4-FFF2-40B4-BE49-F238E27FC236}">
                <a16:creationId xmlns:a16="http://schemas.microsoft.com/office/drawing/2014/main" id="{B8753CC3-15B4-A6C6-33D3-6E69358DCD1A}"/>
              </a:ext>
            </a:extLst>
          </p:cNvPr>
          <p:cNvSpPr txBox="1">
            <a:spLocks/>
          </p:cNvSpPr>
          <p:nvPr/>
        </p:nvSpPr>
        <p:spPr>
          <a:xfrm>
            <a:off x="786268" y="852274"/>
            <a:ext cx="10829135" cy="1338597"/>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US" sz="6000" dirty="0"/>
              <a:t>Part 4 </a:t>
            </a:r>
          </a:p>
        </p:txBody>
      </p:sp>
    </p:spTree>
    <p:extLst>
      <p:ext uri="{BB962C8B-B14F-4D97-AF65-F5344CB8AC3E}">
        <p14:creationId xmlns:p14="http://schemas.microsoft.com/office/powerpoint/2010/main" val="128375474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789B865-23DA-DFCB-2678-C0F8DDE5DDBA}"/>
            </a:ext>
          </a:extLst>
        </p:cNvPr>
        <p:cNvGrpSpPr/>
        <p:nvPr/>
      </p:nvGrpSpPr>
      <p:grpSpPr>
        <a:xfrm>
          <a:off x="0" y="0"/>
          <a:ext cx="0" cy="0"/>
          <a:chOff x="0" y="0"/>
          <a:chExt cx="0" cy="0"/>
        </a:xfrm>
      </p:grpSpPr>
      <p:sp>
        <p:nvSpPr>
          <p:cNvPr id="3" name="Subtitle 2">
            <a:extLst>
              <a:ext uri="{FF2B5EF4-FFF2-40B4-BE49-F238E27FC236}">
                <a16:creationId xmlns:a16="http://schemas.microsoft.com/office/drawing/2014/main" id="{C321269F-9675-B32C-B403-99007CACD3F1}"/>
              </a:ext>
            </a:extLst>
          </p:cNvPr>
          <p:cNvSpPr txBox="1">
            <a:spLocks/>
          </p:cNvSpPr>
          <p:nvPr/>
        </p:nvSpPr>
        <p:spPr>
          <a:xfrm>
            <a:off x="0" y="1806473"/>
            <a:ext cx="12192000" cy="2860657"/>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US" sz="8000" dirty="0"/>
              <a:t>Seeing What Jonah</a:t>
            </a:r>
          </a:p>
          <a:p>
            <a:r>
              <a:rPr lang="en-US" sz="8000" dirty="0"/>
              <a:t>Didn’t See</a:t>
            </a:r>
          </a:p>
        </p:txBody>
      </p:sp>
      <p:sp>
        <p:nvSpPr>
          <p:cNvPr id="2" name="Subtitle 2">
            <a:extLst>
              <a:ext uri="{FF2B5EF4-FFF2-40B4-BE49-F238E27FC236}">
                <a16:creationId xmlns:a16="http://schemas.microsoft.com/office/drawing/2014/main" id="{11BE17EA-C0ED-71DA-BB03-7081064B72A3}"/>
              </a:ext>
            </a:extLst>
          </p:cNvPr>
          <p:cNvSpPr txBox="1">
            <a:spLocks/>
          </p:cNvSpPr>
          <p:nvPr/>
        </p:nvSpPr>
        <p:spPr>
          <a:xfrm>
            <a:off x="786268" y="852274"/>
            <a:ext cx="10829135" cy="1338597"/>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US" sz="6000" dirty="0"/>
              <a:t>Part 4 </a:t>
            </a:r>
          </a:p>
        </p:txBody>
      </p:sp>
      <p:sp>
        <p:nvSpPr>
          <p:cNvPr id="4" name="Subtitle 2">
            <a:extLst>
              <a:ext uri="{FF2B5EF4-FFF2-40B4-BE49-F238E27FC236}">
                <a16:creationId xmlns:a16="http://schemas.microsoft.com/office/drawing/2014/main" id="{0FC7BAD5-99F3-C4F8-AD9D-A93DEB0FD937}"/>
              </a:ext>
            </a:extLst>
          </p:cNvPr>
          <p:cNvSpPr txBox="1">
            <a:spLocks/>
          </p:cNvSpPr>
          <p:nvPr/>
        </p:nvSpPr>
        <p:spPr>
          <a:xfrm>
            <a:off x="0" y="4574910"/>
            <a:ext cx="12192000" cy="2105451"/>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US" sz="4800" dirty="0"/>
              <a:t>The Meaning of the Visit Of The Magi </a:t>
            </a:r>
          </a:p>
        </p:txBody>
      </p:sp>
    </p:spTree>
    <p:extLst>
      <p:ext uri="{BB962C8B-B14F-4D97-AF65-F5344CB8AC3E}">
        <p14:creationId xmlns:p14="http://schemas.microsoft.com/office/powerpoint/2010/main" val="96770729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9666B8E-E081-7CBE-6ABB-7918C244A18C}"/>
            </a:ext>
          </a:extLst>
        </p:cNvPr>
        <p:cNvGrpSpPr/>
        <p:nvPr/>
      </p:nvGrpSpPr>
      <p:grpSpPr>
        <a:xfrm>
          <a:off x="0" y="0"/>
          <a:ext cx="0" cy="0"/>
          <a:chOff x="0" y="0"/>
          <a:chExt cx="0" cy="0"/>
        </a:xfrm>
      </p:grpSpPr>
      <p:sp>
        <p:nvSpPr>
          <p:cNvPr id="3" name="Subtitle 2">
            <a:extLst>
              <a:ext uri="{FF2B5EF4-FFF2-40B4-BE49-F238E27FC236}">
                <a16:creationId xmlns:a16="http://schemas.microsoft.com/office/drawing/2014/main" id="{813975B0-0D97-33E5-E597-C375474292C7}"/>
              </a:ext>
            </a:extLst>
          </p:cNvPr>
          <p:cNvSpPr txBox="1">
            <a:spLocks/>
          </p:cNvSpPr>
          <p:nvPr/>
        </p:nvSpPr>
        <p:spPr>
          <a:xfrm>
            <a:off x="0" y="1806473"/>
            <a:ext cx="12192000" cy="2860657"/>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US" sz="8000" dirty="0"/>
              <a:t>Seeing What Jonah</a:t>
            </a:r>
          </a:p>
          <a:p>
            <a:r>
              <a:rPr lang="en-US" sz="8000" dirty="0"/>
              <a:t>Didn’t See</a:t>
            </a:r>
          </a:p>
        </p:txBody>
      </p:sp>
      <p:sp>
        <p:nvSpPr>
          <p:cNvPr id="2" name="Subtitle 2">
            <a:extLst>
              <a:ext uri="{FF2B5EF4-FFF2-40B4-BE49-F238E27FC236}">
                <a16:creationId xmlns:a16="http://schemas.microsoft.com/office/drawing/2014/main" id="{BABB7B7D-78AC-79A5-7D06-11409AF5B860}"/>
              </a:ext>
            </a:extLst>
          </p:cNvPr>
          <p:cNvSpPr txBox="1">
            <a:spLocks/>
          </p:cNvSpPr>
          <p:nvPr/>
        </p:nvSpPr>
        <p:spPr>
          <a:xfrm>
            <a:off x="786268" y="852274"/>
            <a:ext cx="10829135" cy="1338597"/>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US" sz="6000" dirty="0"/>
              <a:t>Part 4 </a:t>
            </a:r>
          </a:p>
        </p:txBody>
      </p:sp>
      <p:sp>
        <p:nvSpPr>
          <p:cNvPr id="4" name="Subtitle 2">
            <a:extLst>
              <a:ext uri="{FF2B5EF4-FFF2-40B4-BE49-F238E27FC236}">
                <a16:creationId xmlns:a16="http://schemas.microsoft.com/office/drawing/2014/main" id="{14D7DA95-A67D-60B3-C421-F67BB42102D1}"/>
              </a:ext>
            </a:extLst>
          </p:cNvPr>
          <p:cNvSpPr txBox="1">
            <a:spLocks/>
          </p:cNvSpPr>
          <p:nvPr/>
        </p:nvSpPr>
        <p:spPr>
          <a:xfrm>
            <a:off x="0" y="4574910"/>
            <a:ext cx="12192000" cy="2105451"/>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US" sz="4800" dirty="0"/>
              <a:t>The Meaning of the Visit Of The Magi </a:t>
            </a:r>
          </a:p>
          <a:p>
            <a:r>
              <a:rPr lang="en-US" sz="4800" dirty="0"/>
              <a:t>Both Then and Now</a:t>
            </a:r>
          </a:p>
        </p:txBody>
      </p:sp>
    </p:spTree>
    <p:extLst>
      <p:ext uri="{BB962C8B-B14F-4D97-AF65-F5344CB8AC3E}">
        <p14:creationId xmlns:p14="http://schemas.microsoft.com/office/powerpoint/2010/main" val="16299983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150EE5B-58CC-3D9D-412D-EA03192C1EB7}"/>
            </a:ext>
          </a:extLst>
        </p:cNvPr>
        <p:cNvGrpSpPr/>
        <p:nvPr/>
      </p:nvGrpSpPr>
      <p:grpSpPr>
        <a:xfrm>
          <a:off x="0" y="0"/>
          <a:ext cx="0" cy="0"/>
          <a:chOff x="0" y="0"/>
          <a:chExt cx="0" cy="0"/>
        </a:xfrm>
      </p:grpSpPr>
      <p:sp>
        <p:nvSpPr>
          <p:cNvPr id="7" name="Subtitle 2">
            <a:extLst>
              <a:ext uri="{FF2B5EF4-FFF2-40B4-BE49-F238E27FC236}">
                <a16:creationId xmlns:a16="http://schemas.microsoft.com/office/drawing/2014/main" id="{A2CFBD20-C404-CE8A-F973-59263E7245F1}"/>
              </a:ext>
            </a:extLst>
          </p:cNvPr>
          <p:cNvSpPr txBox="1">
            <a:spLocks/>
          </p:cNvSpPr>
          <p:nvPr/>
        </p:nvSpPr>
        <p:spPr>
          <a:xfrm>
            <a:off x="0" y="41740"/>
            <a:ext cx="12192000" cy="930902"/>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US" sz="6000" dirty="0"/>
              <a:t>Seeing What Jonah Didn’t See</a:t>
            </a:r>
          </a:p>
        </p:txBody>
      </p:sp>
      <p:sp>
        <p:nvSpPr>
          <p:cNvPr id="2" name="Subtitle 2">
            <a:extLst>
              <a:ext uri="{FF2B5EF4-FFF2-40B4-BE49-F238E27FC236}">
                <a16:creationId xmlns:a16="http://schemas.microsoft.com/office/drawing/2014/main" id="{8898C6C5-42AA-48A4-8DDD-6636BF82A77C}"/>
              </a:ext>
            </a:extLst>
          </p:cNvPr>
          <p:cNvSpPr txBox="1">
            <a:spLocks/>
          </p:cNvSpPr>
          <p:nvPr/>
        </p:nvSpPr>
        <p:spPr>
          <a:xfrm>
            <a:off x="0" y="922165"/>
            <a:ext cx="12192000" cy="1296857"/>
          </a:xfrm>
          <a:prstGeom prst="rect">
            <a:avLst/>
          </a:prstGeom>
        </p:spPr>
        <p:txBody>
          <a:bodyPr vert="horz" lIns="91440" tIns="45720" rIns="91440" bIns="45720" rtlCol="0">
            <a:normAutofit lnSpcReduction="10000"/>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US" sz="4000" dirty="0"/>
              <a:t>The Meaning of the Visit of the Magi</a:t>
            </a:r>
          </a:p>
          <a:p>
            <a:r>
              <a:rPr lang="en-US" sz="4000" dirty="0"/>
              <a:t>Both Then and Now</a:t>
            </a:r>
          </a:p>
        </p:txBody>
      </p:sp>
    </p:spTree>
    <p:extLst>
      <p:ext uri="{BB962C8B-B14F-4D97-AF65-F5344CB8AC3E}">
        <p14:creationId xmlns:p14="http://schemas.microsoft.com/office/powerpoint/2010/main" val="29996790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D0F5F9C-4255-F37A-1AE9-51A2313208FE}"/>
            </a:ext>
          </a:extLst>
        </p:cNvPr>
        <p:cNvGrpSpPr/>
        <p:nvPr/>
      </p:nvGrpSpPr>
      <p:grpSpPr>
        <a:xfrm>
          <a:off x="0" y="0"/>
          <a:ext cx="0" cy="0"/>
          <a:chOff x="0" y="0"/>
          <a:chExt cx="0" cy="0"/>
        </a:xfrm>
      </p:grpSpPr>
      <p:sp>
        <p:nvSpPr>
          <p:cNvPr id="7" name="Subtitle 2">
            <a:extLst>
              <a:ext uri="{FF2B5EF4-FFF2-40B4-BE49-F238E27FC236}">
                <a16:creationId xmlns:a16="http://schemas.microsoft.com/office/drawing/2014/main" id="{1D1DB71C-9E20-FD89-F4BC-CB57A2950774}"/>
              </a:ext>
            </a:extLst>
          </p:cNvPr>
          <p:cNvSpPr txBox="1">
            <a:spLocks/>
          </p:cNvSpPr>
          <p:nvPr/>
        </p:nvSpPr>
        <p:spPr>
          <a:xfrm>
            <a:off x="0" y="41740"/>
            <a:ext cx="12192000" cy="930902"/>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US" sz="6000" dirty="0"/>
              <a:t>Seeing What Jonah Didn’t See</a:t>
            </a:r>
          </a:p>
        </p:txBody>
      </p:sp>
      <p:sp>
        <p:nvSpPr>
          <p:cNvPr id="2" name="Subtitle 2">
            <a:extLst>
              <a:ext uri="{FF2B5EF4-FFF2-40B4-BE49-F238E27FC236}">
                <a16:creationId xmlns:a16="http://schemas.microsoft.com/office/drawing/2014/main" id="{FC85937A-F908-5889-0467-112C05AEBAC7}"/>
              </a:ext>
            </a:extLst>
          </p:cNvPr>
          <p:cNvSpPr txBox="1">
            <a:spLocks/>
          </p:cNvSpPr>
          <p:nvPr/>
        </p:nvSpPr>
        <p:spPr>
          <a:xfrm>
            <a:off x="0" y="922165"/>
            <a:ext cx="12192000" cy="1296857"/>
          </a:xfrm>
          <a:prstGeom prst="rect">
            <a:avLst/>
          </a:prstGeom>
        </p:spPr>
        <p:txBody>
          <a:bodyPr vert="horz" lIns="91440" tIns="45720" rIns="91440" bIns="45720" rtlCol="0">
            <a:normAutofit lnSpcReduction="10000"/>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US" sz="4000" dirty="0"/>
              <a:t>The Meaning of the Visit of the Magi</a:t>
            </a:r>
          </a:p>
          <a:p>
            <a:r>
              <a:rPr lang="en-US" sz="4000" dirty="0"/>
              <a:t>Both Then and Now</a:t>
            </a:r>
          </a:p>
        </p:txBody>
      </p:sp>
      <p:sp>
        <p:nvSpPr>
          <p:cNvPr id="3" name="Subtitle 2">
            <a:extLst>
              <a:ext uri="{FF2B5EF4-FFF2-40B4-BE49-F238E27FC236}">
                <a16:creationId xmlns:a16="http://schemas.microsoft.com/office/drawing/2014/main" id="{87125BDB-3DD9-6C18-0AA3-36E98B2EB0A7}"/>
              </a:ext>
            </a:extLst>
          </p:cNvPr>
          <p:cNvSpPr txBox="1">
            <a:spLocks/>
          </p:cNvSpPr>
          <p:nvPr/>
        </p:nvSpPr>
        <p:spPr>
          <a:xfrm>
            <a:off x="151429" y="2294736"/>
            <a:ext cx="11889141" cy="7425860"/>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457200" indent="-457200" algn="l">
              <a:buFont typeface="Arial" panose="020B0604020202020204" pitchFamily="34" charset="0"/>
              <a:buChar char="•"/>
            </a:pPr>
            <a:r>
              <a:rPr lang="en-US" sz="2800" dirty="0"/>
              <a:t>Genesis 12:1-3</a:t>
            </a:r>
          </a:p>
          <a:p>
            <a:pPr algn="l"/>
            <a:endParaRPr lang="en-US" sz="2800" dirty="0"/>
          </a:p>
          <a:p>
            <a:pPr marL="457200" indent="-457200" algn="l">
              <a:buFont typeface="Arial" panose="020B0604020202020204" pitchFamily="34" charset="0"/>
              <a:buChar char="•"/>
            </a:pPr>
            <a:endParaRPr lang="en-US" sz="2800" dirty="0"/>
          </a:p>
          <a:p>
            <a:pPr algn="l"/>
            <a:br>
              <a:rPr lang="en-US" sz="3200" dirty="0"/>
            </a:br>
            <a:endParaRPr lang="en-US" sz="3200" dirty="0"/>
          </a:p>
        </p:txBody>
      </p:sp>
    </p:spTree>
    <p:extLst>
      <p:ext uri="{BB962C8B-B14F-4D97-AF65-F5344CB8AC3E}">
        <p14:creationId xmlns:p14="http://schemas.microsoft.com/office/powerpoint/2010/main" val="234258135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BCB45D6-9C56-00D7-9A64-C846F2F53FAE}"/>
            </a:ext>
          </a:extLst>
        </p:cNvPr>
        <p:cNvGrpSpPr/>
        <p:nvPr/>
      </p:nvGrpSpPr>
      <p:grpSpPr>
        <a:xfrm>
          <a:off x="0" y="0"/>
          <a:ext cx="0" cy="0"/>
          <a:chOff x="0" y="0"/>
          <a:chExt cx="0" cy="0"/>
        </a:xfrm>
      </p:grpSpPr>
      <p:sp>
        <p:nvSpPr>
          <p:cNvPr id="7" name="Subtitle 2">
            <a:extLst>
              <a:ext uri="{FF2B5EF4-FFF2-40B4-BE49-F238E27FC236}">
                <a16:creationId xmlns:a16="http://schemas.microsoft.com/office/drawing/2014/main" id="{9A279034-AA94-C3B2-74DF-AC13C5626EFE}"/>
              </a:ext>
            </a:extLst>
          </p:cNvPr>
          <p:cNvSpPr txBox="1">
            <a:spLocks/>
          </p:cNvSpPr>
          <p:nvPr/>
        </p:nvSpPr>
        <p:spPr>
          <a:xfrm>
            <a:off x="0" y="41740"/>
            <a:ext cx="12192000" cy="930902"/>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US" sz="6000" dirty="0"/>
              <a:t>Seeing What Jonah Didn’t See</a:t>
            </a:r>
          </a:p>
        </p:txBody>
      </p:sp>
      <p:sp>
        <p:nvSpPr>
          <p:cNvPr id="2" name="Subtitle 2">
            <a:extLst>
              <a:ext uri="{FF2B5EF4-FFF2-40B4-BE49-F238E27FC236}">
                <a16:creationId xmlns:a16="http://schemas.microsoft.com/office/drawing/2014/main" id="{C19D051A-22E4-DC06-4DDC-874C8238E23B}"/>
              </a:ext>
            </a:extLst>
          </p:cNvPr>
          <p:cNvSpPr txBox="1">
            <a:spLocks/>
          </p:cNvSpPr>
          <p:nvPr/>
        </p:nvSpPr>
        <p:spPr>
          <a:xfrm>
            <a:off x="0" y="922165"/>
            <a:ext cx="12192000" cy="1296857"/>
          </a:xfrm>
          <a:prstGeom prst="rect">
            <a:avLst/>
          </a:prstGeom>
        </p:spPr>
        <p:txBody>
          <a:bodyPr vert="horz" lIns="91440" tIns="45720" rIns="91440" bIns="45720" rtlCol="0">
            <a:normAutofit lnSpcReduction="10000"/>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US" sz="4000" dirty="0"/>
              <a:t>The Meaning of the Visit of the Magi</a:t>
            </a:r>
          </a:p>
          <a:p>
            <a:r>
              <a:rPr lang="en-US" sz="4000" dirty="0"/>
              <a:t>Both Then and Now</a:t>
            </a:r>
          </a:p>
        </p:txBody>
      </p:sp>
      <p:sp>
        <p:nvSpPr>
          <p:cNvPr id="3" name="Subtitle 2">
            <a:extLst>
              <a:ext uri="{FF2B5EF4-FFF2-40B4-BE49-F238E27FC236}">
                <a16:creationId xmlns:a16="http://schemas.microsoft.com/office/drawing/2014/main" id="{6D2AE87B-47C6-9911-3A76-38C97AE028BB}"/>
              </a:ext>
            </a:extLst>
          </p:cNvPr>
          <p:cNvSpPr txBox="1">
            <a:spLocks/>
          </p:cNvSpPr>
          <p:nvPr/>
        </p:nvSpPr>
        <p:spPr>
          <a:xfrm>
            <a:off x="151429" y="2294736"/>
            <a:ext cx="11889141" cy="7425860"/>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457200" indent="-457200" algn="l">
              <a:buFont typeface="Arial" panose="020B0604020202020204" pitchFamily="34" charset="0"/>
              <a:buChar char="•"/>
            </a:pPr>
            <a:r>
              <a:rPr lang="en-US" sz="2800" dirty="0"/>
              <a:t>Genesis 12:1-3</a:t>
            </a:r>
          </a:p>
          <a:p>
            <a:pPr marL="457200" indent="-457200" algn="l">
              <a:buFont typeface="Arial" panose="020B0604020202020204" pitchFamily="34" charset="0"/>
              <a:buChar char="•"/>
            </a:pPr>
            <a:r>
              <a:rPr lang="en-US" sz="2800" dirty="0"/>
              <a:t>Matthew 2:1-12</a:t>
            </a:r>
          </a:p>
          <a:p>
            <a:pPr algn="l"/>
            <a:endParaRPr lang="en-US" sz="2800" dirty="0"/>
          </a:p>
          <a:p>
            <a:pPr marL="457200" indent="-457200" algn="l">
              <a:buFont typeface="Arial" panose="020B0604020202020204" pitchFamily="34" charset="0"/>
              <a:buChar char="•"/>
            </a:pPr>
            <a:endParaRPr lang="en-US" sz="2800" dirty="0"/>
          </a:p>
          <a:p>
            <a:pPr algn="l"/>
            <a:br>
              <a:rPr lang="en-US" sz="3200" dirty="0"/>
            </a:br>
            <a:endParaRPr lang="en-US" sz="3200" dirty="0"/>
          </a:p>
        </p:txBody>
      </p:sp>
    </p:spTree>
    <p:extLst>
      <p:ext uri="{BB962C8B-B14F-4D97-AF65-F5344CB8AC3E}">
        <p14:creationId xmlns:p14="http://schemas.microsoft.com/office/powerpoint/2010/main" val="124131499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18AA910-8A8C-00ED-3909-E121FDACFFF0}"/>
            </a:ext>
          </a:extLst>
        </p:cNvPr>
        <p:cNvGrpSpPr/>
        <p:nvPr/>
      </p:nvGrpSpPr>
      <p:grpSpPr>
        <a:xfrm>
          <a:off x="0" y="0"/>
          <a:ext cx="0" cy="0"/>
          <a:chOff x="0" y="0"/>
          <a:chExt cx="0" cy="0"/>
        </a:xfrm>
      </p:grpSpPr>
      <p:sp>
        <p:nvSpPr>
          <p:cNvPr id="7" name="Subtitle 2">
            <a:extLst>
              <a:ext uri="{FF2B5EF4-FFF2-40B4-BE49-F238E27FC236}">
                <a16:creationId xmlns:a16="http://schemas.microsoft.com/office/drawing/2014/main" id="{6D4C91D3-2E0B-A1BD-290E-EA91654E10A8}"/>
              </a:ext>
            </a:extLst>
          </p:cNvPr>
          <p:cNvSpPr txBox="1">
            <a:spLocks/>
          </p:cNvSpPr>
          <p:nvPr/>
        </p:nvSpPr>
        <p:spPr>
          <a:xfrm>
            <a:off x="0" y="41740"/>
            <a:ext cx="12192000" cy="930902"/>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US" sz="6000" dirty="0"/>
              <a:t>Seeing What Jonah Didn’t See</a:t>
            </a:r>
          </a:p>
        </p:txBody>
      </p:sp>
      <p:sp>
        <p:nvSpPr>
          <p:cNvPr id="2" name="Subtitle 2">
            <a:extLst>
              <a:ext uri="{FF2B5EF4-FFF2-40B4-BE49-F238E27FC236}">
                <a16:creationId xmlns:a16="http://schemas.microsoft.com/office/drawing/2014/main" id="{C7416FE6-99B0-FB3A-E5A4-820E64131A07}"/>
              </a:ext>
            </a:extLst>
          </p:cNvPr>
          <p:cNvSpPr txBox="1">
            <a:spLocks/>
          </p:cNvSpPr>
          <p:nvPr/>
        </p:nvSpPr>
        <p:spPr>
          <a:xfrm>
            <a:off x="0" y="922165"/>
            <a:ext cx="12192000" cy="1296857"/>
          </a:xfrm>
          <a:prstGeom prst="rect">
            <a:avLst/>
          </a:prstGeom>
        </p:spPr>
        <p:txBody>
          <a:bodyPr vert="horz" lIns="91440" tIns="45720" rIns="91440" bIns="45720" rtlCol="0">
            <a:normAutofit lnSpcReduction="10000"/>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US" sz="4000" dirty="0"/>
              <a:t>The Meaning of the Visit of the Magi</a:t>
            </a:r>
          </a:p>
          <a:p>
            <a:r>
              <a:rPr lang="en-US" sz="4000" dirty="0"/>
              <a:t>Both Then and Now</a:t>
            </a:r>
          </a:p>
        </p:txBody>
      </p:sp>
      <p:sp>
        <p:nvSpPr>
          <p:cNvPr id="3" name="Subtitle 2">
            <a:extLst>
              <a:ext uri="{FF2B5EF4-FFF2-40B4-BE49-F238E27FC236}">
                <a16:creationId xmlns:a16="http://schemas.microsoft.com/office/drawing/2014/main" id="{2B30A040-8C5C-84F3-8702-0A03662EC4E6}"/>
              </a:ext>
            </a:extLst>
          </p:cNvPr>
          <p:cNvSpPr txBox="1">
            <a:spLocks/>
          </p:cNvSpPr>
          <p:nvPr/>
        </p:nvSpPr>
        <p:spPr>
          <a:xfrm>
            <a:off x="151429" y="2294736"/>
            <a:ext cx="11889141" cy="7425860"/>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457200" indent="-457200" algn="l">
              <a:buFont typeface="Arial" panose="020B0604020202020204" pitchFamily="34" charset="0"/>
              <a:buChar char="•"/>
            </a:pPr>
            <a:r>
              <a:rPr lang="en-US" sz="2800" dirty="0"/>
              <a:t>Genesis 12:1-3</a:t>
            </a:r>
          </a:p>
          <a:p>
            <a:pPr marL="457200" indent="-457200" algn="l">
              <a:buFont typeface="Arial" panose="020B0604020202020204" pitchFamily="34" charset="0"/>
              <a:buChar char="•"/>
            </a:pPr>
            <a:r>
              <a:rPr lang="en-US" sz="2800" dirty="0"/>
              <a:t>Matthew 2:1-12</a:t>
            </a:r>
          </a:p>
          <a:p>
            <a:pPr algn="l"/>
            <a:endParaRPr lang="en-US" sz="2800" dirty="0"/>
          </a:p>
          <a:p>
            <a:pPr marL="457200" indent="-457200" algn="l">
              <a:buFont typeface="Arial" panose="020B0604020202020204" pitchFamily="34" charset="0"/>
              <a:buChar char="•"/>
            </a:pPr>
            <a:endParaRPr lang="en-US" sz="2800" dirty="0"/>
          </a:p>
          <a:p>
            <a:pPr algn="l"/>
            <a:br>
              <a:rPr lang="en-US" sz="3200" dirty="0"/>
            </a:br>
            <a:endParaRPr lang="en-US" sz="3200" dirty="0"/>
          </a:p>
        </p:txBody>
      </p:sp>
    </p:spTree>
    <p:extLst>
      <p:ext uri="{BB962C8B-B14F-4D97-AF65-F5344CB8AC3E}">
        <p14:creationId xmlns:p14="http://schemas.microsoft.com/office/powerpoint/2010/main" val="384404171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1C3E0A7-8254-E51E-05ED-A5C773308F9E}"/>
            </a:ext>
          </a:extLst>
        </p:cNvPr>
        <p:cNvGrpSpPr/>
        <p:nvPr/>
      </p:nvGrpSpPr>
      <p:grpSpPr>
        <a:xfrm>
          <a:off x="0" y="0"/>
          <a:ext cx="0" cy="0"/>
          <a:chOff x="0" y="0"/>
          <a:chExt cx="0" cy="0"/>
        </a:xfrm>
      </p:grpSpPr>
      <p:sp>
        <p:nvSpPr>
          <p:cNvPr id="7" name="Subtitle 2">
            <a:extLst>
              <a:ext uri="{FF2B5EF4-FFF2-40B4-BE49-F238E27FC236}">
                <a16:creationId xmlns:a16="http://schemas.microsoft.com/office/drawing/2014/main" id="{358E0DF2-732C-6BA2-19EF-C437DE4C784A}"/>
              </a:ext>
            </a:extLst>
          </p:cNvPr>
          <p:cNvSpPr txBox="1">
            <a:spLocks/>
          </p:cNvSpPr>
          <p:nvPr/>
        </p:nvSpPr>
        <p:spPr>
          <a:xfrm>
            <a:off x="0" y="41740"/>
            <a:ext cx="12192000" cy="930902"/>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US" sz="6000" dirty="0"/>
              <a:t>Seeing What Jonah Didn’t See</a:t>
            </a:r>
          </a:p>
        </p:txBody>
      </p:sp>
      <p:sp>
        <p:nvSpPr>
          <p:cNvPr id="2" name="Subtitle 2">
            <a:extLst>
              <a:ext uri="{FF2B5EF4-FFF2-40B4-BE49-F238E27FC236}">
                <a16:creationId xmlns:a16="http://schemas.microsoft.com/office/drawing/2014/main" id="{728E6EA5-2572-A49A-38A1-45E7D79828AC}"/>
              </a:ext>
            </a:extLst>
          </p:cNvPr>
          <p:cNvSpPr txBox="1">
            <a:spLocks/>
          </p:cNvSpPr>
          <p:nvPr/>
        </p:nvSpPr>
        <p:spPr>
          <a:xfrm>
            <a:off x="0" y="922165"/>
            <a:ext cx="12192000" cy="1296857"/>
          </a:xfrm>
          <a:prstGeom prst="rect">
            <a:avLst/>
          </a:prstGeom>
        </p:spPr>
        <p:txBody>
          <a:bodyPr vert="horz" lIns="91440" tIns="45720" rIns="91440" bIns="45720" rtlCol="0">
            <a:normAutofit lnSpcReduction="10000"/>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US" sz="4000" dirty="0"/>
              <a:t>The Meaning of the Visit of the Magi</a:t>
            </a:r>
          </a:p>
          <a:p>
            <a:r>
              <a:rPr lang="en-US" sz="4000" dirty="0"/>
              <a:t>Both Then and Now</a:t>
            </a:r>
          </a:p>
        </p:txBody>
      </p:sp>
      <p:sp>
        <p:nvSpPr>
          <p:cNvPr id="3" name="Subtitle 2">
            <a:extLst>
              <a:ext uri="{FF2B5EF4-FFF2-40B4-BE49-F238E27FC236}">
                <a16:creationId xmlns:a16="http://schemas.microsoft.com/office/drawing/2014/main" id="{1F3E12B1-C0CA-433B-4506-930BF94AEAE6}"/>
              </a:ext>
            </a:extLst>
          </p:cNvPr>
          <p:cNvSpPr txBox="1">
            <a:spLocks/>
          </p:cNvSpPr>
          <p:nvPr/>
        </p:nvSpPr>
        <p:spPr>
          <a:xfrm>
            <a:off x="151429" y="2294736"/>
            <a:ext cx="11889141" cy="7425860"/>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457200" indent="-457200" algn="l">
              <a:buFont typeface="Arial" panose="020B0604020202020204" pitchFamily="34" charset="0"/>
              <a:buChar char="•"/>
            </a:pPr>
            <a:r>
              <a:rPr lang="en-US" sz="2800" dirty="0"/>
              <a:t>Genesis 12:1-3</a:t>
            </a:r>
          </a:p>
          <a:p>
            <a:pPr marL="457200" indent="-457200" algn="l">
              <a:buFont typeface="Arial" panose="020B0604020202020204" pitchFamily="34" charset="0"/>
              <a:buChar char="•"/>
            </a:pPr>
            <a:r>
              <a:rPr lang="en-US" sz="2800" dirty="0"/>
              <a:t>Matthew 2:1-12</a:t>
            </a:r>
          </a:p>
          <a:p>
            <a:pPr marL="457200" indent="-457200" algn="l">
              <a:buFont typeface="Arial" panose="020B0604020202020204" pitchFamily="34" charset="0"/>
              <a:buChar char="•"/>
            </a:pPr>
            <a:r>
              <a:rPr lang="en-US" sz="2800" dirty="0"/>
              <a:t>Genesis 17:3-5</a:t>
            </a:r>
          </a:p>
          <a:p>
            <a:pPr algn="l"/>
            <a:endParaRPr lang="en-US" sz="2800" dirty="0"/>
          </a:p>
          <a:p>
            <a:pPr marL="457200" indent="-457200" algn="l">
              <a:buFont typeface="Arial" panose="020B0604020202020204" pitchFamily="34" charset="0"/>
              <a:buChar char="•"/>
            </a:pPr>
            <a:endParaRPr lang="en-US" sz="2800" dirty="0"/>
          </a:p>
          <a:p>
            <a:pPr algn="l"/>
            <a:br>
              <a:rPr lang="en-US" sz="3200" dirty="0"/>
            </a:br>
            <a:endParaRPr lang="en-US" sz="3200" dirty="0"/>
          </a:p>
        </p:txBody>
      </p:sp>
    </p:spTree>
    <p:extLst>
      <p:ext uri="{BB962C8B-B14F-4D97-AF65-F5344CB8AC3E}">
        <p14:creationId xmlns:p14="http://schemas.microsoft.com/office/powerpoint/2010/main" val="377217835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0DA8F22-489A-211D-6EA5-E47DFE42A000}"/>
            </a:ext>
          </a:extLst>
        </p:cNvPr>
        <p:cNvGrpSpPr/>
        <p:nvPr/>
      </p:nvGrpSpPr>
      <p:grpSpPr>
        <a:xfrm>
          <a:off x="0" y="0"/>
          <a:ext cx="0" cy="0"/>
          <a:chOff x="0" y="0"/>
          <a:chExt cx="0" cy="0"/>
        </a:xfrm>
      </p:grpSpPr>
      <p:sp>
        <p:nvSpPr>
          <p:cNvPr id="7" name="Subtitle 2">
            <a:extLst>
              <a:ext uri="{FF2B5EF4-FFF2-40B4-BE49-F238E27FC236}">
                <a16:creationId xmlns:a16="http://schemas.microsoft.com/office/drawing/2014/main" id="{A2013CBA-BD14-C416-01F0-E9863D5AA2E6}"/>
              </a:ext>
            </a:extLst>
          </p:cNvPr>
          <p:cNvSpPr txBox="1">
            <a:spLocks/>
          </p:cNvSpPr>
          <p:nvPr/>
        </p:nvSpPr>
        <p:spPr>
          <a:xfrm>
            <a:off x="0" y="41740"/>
            <a:ext cx="12192000" cy="930902"/>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US" sz="6000" dirty="0"/>
              <a:t>Seeing What Jonah Didn’t See</a:t>
            </a:r>
          </a:p>
        </p:txBody>
      </p:sp>
      <p:sp>
        <p:nvSpPr>
          <p:cNvPr id="2" name="Subtitle 2">
            <a:extLst>
              <a:ext uri="{FF2B5EF4-FFF2-40B4-BE49-F238E27FC236}">
                <a16:creationId xmlns:a16="http://schemas.microsoft.com/office/drawing/2014/main" id="{B2F14C7E-16C5-05FC-2F35-EFB9ACCFECFB}"/>
              </a:ext>
            </a:extLst>
          </p:cNvPr>
          <p:cNvSpPr txBox="1">
            <a:spLocks/>
          </p:cNvSpPr>
          <p:nvPr/>
        </p:nvSpPr>
        <p:spPr>
          <a:xfrm>
            <a:off x="0" y="922165"/>
            <a:ext cx="12192000" cy="1296857"/>
          </a:xfrm>
          <a:prstGeom prst="rect">
            <a:avLst/>
          </a:prstGeom>
        </p:spPr>
        <p:txBody>
          <a:bodyPr vert="horz" lIns="91440" tIns="45720" rIns="91440" bIns="45720" rtlCol="0">
            <a:normAutofit lnSpcReduction="10000"/>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US" sz="4000" dirty="0"/>
              <a:t>The Meaning of the Visit of the Magi</a:t>
            </a:r>
          </a:p>
          <a:p>
            <a:r>
              <a:rPr lang="en-US" sz="4000" dirty="0"/>
              <a:t>Both Then and Now</a:t>
            </a:r>
          </a:p>
        </p:txBody>
      </p:sp>
      <p:sp>
        <p:nvSpPr>
          <p:cNvPr id="3" name="Subtitle 2">
            <a:extLst>
              <a:ext uri="{FF2B5EF4-FFF2-40B4-BE49-F238E27FC236}">
                <a16:creationId xmlns:a16="http://schemas.microsoft.com/office/drawing/2014/main" id="{32C6A662-3439-3595-3B47-E2ACE932BD93}"/>
              </a:ext>
            </a:extLst>
          </p:cNvPr>
          <p:cNvSpPr txBox="1">
            <a:spLocks/>
          </p:cNvSpPr>
          <p:nvPr/>
        </p:nvSpPr>
        <p:spPr>
          <a:xfrm>
            <a:off x="151429" y="2294736"/>
            <a:ext cx="11889141" cy="7425860"/>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457200" indent="-457200" algn="l">
              <a:buFont typeface="Arial" panose="020B0604020202020204" pitchFamily="34" charset="0"/>
              <a:buChar char="•"/>
            </a:pPr>
            <a:r>
              <a:rPr lang="en-US" sz="2800" dirty="0"/>
              <a:t>Genesis 12:1-3</a:t>
            </a:r>
          </a:p>
          <a:p>
            <a:pPr marL="457200" indent="-457200" algn="l">
              <a:buFont typeface="Arial" panose="020B0604020202020204" pitchFamily="34" charset="0"/>
              <a:buChar char="•"/>
            </a:pPr>
            <a:r>
              <a:rPr lang="en-US" sz="2800" dirty="0"/>
              <a:t>Matthew 2:1-12</a:t>
            </a:r>
          </a:p>
          <a:p>
            <a:pPr marL="457200" indent="-457200" algn="l">
              <a:buFont typeface="Arial" panose="020B0604020202020204" pitchFamily="34" charset="0"/>
              <a:buChar char="•"/>
            </a:pPr>
            <a:r>
              <a:rPr lang="en-US" sz="2800" dirty="0"/>
              <a:t>Genesis 17:3-5</a:t>
            </a:r>
          </a:p>
          <a:p>
            <a:pPr marL="457200" indent="-457200" algn="l">
              <a:buFont typeface="Arial" panose="020B0604020202020204" pitchFamily="34" charset="0"/>
              <a:buChar char="•"/>
            </a:pPr>
            <a:r>
              <a:rPr lang="en-US" sz="2800" dirty="0"/>
              <a:t>Luke  9:51-55</a:t>
            </a:r>
          </a:p>
          <a:p>
            <a:pPr algn="l"/>
            <a:endParaRPr lang="en-US" sz="2800" dirty="0"/>
          </a:p>
          <a:p>
            <a:pPr marL="457200" indent="-457200" algn="l">
              <a:buFont typeface="Arial" panose="020B0604020202020204" pitchFamily="34" charset="0"/>
              <a:buChar char="•"/>
            </a:pPr>
            <a:endParaRPr lang="en-US" sz="2800" dirty="0"/>
          </a:p>
          <a:p>
            <a:pPr algn="l"/>
            <a:br>
              <a:rPr lang="en-US" sz="3200" dirty="0"/>
            </a:br>
            <a:endParaRPr lang="en-US" sz="3200" dirty="0"/>
          </a:p>
        </p:txBody>
      </p:sp>
    </p:spTree>
    <p:extLst>
      <p:ext uri="{BB962C8B-B14F-4D97-AF65-F5344CB8AC3E}">
        <p14:creationId xmlns:p14="http://schemas.microsoft.com/office/powerpoint/2010/main" val="265831057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3847E81-CC31-CCB2-D3FF-BDE218A55BC9}"/>
            </a:ext>
          </a:extLst>
        </p:cNvPr>
        <p:cNvGrpSpPr/>
        <p:nvPr/>
      </p:nvGrpSpPr>
      <p:grpSpPr>
        <a:xfrm>
          <a:off x="0" y="0"/>
          <a:ext cx="0" cy="0"/>
          <a:chOff x="0" y="0"/>
          <a:chExt cx="0" cy="0"/>
        </a:xfrm>
      </p:grpSpPr>
      <p:sp>
        <p:nvSpPr>
          <p:cNvPr id="2" name="Subtitle 2">
            <a:extLst>
              <a:ext uri="{FF2B5EF4-FFF2-40B4-BE49-F238E27FC236}">
                <a16:creationId xmlns:a16="http://schemas.microsoft.com/office/drawing/2014/main" id="{718EBCD4-8C40-64E2-B155-7E216255D4CC}"/>
              </a:ext>
            </a:extLst>
          </p:cNvPr>
          <p:cNvSpPr txBox="1">
            <a:spLocks/>
          </p:cNvSpPr>
          <p:nvPr/>
        </p:nvSpPr>
        <p:spPr>
          <a:xfrm>
            <a:off x="786268" y="852274"/>
            <a:ext cx="10829135" cy="1338597"/>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US" sz="6000" dirty="0"/>
              <a:t>Part 4</a:t>
            </a:r>
          </a:p>
        </p:txBody>
      </p:sp>
    </p:spTree>
    <p:extLst>
      <p:ext uri="{BB962C8B-B14F-4D97-AF65-F5344CB8AC3E}">
        <p14:creationId xmlns:p14="http://schemas.microsoft.com/office/powerpoint/2010/main" val="231815507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EAE396D-5590-15C5-20EC-204BB6116ACF}"/>
            </a:ext>
          </a:extLst>
        </p:cNvPr>
        <p:cNvGrpSpPr/>
        <p:nvPr/>
      </p:nvGrpSpPr>
      <p:grpSpPr>
        <a:xfrm>
          <a:off x="0" y="0"/>
          <a:ext cx="0" cy="0"/>
          <a:chOff x="0" y="0"/>
          <a:chExt cx="0" cy="0"/>
        </a:xfrm>
      </p:grpSpPr>
      <p:sp>
        <p:nvSpPr>
          <p:cNvPr id="7" name="Subtitle 2">
            <a:extLst>
              <a:ext uri="{FF2B5EF4-FFF2-40B4-BE49-F238E27FC236}">
                <a16:creationId xmlns:a16="http://schemas.microsoft.com/office/drawing/2014/main" id="{1229FDB3-B8A3-E67A-A7E9-B66BCFCBF6CD}"/>
              </a:ext>
            </a:extLst>
          </p:cNvPr>
          <p:cNvSpPr txBox="1">
            <a:spLocks/>
          </p:cNvSpPr>
          <p:nvPr/>
        </p:nvSpPr>
        <p:spPr>
          <a:xfrm>
            <a:off x="0" y="41740"/>
            <a:ext cx="12192000" cy="930902"/>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US" sz="6000" dirty="0"/>
              <a:t>Seeing What Jonah Didn’t See</a:t>
            </a:r>
          </a:p>
        </p:txBody>
      </p:sp>
      <p:sp>
        <p:nvSpPr>
          <p:cNvPr id="2" name="Subtitle 2">
            <a:extLst>
              <a:ext uri="{FF2B5EF4-FFF2-40B4-BE49-F238E27FC236}">
                <a16:creationId xmlns:a16="http://schemas.microsoft.com/office/drawing/2014/main" id="{552E5E1A-F0CA-73AF-16CF-5F62AF61E8BF}"/>
              </a:ext>
            </a:extLst>
          </p:cNvPr>
          <p:cNvSpPr txBox="1">
            <a:spLocks/>
          </p:cNvSpPr>
          <p:nvPr/>
        </p:nvSpPr>
        <p:spPr>
          <a:xfrm>
            <a:off x="0" y="922165"/>
            <a:ext cx="12192000" cy="1296857"/>
          </a:xfrm>
          <a:prstGeom prst="rect">
            <a:avLst/>
          </a:prstGeom>
        </p:spPr>
        <p:txBody>
          <a:bodyPr vert="horz" lIns="91440" tIns="45720" rIns="91440" bIns="45720" rtlCol="0">
            <a:normAutofit lnSpcReduction="10000"/>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US" sz="4000" dirty="0"/>
              <a:t>The Meaning of the Visit of the Magi</a:t>
            </a:r>
          </a:p>
          <a:p>
            <a:r>
              <a:rPr lang="en-US" sz="4000" dirty="0"/>
              <a:t>Both Then and Now</a:t>
            </a:r>
          </a:p>
        </p:txBody>
      </p:sp>
      <p:sp>
        <p:nvSpPr>
          <p:cNvPr id="3" name="Subtitle 2">
            <a:extLst>
              <a:ext uri="{FF2B5EF4-FFF2-40B4-BE49-F238E27FC236}">
                <a16:creationId xmlns:a16="http://schemas.microsoft.com/office/drawing/2014/main" id="{1740092A-74EE-3586-9411-DF5317BE0A07}"/>
              </a:ext>
            </a:extLst>
          </p:cNvPr>
          <p:cNvSpPr txBox="1">
            <a:spLocks/>
          </p:cNvSpPr>
          <p:nvPr/>
        </p:nvSpPr>
        <p:spPr>
          <a:xfrm>
            <a:off x="151429" y="2294736"/>
            <a:ext cx="11889141" cy="7425860"/>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457200" indent="-457200" algn="l">
              <a:buFont typeface="Arial" panose="020B0604020202020204" pitchFamily="34" charset="0"/>
              <a:buChar char="•"/>
            </a:pPr>
            <a:r>
              <a:rPr lang="en-US" sz="2800" dirty="0"/>
              <a:t>Genesis 12:1-3</a:t>
            </a:r>
          </a:p>
          <a:p>
            <a:pPr marL="457200" indent="-457200" algn="l">
              <a:buFont typeface="Arial" panose="020B0604020202020204" pitchFamily="34" charset="0"/>
              <a:buChar char="•"/>
            </a:pPr>
            <a:r>
              <a:rPr lang="en-US" sz="2800" dirty="0"/>
              <a:t>Matthew 2:1-12</a:t>
            </a:r>
          </a:p>
          <a:p>
            <a:pPr marL="457200" indent="-457200" algn="l">
              <a:buFont typeface="Arial" panose="020B0604020202020204" pitchFamily="34" charset="0"/>
              <a:buChar char="•"/>
            </a:pPr>
            <a:r>
              <a:rPr lang="en-US" sz="2800" dirty="0"/>
              <a:t>Genesis 17:3-5</a:t>
            </a:r>
          </a:p>
          <a:p>
            <a:pPr marL="457200" indent="-457200" algn="l">
              <a:buFont typeface="Arial" panose="020B0604020202020204" pitchFamily="34" charset="0"/>
              <a:buChar char="•"/>
            </a:pPr>
            <a:r>
              <a:rPr lang="en-US" sz="2800" dirty="0"/>
              <a:t>Luke  9:51-55</a:t>
            </a:r>
          </a:p>
          <a:p>
            <a:pPr marL="457200" indent="-457200" algn="l">
              <a:buFont typeface="Arial" panose="020B0604020202020204" pitchFamily="34" charset="0"/>
              <a:buChar char="•"/>
            </a:pPr>
            <a:r>
              <a:rPr lang="en-US" sz="2800" dirty="0"/>
              <a:t>Acts 10</a:t>
            </a:r>
          </a:p>
          <a:p>
            <a:pPr algn="l"/>
            <a:endParaRPr lang="en-US" sz="2800" dirty="0"/>
          </a:p>
          <a:p>
            <a:pPr marL="457200" indent="-457200" algn="l">
              <a:buFont typeface="Arial" panose="020B0604020202020204" pitchFamily="34" charset="0"/>
              <a:buChar char="•"/>
            </a:pPr>
            <a:endParaRPr lang="en-US" sz="2800" dirty="0"/>
          </a:p>
          <a:p>
            <a:pPr algn="l"/>
            <a:br>
              <a:rPr lang="en-US" sz="3200" dirty="0"/>
            </a:br>
            <a:endParaRPr lang="en-US" sz="3200" dirty="0"/>
          </a:p>
        </p:txBody>
      </p:sp>
    </p:spTree>
    <p:extLst>
      <p:ext uri="{BB962C8B-B14F-4D97-AF65-F5344CB8AC3E}">
        <p14:creationId xmlns:p14="http://schemas.microsoft.com/office/powerpoint/2010/main" val="58848516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547A8D5-7F6D-6A8A-66AB-4BACD8C67D3E}"/>
            </a:ext>
          </a:extLst>
        </p:cNvPr>
        <p:cNvGrpSpPr/>
        <p:nvPr/>
      </p:nvGrpSpPr>
      <p:grpSpPr>
        <a:xfrm>
          <a:off x="0" y="0"/>
          <a:ext cx="0" cy="0"/>
          <a:chOff x="0" y="0"/>
          <a:chExt cx="0" cy="0"/>
        </a:xfrm>
      </p:grpSpPr>
      <p:sp>
        <p:nvSpPr>
          <p:cNvPr id="7" name="Subtitle 2">
            <a:extLst>
              <a:ext uri="{FF2B5EF4-FFF2-40B4-BE49-F238E27FC236}">
                <a16:creationId xmlns:a16="http://schemas.microsoft.com/office/drawing/2014/main" id="{D96F4596-2B87-9218-BDEF-6ED0DF913A30}"/>
              </a:ext>
            </a:extLst>
          </p:cNvPr>
          <p:cNvSpPr txBox="1">
            <a:spLocks/>
          </p:cNvSpPr>
          <p:nvPr/>
        </p:nvSpPr>
        <p:spPr>
          <a:xfrm>
            <a:off x="0" y="41740"/>
            <a:ext cx="12192000" cy="930902"/>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US" sz="6000" dirty="0"/>
              <a:t>Seeing What Jonah Didn’t See</a:t>
            </a:r>
          </a:p>
        </p:txBody>
      </p:sp>
      <p:sp>
        <p:nvSpPr>
          <p:cNvPr id="2" name="Subtitle 2">
            <a:extLst>
              <a:ext uri="{FF2B5EF4-FFF2-40B4-BE49-F238E27FC236}">
                <a16:creationId xmlns:a16="http://schemas.microsoft.com/office/drawing/2014/main" id="{4B6E7136-B0E4-B2E7-CC1C-7290F707E5F9}"/>
              </a:ext>
            </a:extLst>
          </p:cNvPr>
          <p:cNvSpPr txBox="1">
            <a:spLocks/>
          </p:cNvSpPr>
          <p:nvPr/>
        </p:nvSpPr>
        <p:spPr>
          <a:xfrm>
            <a:off x="0" y="922165"/>
            <a:ext cx="12192000" cy="1296857"/>
          </a:xfrm>
          <a:prstGeom prst="rect">
            <a:avLst/>
          </a:prstGeom>
        </p:spPr>
        <p:txBody>
          <a:bodyPr vert="horz" lIns="91440" tIns="45720" rIns="91440" bIns="45720" rtlCol="0">
            <a:normAutofit lnSpcReduction="10000"/>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US" sz="4000" dirty="0"/>
              <a:t>The Meaning of the Visit of the Magi</a:t>
            </a:r>
          </a:p>
          <a:p>
            <a:r>
              <a:rPr lang="en-US" sz="4000" dirty="0"/>
              <a:t>Both Then and Now</a:t>
            </a:r>
          </a:p>
        </p:txBody>
      </p:sp>
      <p:sp>
        <p:nvSpPr>
          <p:cNvPr id="3" name="Subtitle 2">
            <a:extLst>
              <a:ext uri="{FF2B5EF4-FFF2-40B4-BE49-F238E27FC236}">
                <a16:creationId xmlns:a16="http://schemas.microsoft.com/office/drawing/2014/main" id="{5ADE1342-9E86-842B-02E0-52C1C8CEF4CB}"/>
              </a:ext>
            </a:extLst>
          </p:cNvPr>
          <p:cNvSpPr txBox="1">
            <a:spLocks/>
          </p:cNvSpPr>
          <p:nvPr/>
        </p:nvSpPr>
        <p:spPr>
          <a:xfrm>
            <a:off x="151429" y="2294736"/>
            <a:ext cx="11889141" cy="7425860"/>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457200" indent="-457200" algn="l">
              <a:buFont typeface="Arial" panose="020B0604020202020204" pitchFamily="34" charset="0"/>
              <a:buChar char="•"/>
            </a:pPr>
            <a:r>
              <a:rPr lang="en-US" sz="2800" dirty="0"/>
              <a:t>Genesis 12:1-3</a:t>
            </a:r>
          </a:p>
          <a:p>
            <a:pPr marL="457200" indent="-457200" algn="l">
              <a:buFont typeface="Arial" panose="020B0604020202020204" pitchFamily="34" charset="0"/>
              <a:buChar char="•"/>
            </a:pPr>
            <a:r>
              <a:rPr lang="en-US" sz="2800" dirty="0"/>
              <a:t>Matthew 2:1-12</a:t>
            </a:r>
          </a:p>
          <a:p>
            <a:pPr marL="457200" indent="-457200" algn="l">
              <a:buFont typeface="Arial" panose="020B0604020202020204" pitchFamily="34" charset="0"/>
              <a:buChar char="•"/>
            </a:pPr>
            <a:r>
              <a:rPr lang="en-US" sz="2800" dirty="0"/>
              <a:t>Genesis 17:3-5</a:t>
            </a:r>
          </a:p>
          <a:p>
            <a:pPr marL="457200" indent="-457200" algn="l">
              <a:buFont typeface="Arial" panose="020B0604020202020204" pitchFamily="34" charset="0"/>
              <a:buChar char="•"/>
            </a:pPr>
            <a:r>
              <a:rPr lang="en-US" sz="2800" dirty="0"/>
              <a:t>Luke  9:51-55</a:t>
            </a:r>
          </a:p>
          <a:p>
            <a:pPr marL="457200" indent="-457200" algn="l">
              <a:buFont typeface="Arial" panose="020B0604020202020204" pitchFamily="34" charset="0"/>
              <a:buChar char="•"/>
            </a:pPr>
            <a:r>
              <a:rPr lang="en-US" sz="2800" dirty="0"/>
              <a:t>Acts 10</a:t>
            </a:r>
          </a:p>
          <a:p>
            <a:pPr marL="457200" indent="-457200" algn="l">
              <a:buFont typeface="Arial" panose="020B0604020202020204" pitchFamily="34" charset="0"/>
              <a:buChar char="•"/>
            </a:pPr>
            <a:r>
              <a:rPr lang="en-US" sz="2800" dirty="0"/>
              <a:t>Ephesians 3:4-10</a:t>
            </a:r>
          </a:p>
          <a:p>
            <a:pPr algn="l"/>
            <a:endParaRPr lang="en-US" sz="2800" dirty="0"/>
          </a:p>
          <a:p>
            <a:pPr marL="457200" indent="-457200" algn="l">
              <a:buFont typeface="Arial" panose="020B0604020202020204" pitchFamily="34" charset="0"/>
              <a:buChar char="•"/>
            </a:pPr>
            <a:endParaRPr lang="en-US" sz="2800" dirty="0"/>
          </a:p>
          <a:p>
            <a:pPr algn="l"/>
            <a:br>
              <a:rPr lang="en-US" sz="3200" dirty="0"/>
            </a:br>
            <a:endParaRPr lang="en-US" sz="3200" dirty="0"/>
          </a:p>
        </p:txBody>
      </p:sp>
    </p:spTree>
    <p:extLst>
      <p:ext uri="{BB962C8B-B14F-4D97-AF65-F5344CB8AC3E}">
        <p14:creationId xmlns:p14="http://schemas.microsoft.com/office/powerpoint/2010/main" val="247718367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0612ADF-6B6A-C13C-8162-C110C1499A03}"/>
            </a:ext>
          </a:extLst>
        </p:cNvPr>
        <p:cNvGrpSpPr/>
        <p:nvPr/>
      </p:nvGrpSpPr>
      <p:grpSpPr>
        <a:xfrm>
          <a:off x="0" y="0"/>
          <a:ext cx="0" cy="0"/>
          <a:chOff x="0" y="0"/>
          <a:chExt cx="0" cy="0"/>
        </a:xfrm>
      </p:grpSpPr>
      <p:sp>
        <p:nvSpPr>
          <p:cNvPr id="7" name="Subtitle 2">
            <a:extLst>
              <a:ext uri="{FF2B5EF4-FFF2-40B4-BE49-F238E27FC236}">
                <a16:creationId xmlns:a16="http://schemas.microsoft.com/office/drawing/2014/main" id="{EF81091A-AB2E-978B-4B33-4949A34DB308}"/>
              </a:ext>
            </a:extLst>
          </p:cNvPr>
          <p:cNvSpPr txBox="1">
            <a:spLocks/>
          </p:cNvSpPr>
          <p:nvPr/>
        </p:nvSpPr>
        <p:spPr>
          <a:xfrm>
            <a:off x="0" y="41740"/>
            <a:ext cx="12192000" cy="930902"/>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US" sz="6000" dirty="0"/>
              <a:t>Seeing What Jonah Didn’t See</a:t>
            </a:r>
          </a:p>
        </p:txBody>
      </p:sp>
      <p:sp>
        <p:nvSpPr>
          <p:cNvPr id="2" name="Subtitle 2">
            <a:extLst>
              <a:ext uri="{FF2B5EF4-FFF2-40B4-BE49-F238E27FC236}">
                <a16:creationId xmlns:a16="http://schemas.microsoft.com/office/drawing/2014/main" id="{879DD45D-C24F-48D7-7EB3-25B64EA3A999}"/>
              </a:ext>
            </a:extLst>
          </p:cNvPr>
          <p:cNvSpPr txBox="1">
            <a:spLocks/>
          </p:cNvSpPr>
          <p:nvPr/>
        </p:nvSpPr>
        <p:spPr>
          <a:xfrm>
            <a:off x="0" y="922165"/>
            <a:ext cx="12192000" cy="1296857"/>
          </a:xfrm>
          <a:prstGeom prst="rect">
            <a:avLst/>
          </a:prstGeom>
        </p:spPr>
        <p:txBody>
          <a:bodyPr vert="horz" lIns="91440" tIns="45720" rIns="91440" bIns="45720" rtlCol="0">
            <a:normAutofit lnSpcReduction="10000"/>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US" sz="4000" dirty="0"/>
              <a:t>The Meaning of the Visit of the Magi</a:t>
            </a:r>
          </a:p>
          <a:p>
            <a:r>
              <a:rPr lang="en-US" sz="4000" dirty="0"/>
              <a:t>Both Then and Now</a:t>
            </a:r>
          </a:p>
        </p:txBody>
      </p:sp>
      <p:sp>
        <p:nvSpPr>
          <p:cNvPr id="3" name="Subtitle 2">
            <a:extLst>
              <a:ext uri="{FF2B5EF4-FFF2-40B4-BE49-F238E27FC236}">
                <a16:creationId xmlns:a16="http://schemas.microsoft.com/office/drawing/2014/main" id="{C622A035-C6FD-8492-E737-E188F302B3AD}"/>
              </a:ext>
            </a:extLst>
          </p:cNvPr>
          <p:cNvSpPr txBox="1">
            <a:spLocks/>
          </p:cNvSpPr>
          <p:nvPr/>
        </p:nvSpPr>
        <p:spPr>
          <a:xfrm>
            <a:off x="151429" y="2294736"/>
            <a:ext cx="11889141" cy="7425860"/>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457200" indent="-457200" algn="l">
              <a:buFont typeface="Arial" panose="020B0604020202020204" pitchFamily="34" charset="0"/>
              <a:buChar char="•"/>
            </a:pPr>
            <a:r>
              <a:rPr lang="en-US" sz="2800" dirty="0"/>
              <a:t>Genesis 12:1-3</a:t>
            </a:r>
          </a:p>
          <a:p>
            <a:pPr marL="457200" indent="-457200" algn="l">
              <a:buFont typeface="Arial" panose="020B0604020202020204" pitchFamily="34" charset="0"/>
              <a:buChar char="•"/>
            </a:pPr>
            <a:r>
              <a:rPr lang="en-US" sz="2800" dirty="0"/>
              <a:t>Matthew 2:1-12</a:t>
            </a:r>
          </a:p>
          <a:p>
            <a:pPr marL="457200" indent="-457200" algn="l">
              <a:buFont typeface="Arial" panose="020B0604020202020204" pitchFamily="34" charset="0"/>
              <a:buChar char="•"/>
            </a:pPr>
            <a:r>
              <a:rPr lang="en-US" sz="2800" dirty="0"/>
              <a:t>Genesis 17:3-5</a:t>
            </a:r>
          </a:p>
          <a:p>
            <a:pPr marL="457200" indent="-457200" algn="l">
              <a:buFont typeface="Arial" panose="020B0604020202020204" pitchFamily="34" charset="0"/>
              <a:buChar char="•"/>
            </a:pPr>
            <a:r>
              <a:rPr lang="en-US" sz="2800" dirty="0"/>
              <a:t>Luke  9:51-55</a:t>
            </a:r>
          </a:p>
          <a:p>
            <a:pPr marL="457200" indent="-457200" algn="l">
              <a:buFont typeface="Arial" panose="020B0604020202020204" pitchFamily="34" charset="0"/>
              <a:buChar char="•"/>
            </a:pPr>
            <a:r>
              <a:rPr lang="en-US" sz="2800" dirty="0"/>
              <a:t>Acts 10</a:t>
            </a:r>
          </a:p>
          <a:p>
            <a:pPr marL="457200" indent="-457200" algn="l">
              <a:buFont typeface="Arial" panose="020B0604020202020204" pitchFamily="34" charset="0"/>
              <a:buChar char="•"/>
            </a:pPr>
            <a:r>
              <a:rPr lang="en-US" sz="2800" dirty="0"/>
              <a:t>Ephesians 3:4-10</a:t>
            </a:r>
          </a:p>
          <a:p>
            <a:pPr marL="457200" indent="-457200" algn="l">
              <a:buFont typeface="Arial" panose="020B0604020202020204" pitchFamily="34" charset="0"/>
              <a:buChar char="•"/>
            </a:pPr>
            <a:r>
              <a:rPr lang="en-US" sz="2800" dirty="0"/>
              <a:t>Psalm 2:7-12</a:t>
            </a:r>
          </a:p>
          <a:p>
            <a:pPr marL="457200" indent="-457200" algn="l">
              <a:buFont typeface="Arial" panose="020B0604020202020204" pitchFamily="34" charset="0"/>
              <a:buChar char="•"/>
            </a:pPr>
            <a:endParaRPr lang="en-US" sz="2800" dirty="0"/>
          </a:p>
          <a:p>
            <a:pPr algn="l"/>
            <a:br>
              <a:rPr lang="en-US" sz="3200" dirty="0"/>
            </a:br>
            <a:endParaRPr lang="en-US" sz="3200" dirty="0"/>
          </a:p>
        </p:txBody>
      </p:sp>
    </p:spTree>
    <p:extLst>
      <p:ext uri="{BB962C8B-B14F-4D97-AF65-F5344CB8AC3E}">
        <p14:creationId xmlns:p14="http://schemas.microsoft.com/office/powerpoint/2010/main" val="322179228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7D7C83F-0BFD-B9F3-4495-2304AE92417B}"/>
            </a:ext>
          </a:extLst>
        </p:cNvPr>
        <p:cNvGrpSpPr/>
        <p:nvPr/>
      </p:nvGrpSpPr>
      <p:grpSpPr>
        <a:xfrm>
          <a:off x="0" y="0"/>
          <a:ext cx="0" cy="0"/>
          <a:chOff x="0" y="0"/>
          <a:chExt cx="0" cy="0"/>
        </a:xfrm>
      </p:grpSpPr>
      <p:sp>
        <p:nvSpPr>
          <p:cNvPr id="7" name="Subtitle 2">
            <a:extLst>
              <a:ext uri="{FF2B5EF4-FFF2-40B4-BE49-F238E27FC236}">
                <a16:creationId xmlns:a16="http://schemas.microsoft.com/office/drawing/2014/main" id="{6493218F-5C99-4BBE-2EFE-C2E87F9ADB70}"/>
              </a:ext>
            </a:extLst>
          </p:cNvPr>
          <p:cNvSpPr txBox="1">
            <a:spLocks/>
          </p:cNvSpPr>
          <p:nvPr/>
        </p:nvSpPr>
        <p:spPr>
          <a:xfrm>
            <a:off x="0" y="41740"/>
            <a:ext cx="12192000" cy="930902"/>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US" sz="6000" dirty="0"/>
              <a:t>Seeing What Jonah Didn’t See</a:t>
            </a:r>
          </a:p>
        </p:txBody>
      </p:sp>
      <p:sp>
        <p:nvSpPr>
          <p:cNvPr id="2" name="Subtitle 2">
            <a:extLst>
              <a:ext uri="{FF2B5EF4-FFF2-40B4-BE49-F238E27FC236}">
                <a16:creationId xmlns:a16="http://schemas.microsoft.com/office/drawing/2014/main" id="{BCCB26C7-29FF-A3DB-B588-419CF67677AC}"/>
              </a:ext>
            </a:extLst>
          </p:cNvPr>
          <p:cNvSpPr txBox="1">
            <a:spLocks/>
          </p:cNvSpPr>
          <p:nvPr/>
        </p:nvSpPr>
        <p:spPr>
          <a:xfrm>
            <a:off x="0" y="922165"/>
            <a:ext cx="12192000" cy="1296857"/>
          </a:xfrm>
          <a:prstGeom prst="rect">
            <a:avLst/>
          </a:prstGeom>
        </p:spPr>
        <p:txBody>
          <a:bodyPr vert="horz" lIns="91440" tIns="45720" rIns="91440" bIns="45720" rtlCol="0">
            <a:normAutofit lnSpcReduction="10000"/>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US" sz="4000" dirty="0"/>
              <a:t>The Meaning of the Visit of the Magi</a:t>
            </a:r>
          </a:p>
          <a:p>
            <a:r>
              <a:rPr lang="en-US" sz="4000" dirty="0"/>
              <a:t>Both Then and Now</a:t>
            </a:r>
          </a:p>
        </p:txBody>
      </p:sp>
      <p:sp>
        <p:nvSpPr>
          <p:cNvPr id="3" name="Subtitle 2">
            <a:extLst>
              <a:ext uri="{FF2B5EF4-FFF2-40B4-BE49-F238E27FC236}">
                <a16:creationId xmlns:a16="http://schemas.microsoft.com/office/drawing/2014/main" id="{E5362928-98B0-C274-5827-85D51B742C80}"/>
              </a:ext>
            </a:extLst>
          </p:cNvPr>
          <p:cNvSpPr txBox="1">
            <a:spLocks/>
          </p:cNvSpPr>
          <p:nvPr/>
        </p:nvSpPr>
        <p:spPr>
          <a:xfrm>
            <a:off x="151429" y="2294736"/>
            <a:ext cx="11889141" cy="7425860"/>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457200" indent="-457200" algn="l">
              <a:buFont typeface="Arial" panose="020B0604020202020204" pitchFamily="34" charset="0"/>
              <a:buChar char="•"/>
            </a:pPr>
            <a:r>
              <a:rPr lang="en-US" sz="2800" dirty="0"/>
              <a:t>Genesis 12:1-3</a:t>
            </a:r>
          </a:p>
          <a:p>
            <a:pPr marL="457200" indent="-457200" algn="l">
              <a:buFont typeface="Arial" panose="020B0604020202020204" pitchFamily="34" charset="0"/>
              <a:buChar char="•"/>
            </a:pPr>
            <a:r>
              <a:rPr lang="en-US" sz="2800" dirty="0"/>
              <a:t>Matthew 2:1-12</a:t>
            </a:r>
          </a:p>
          <a:p>
            <a:pPr marL="457200" indent="-457200" algn="l">
              <a:buFont typeface="Arial" panose="020B0604020202020204" pitchFamily="34" charset="0"/>
              <a:buChar char="•"/>
            </a:pPr>
            <a:r>
              <a:rPr lang="en-US" sz="2800" dirty="0"/>
              <a:t>Genesis 17:3-5</a:t>
            </a:r>
          </a:p>
          <a:p>
            <a:pPr marL="457200" indent="-457200" algn="l">
              <a:buFont typeface="Arial" panose="020B0604020202020204" pitchFamily="34" charset="0"/>
              <a:buChar char="•"/>
            </a:pPr>
            <a:r>
              <a:rPr lang="en-US" sz="2800" dirty="0"/>
              <a:t>Luke  9:51-55</a:t>
            </a:r>
          </a:p>
          <a:p>
            <a:pPr marL="457200" indent="-457200" algn="l">
              <a:buFont typeface="Arial" panose="020B0604020202020204" pitchFamily="34" charset="0"/>
              <a:buChar char="•"/>
            </a:pPr>
            <a:r>
              <a:rPr lang="en-US" sz="2800" dirty="0"/>
              <a:t>Acts 10</a:t>
            </a:r>
          </a:p>
          <a:p>
            <a:pPr marL="457200" indent="-457200" algn="l">
              <a:buFont typeface="Arial" panose="020B0604020202020204" pitchFamily="34" charset="0"/>
              <a:buChar char="•"/>
            </a:pPr>
            <a:r>
              <a:rPr lang="en-US" sz="2800" dirty="0"/>
              <a:t>Ephesians 3:4-10</a:t>
            </a:r>
          </a:p>
          <a:p>
            <a:pPr marL="457200" indent="-457200" algn="l">
              <a:buFont typeface="Arial" panose="020B0604020202020204" pitchFamily="34" charset="0"/>
              <a:buChar char="•"/>
            </a:pPr>
            <a:r>
              <a:rPr lang="en-US" sz="2800" dirty="0"/>
              <a:t>Psalm 2:7-12; Gen.49:10</a:t>
            </a:r>
          </a:p>
          <a:p>
            <a:pPr marL="457200" indent="-457200" algn="l">
              <a:buFont typeface="Arial" panose="020B0604020202020204" pitchFamily="34" charset="0"/>
              <a:buChar char="•"/>
            </a:pPr>
            <a:endParaRPr lang="en-US" sz="2800" dirty="0"/>
          </a:p>
          <a:p>
            <a:pPr algn="l"/>
            <a:br>
              <a:rPr lang="en-US" sz="3200" dirty="0"/>
            </a:br>
            <a:endParaRPr lang="en-US" sz="3200" dirty="0"/>
          </a:p>
        </p:txBody>
      </p:sp>
    </p:spTree>
    <p:extLst>
      <p:ext uri="{BB962C8B-B14F-4D97-AF65-F5344CB8AC3E}">
        <p14:creationId xmlns:p14="http://schemas.microsoft.com/office/powerpoint/2010/main" val="236732743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56E5BCA-3BDB-258C-D376-9CEE09E34D4C}"/>
            </a:ext>
          </a:extLst>
        </p:cNvPr>
        <p:cNvGrpSpPr/>
        <p:nvPr/>
      </p:nvGrpSpPr>
      <p:grpSpPr>
        <a:xfrm>
          <a:off x="0" y="0"/>
          <a:ext cx="0" cy="0"/>
          <a:chOff x="0" y="0"/>
          <a:chExt cx="0" cy="0"/>
        </a:xfrm>
      </p:grpSpPr>
      <p:sp>
        <p:nvSpPr>
          <p:cNvPr id="7" name="Subtitle 2">
            <a:extLst>
              <a:ext uri="{FF2B5EF4-FFF2-40B4-BE49-F238E27FC236}">
                <a16:creationId xmlns:a16="http://schemas.microsoft.com/office/drawing/2014/main" id="{D6E373EF-133E-D174-B679-43FD88D3EBB3}"/>
              </a:ext>
            </a:extLst>
          </p:cNvPr>
          <p:cNvSpPr txBox="1">
            <a:spLocks/>
          </p:cNvSpPr>
          <p:nvPr/>
        </p:nvSpPr>
        <p:spPr>
          <a:xfrm>
            <a:off x="0" y="41740"/>
            <a:ext cx="12192000" cy="930902"/>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US" sz="6000" dirty="0"/>
              <a:t>Seeing What Jonah Didn’t See</a:t>
            </a:r>
          </a:p>
        </p:txBody>
      </p:sp>
      <p:sp>
        <p:nvSpPr>
          <p:cNvPr id="2" name="Subtitle 2">
            <a:extLst>
              <a:ext uri="{FF2B5EF4-FFF2-40B4-BE49-F238E27FC236}">
                <a16:creationId xmlns:a16="http://schemas.microsoft.com/office/drawing/2014/main" id="{98CD651F-40F9-ABA0-F36B-073CB6377AB5}"/>
              </a:ext>
            </a:extLst>
          </p:cNvPr>
          <p:cNvSpPr txBox="1">
            <a:spLocks/>
          </p:cNvSpPr>
          <p:nvPr/>
        </p:nvSpPr>
        <p:spPr>
          <a:xfrm>
            <a:off x="0" y="922165"/>
            <a:ext cx="12192000" cy="1296857"/>
          </a:xfrm>
          <a:prstGeom prst="rect">
            <a:avLst/>
          </a:prstGeom>
        </p:spPr>
        <p:txBody>
          <a:bodyPr vert="horz" lIns="91440" tIns="45720" rIns="91440" bIns="45720" rtlCol="0">
            <a:normAutofit lnSpcReduction="10000"/>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US" sz="4000" dirty="0"/>
              <a:t>The Meaning of the Visit of the Magi</a:t>
            </a:r>
          </a:p>
          <a:p>
            <a:r>
              <a:rPr lang="en-US" sz="4000" dirty="0"/>
              <a:t>Both Then and Now</a:t>
            </a:r>
          </a:p>
        </p:txBody>
      </p:sp>
      <p:sp>
        <p:nvSpPr>
          <p:cNvPr id="3" name="Subtitle 2">
            <a:extLst>
              <a:ext uri="{FF2B5EF4-FFF2-40B4-BE49-F238E27FC236}">
                <a16:creationId xmlns:a16="http://schemas.microsoft.com/office/drawing/2014/main" id="{D3710039-C1FB-B7A6-F01E-9A09102807C7}"/>
              </a:ext>
            </a:extLst>
          </p:cNvPr>
          <p:cNvSpPr txBox="1">
            <a:spLocks/>
          </p:cNvSpPr>
          <p:nvPr/>
        </p:nvSpPr>
        <p:spPr>
          <a:xfrm>
            <a:off x="151429" y="2294736"/>
            <a:ext cx="11889141" cy="7425860"/>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457200" indent="-457200" algn="l">
              <a:buFont typeface="Arial" panose="020B0604020202020204" pitchFamily="34" charset="0"/>
              <a:buChar char="•"/>
            </a:pPr>
            <a:r>
              <a:rPr lang="en-US" sz="2800" dirty="0"/>
              <a:t>Genesis 12:1-3</a:t>
            </a:r>
          </a:p>
          <a:p>
            <a:pPr marL="457200" indent="-457200" algn="l">
              <a:buFont typeface="Arial" panose="020B0604020202020204" pitchFamily="34" charset="0"/>
              <a:buChar char="•"/>
            </a:pPr>
            <a:r>
              <a:rPr lang="en-US" sz="2800" dirty="0"/>
              <a:t>Matthew 2:1-12</a:t>
            </a:r>
          </a:p>
          <a:p>
            <a:pPr marL="457200" indent="-457200" algn="l">
              <a:buFont typeface="Arial" panose="020B0604020202020204" pitchFamily="34" charset="0"/>
              <a:buChar char="•"/>
            </a:pPr>
            <a:r>
              <a:rPr lang="en-US" sz="2800" dirty="0"/>
              <a:t>Genesis 17:3-5</a:t>
            </a:r>
          </a:p>
          <a:p>
            <a:pPr marL="457200" indent="-457200" algn="l">
              <a:buFont typeface="Arial" panose="020B0604020202020204" pitchFamily="34" charset="0"/>
              <a:buChar char="•"/>
            </a:pPr>
            <a:r>
              <a:rPr lang="en-US" sz="2800" dirty="0"/>
              <a:t>Luke  9:51-55</a:t>
            </a:r>
          </a:p>
          <a:p>
            <a:pPr marL="457200" indent="-457200" algn="l">
              <a:buFont typeface="Arial" panose="020B0604020202020204" pitchFamily="34" charset="0"/>
              <a:buChar char="•"/>
            </a:pPr>
            <a:r>
              <a:rPr lang="en-US" sz="2800" dirty="0"/>
              <a:t>Acts 10</a:t>
            </a:r>
          </a:p>
          <a:p>
            <a:pPr marL="457200" indent="-457200" algn="l">
              <a:buFont typeface="Arial" panose="020B0604020202020204" pitchFamily="34" charset="0"/>
              <a:buChar char="•"/>
            </a:pPr>
            <a:r>
              <a:rPr lang="en-US" sz="2800" dirty="0"/>
              <a:t>Ephesians 3:4-10</a:t>
            </a:r>
          </a:p>
          <a:p>
            <a:pPr marL="457200" indent="-457200" algn="l">
              <a:buFont typeface="Arial" panose="020B0604020202020204" pitchFamily="34" charset="0"/>
              <a:buChar char="•"/>
            </a:pPr>
            <a:r>
              <a:rPr lang="en-US" sz="2800" dirty="0"/>
              <a:t>Psalm 2:7-12; Gen.49:10</a:t>
            </a:r>
          </a:p>
          <a:p>
            <a:pPr marL="457200" indent="-457200" algn="l">
              <a:buFont typeface="Arial" panose="020B0604020202020204" pitchFamily="34" charset="0"/>
              <a:buChar char="•"/>
            </a:pPr>
            <a:r>
              <a:rPr lang="en-US" sz="2800" dirty="0"/>
              <a:t>Matt 8:5-13</a:t>
            </a:r>
          </a:p>
          <a:p>
            <a:pPr marL="457200" indent="-457200" algn="l">
              <a:buFont typeface="Arial" panose="020B0604020202020204" pitchFamily="34" charset="0"/>
              <a:buChar char="•"/>
            </a:pPr>
            <a:endParaRPr lang="en-US" sz="2800" dirty="0"/>
          </a:p>
          <a:p>
            <a:pPr marL="457200" indent="-457200" algn="l">
              <a:buFont typeface="Arial" panose="020B0604020202020204" pitchFamily="34" charset="0"/>
              <a:buChar char="•"/>
            </a:pPr>
            <a:endParaRPr lang="en-US" sz="2800" dirty="0"/>
          </a:p>
          <a:p>
            <a:pPr algn="l"/>
            <a:br>
              <a:rPr lang="en-US" sz="3200" dirty="0"/>
            </a:br>
            <a:endParaRPr lang="en-US" sz="3200" dirty="0"/>
          </a:p>
        </p:txBody>
      </p:sp>
    </p:spTree>
    <p:extLst>
      <p:ext uri="{BB962C8B-B14F-4D97-AF65-F5344CB8AC3E}">
        <p14:creationId xmlns:p14="http://schemas.microsoft.com/office/powerpoint/2010/main" val="58852381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B0A7558-5D23-576B-27E8-F6E88C757523}"/>
            </a:ext>
          </a:extLst>
        </p:cNvPr>
        <p:cNvGrpSpPr/>
        <p:nvPr/>
      </p:nvGrpSpPr>
      <p:grpSpPr>
        <a:xfrm>
          <a:off x="0" y="0"/>
          <a:ext cx="0" cy="0"/>
          <a:chOff x="0" y="0"/>
          <a:chExt cx="0" cy="0"/>
        </a:xfrm>
      </p:grpSpPr>
      <p:sp>
        <p:nvSpPr>
          <p:cNvPr id="7" name="Subtitle 2">
            <a:extLst>
              <a:ext uri="{FF2B5EF4-FFF2-40B4-BE49-F238E27FC236}">
                <a16:creationId xmlns:a16="http://schemas.microsoft.com/office/drawing/2014/main" id="{945B0507-0644-1CF8-77DB-47088DCEEC6C}"/>
              </a:ext>
            </a:extLst>
          </p:cNvPr>
          <p:cNvSpPr txBox="1">
            <a:spLocks/>
          </p:cNvSpPr>
          <p:nvPr/>
        </p:nvSpPr>
        <p:spPr>
          <a:xfrm>
            <a:off x="0" y="41740"/>
            <a:ext cx="12192000" cy="930902"/>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US" sz="6000" dirty="0"/>
              <a:t>Seeing What Jonah Didn’t See</a:t>
            </a:r>
          </a:p>
        </p:txBody>
      </p:sp>
      <p:sp>
        <p:nvSpPr>
          <p:cNvPr id="2" name="Subtitle 2">
            <a:extLst>
              <a:ext uri="{FF2B5EF4-FFF2-40B4-BE49-F238E27FC236}">
                <a16:creationId xmlns:a16="http://schemas.microsoft.com/office/drawing/2014/main" id="{2B58BD55-E91A-98DF-D13B-657FBB2232B7}"/>
              </a:ext>
            </a:extLst>
          </p:cNvPr>
          <p:cNvSpPr txBox="1">
            <a:spLocks/>
          </p:cNvSpPr>
          <p:nvPr/>
        </p:nvSpPr>
        <p:spPr>
          <a:xfrm>
            <a:off x="0" y="922165"/>
            <a:ext cx="12192000" cy="1296857"/>
          </a:xfrm>
          <a:prstGeom prst="rect">
            <a:avLst/>
          </a:prstGeom>
        </p:spPr>
        <p:txBody>
          <a:bodyPr vert="horz" lIns="91440" tIns="45720" rIns="91440" bIns="45720" rtlCol="0">
            <a:normAutofit lnSpcReduction="10000"/>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US" sz="4000" dirty="0"/>
              <a:t>The Meaning of the Visit of the Magi</a:t>
            </a:r>
          </a:p>
          <a:p>
            <a:r>
              <a:rPr lang="en-US" sz="4000" dirty="0"/>
              <a:t>Both Then and Now</a:t>
            </a:r>
          </a:p>
        </p:txBody>
      </p:sp>
      <p:sp>
        <p:nvSpPr>
          <p:cNvPr id="3" name="Subtitle 2">
            <a:extLst>
              <a:ext uri="{FF2B5EF4-FFF2-40B4-BE49-F238E27FC236}">
                <a16:creationId xmlns:a16="http://schemas.microsoft.com/office/drawing/2014/main" id="{4C9A3817-872F-2C90-A5B6-025BD5AAC107}"/>
              </a:ext>
            </a:extLst>
          </p:cNvPr>
          <p:cNvSpPr txBox="1">
            <a:spLocks/>
          </p:cNvSpPr>
          <p:nvPr/>
        </p:nvSpPr>
        <p:spPr>
          <a:xfrm>
            <a:off x="151429" y="2294736"/>
            <a:ext cx="11889141" cy="7425860"/>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457200" indent="-457200" algn="l">
              <a:buFont typeface="Arial" panose="020B0604020202020204" pitchFamily="34" charset="0"/>
              <a:buChar char="•"/>
            </a:pPr>
            <a:r>
              <a:rPr lang="en-US" sz="2800" dirty="0"/>
              <a:t>Genesis 12:1-3</a:t>
            </a:r>
          </a:p>
          <a:p>
            <a:pPr marL="457200" indent="-457200" algn="l">
              <a:buFont typeface="Arial" panose="020B0604020202020204" pitchFamily="34" charset="0"/>
              <a:buChar char="•"/>
            </a:pPr>
            <a:r>
              <a:rPr lang="en-US" sz="2800" dirty="0"/>
              <a:t>Matthew 2:1-12</a:t>
            </a:r>
          </a:p>
          <a:p>
            <a:pPr marL="457200" indent="-457200" algn="l">
              <a:buFont typeface="Arial" panose="020B0604020202020204" pitchFamily="34" charset="0"/>
              <a:buChar char="•"/>
            </a:pPr>
            <a:r>
              <a:rPr lang="en-US" sz="2800" dirty="0"/>
              <a:t>Genesis 17:3-5</a:t>
            </a:r>
          </a:p>
          <a:p>
            <a:pPr marL="457200" indent="-457200" algn="l">
              <a:buFont typeface="Arial" panose="020B0604020202020204" pitchFamily="34" charset="0"/>
              <a:buChar char="•"/>
            </a:pPr>
            <a:r>
              <a:rPr lang="en-US" sz="2800" dirty="0"/>
              <a:t>Luke  9:51-55</a:t>
            </a:r>
          </a:p>
          <a:p>
            <a:pPr marL="457200" indent="-457200" algn="l">
              <a:buFont typeface="Arial" panose="020B0604020202020204" pitchFamily="34" charset="0"/>
              <a:buChar char="•"/>
            </a:pPr>
            <a:r>
              <a:rPr lang="en-US" sz="2800" dirty="0"/>
              <a:t>Acts 10</a:t>
            </a:r>
          </a:p>
          <a:p>
            <a:pPr marL="457200" indent="-457200" algn="l">
              <a:buFont typeface="Arial" panose="020B0604020202020204" pitchFamily="34" charset="0"/>
              <a:buChar char="•"/>
            </a:pPr>
            <a:r>
              <a:rPr lang="en-US" sz="2800" dirty="0"/>
              <a:t>Ephesians 3:4-10</a:t>
            </a:r>
          </a:p>
          <a:p>
            <a:pPr marL="457200" indent="-457200" algn="l">
              <a:buFont typeface="Arial" panose="020B0604020202020204" pitchFamily="34" charset="0"/>
              <a:buChar char="•"/>
            </a:pPr>
            <a:r>
              <a:rPr lang="en-US" sz="2800" dirty="0"/>
              <a:t>Psalm 2:7-12; Gen.49:10</a:t>
            </a:r>
          </a:p>
          <a:p>
            <a:pPr marL="457200" indent="-457200" algn="l">
              <a:buFont typeface="Arial" panose="020B0604020202020204" pitchFamily="34" charset="0"/>
              <a:buChar char="•"/>
            </a:pPr>
            <a:r>
              <a:rPr lang="en-US" sz="2800" dirty="0"/>
              <a:t>Matt 8:5-13</a:t>
            </a:r>
          </a:p>
          <a:p>
            <a:pPr marL="457200" indent="-457200" algn="l">
              <a:buFont typeface="Arial" panose="020B0604020202020204" pitchFamily="34" charset="0"/>
              <a:buChar char="•"/>
            </a:pPr>
            <a:r>
              <a:rPr lang="en-US" sz="2800" dirty="0"/>
              <a:t>Revelation 7:9</a:t>
            </a:r>
          </a:p>
          <a:p>
            <a:pPr marL="457200" indent="-457200" algn="l">
              <a:buFont typeface="Arial" panose="020B0604020202020204" pitchFamily="34" charset="0"/>
              <a:buChar char="•"/>
            </a:pPr>
            <a:endParaRPr lang="en-US" sz="2800" dirty="0"/>
          </a:p>
          <a:p>
            <a:pPr marL="457200" indent="-457200" algn="l">
              <a:buFont typeface="Arial" panose="020B0604020202020204" pitchFamily="34" charset="0"/>
              <a:buChar char="•"/>
            </a:pPr>
            <a:endParaRPr lang="en-US" sz="2800" dirty="0"/>
          </a:p>
          <a:p>
            <a:pPr algn="l"/>
            <a:br>
              <a:rPr lang="en-US" sz="3200" dirty="0"/>
            </a:br>
            <a:endParaRPr lang="en-US" sz="3200" dirty="0"/>
          </a:p>
        </p:txBody>
      </p:sp>
    </p:spTree>
    <p:extLst>
      <p:ext uri="{BB962C8B-B14F-4D97-AF65-F5344CB8AC3E}">
        <p14:creationId xmlns:p14="http://schemas.microsoft.com/office/powerpoint/2010/main" val="17804728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6BF8265-1DCA-854D-172F-D13567E09445}"/>
            </a:ext>
          </a:extLst>
        </p:cNvPr>
        <p:cNvGrpSpPr/>
        <p:nvPr/>
      </p:nvGrpSpPr>
      <p:grpSpPr>
        <a:xfrm>
          <a:off x="0" y="0"/>
          <a:ext cx="0" cy="0"/>
          <a:chOff x="0" y="0"/>
          <a:chExt cx="0" cy="0"/>
        </a:xfrm>
      </p:grpSpPr>
      <p:sp>
        <p:nvSpPr>
          <p:cNvPr id="7" name="Subtitle 2">
            <a:extLst>
              <a:ext uri="{FF2B5EF4-FFF2-40B4-BE49-F238E27FC236}">
                <a16:creationId xmlns:a16="http://schemas.microsoft.com/office/drawing/2014/main" id="{28357739-D01E-02B2-AFEE-A0BEF594AA03}"/>
              </a:ext>
            </a:extLst>
          </p:cNvPr>
          <p:cNvSpPr txBox="1">
            <a:spLocks/>
          </p:cNvSpPr>
          <p:nvPr/>
        </p:nvSpPr>
        <p:spPr>
          <a:xfrm>
            <a:off x="0" y="41740"/>
            <a:ext cx="12192000" cy="930902"/>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US" sz="6000" dirty="0"/>
              <a:t>Seeing What Jonah Didn’t See</a:t>
            </a:r>
          </a:p>
        </p:txBody>
      </p:sp>
      <p:sp>
        <p:nvSpPr>
          <p:cNvPr id="2" name="Subtitle 2">
            <a:extLst>
              <a:ext uri="{FF2B5EF4-FFF2-40B4-BE49-F238E27FC236}">
                <a16:creationId xmlns:a16="http://schemas.microsoft.com/office/drawing/2014/main" id="{DAF9FE9B-344E-19BC-447B-FA6004955011}"/>
              </a:ext>
            </a:extLst>
          </p:cNvPr>
          <p:cNvSpPr txBox="1">
            <a:spLocks/>
          </p:cNvSpPr>
          <p:nvPr/>
        </p:nvSpPr>
        <p:spPr>
          <a:xfrm>
            <a:off x="0" y="922165"/>
            <a:ext cx="12192000" cy="1296857"/>
          </a:xfrm>
          <a:prstGeom prst="rect">
            <a:avLst/>
          </a:prstGeom>
        </p:spPr>
        <p:txBody>
          <a:bodyPr vert="horz" lIns="91440" tIns="45720" rIns="91440" bIns="45720" rtlCol="0">
            <a:normAutofit lnSpcReduction="10000"/>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US" sz="4000" dirty="0"/>
              <a:t>The Meaning of the Visit of the Magi</a:t>
            </a:r>
          </a:p>
          <a:p>
            <a:r>
              <a:rPr lang="en-US" sz="4000" dirty="0"/>
              <a:t>Both Then and Now</a:t>
            </a:r>
          </a:p>
        </p:txBody>
      </p:sp>
      <p:sp>
        <p:nvSpPr>
          <p:cNvPr id="3" name="Subtitle 2">
            <a:extLst>
              <a:ext uri="{FF2B5EF4-FFF2-40B4-BE49-F238E27FC236}">
                <a16:creationId xmlns:a16="http://schemas.microsoft.com/office/drawing/2014/main" id="{63DD77E6-AD1F-A19E-9B68-0A251FFA1A0D}"/>
              </a:ext>
            </a:extLst>
          </p:cNvPr>
          <p:cNvSpPr txBox="1">
            <a:spLocks/>
          </p:cNvSpPr>
          <p:nvPr/>
        </p:nvSpPr>
        <p:spPr>
          <a:xfrm>
            <a:off x="151429" y="2294736"/>
            <a:ext cx="11889141" cy="7425860"/>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457200" indent="-457200" algn="l">
              <a:buFont typeface="Arial" panose="020B0604020202020204" pitchFamily="34" charset="0"/>
              <a:buChar char="•"/>
            </a:pPr>
            <a:r>
              <a:rPr lang="en-US" sz="2800" dirty="0"/>
              <a:t>Genesis 12:1-3</a:t>
            </a:r>
          </a:p>
          <a:p>
            <a:pPr marL="457200" indent="-457200" algn="l">
              <a:buFont typeface="Arial" panose="020B0604020202020204" pitchFamily="34" charset="0"/>
              <a:buChar char="•"/>
            </a:pPr>
            <a:r>
              <a:rPr lang="en-US" sz="2800" dirty="0"/>
              <a:t>Matthew 2:1-12</a:t>
            </a:r>
          </a:p>
          <a:p>
            <a:pPr marL="457200" indent="-457200" algn="l">
              <a:buFont typeface="Arial" panose="020B0604020202020204" pitchFamily="34" charset="0"/>
              <a:buChar char="•"/>
            </a:pPr>
            <a:r>
              <a:rPr lang="en-US" sz="2800" dirty="0"/>
              <a:t>Genesis 17:3-5</a:t>
            </a:r>
          </a:p>
          <a:p>
            <a:pPr marL="457200" indent="-457200" algn="l">
              <a:buFont typeface="Arial" panose="020B0604020202020204" pitchFamily="34" charset="0"/>
              <a:buChar char="•"/>
            </a:pPr>
            <a:r>
              <a:rPr lang="en-US" sz="2800" dirty="0"/>
              <a:t>Luke  9:51-55</a:t>
            </a:r>
          </a:p>
          <a:p>
            <a:pPr marL="457200" indent="-457200" algn="l">
              <a:buFont typeface="Arial" panose="020B0604020202020204" pitchFamily="34" charset="0"/>
              <a:buChar char="•"/>
            </a:pPr>
            <a:r>
              <a:rPr lang="en-US" sz="2800" dirty="0"/>
              <a:t>Acts 10</a:t>
            </a:r>
          </a:p>
          <a:p>
            <a:pPr marL="457200" indent="-457200" algn="l">
              <a:buFont typeface="Arial" panose="020B0604020202020204" pitchFamily="34" charset="0"/>
              <a:buChar char="•"/>
            </a:pPr>
            <a:r>
              <a:rPr lang="en-US" sz="2800" dirty="0"/>
              <a:t>Ephesians 3:4-10</a:t>
            </a:r>
          </a:p>
          <a:p>
            <a:pPr marL="457200" indent="-457200" algn="l">
              <a:buFont typeface="Arial" panose="020B0604020202020204" pitchFamily="34" charset="0"/>
              <a:buChar char="•"/>
            </a:pPr>
            <a:r>
              <a:rPr lang="en-US" sz="2800" dirty="0"/>
              <a:t>Psalm 2:7-12; Gen.49:10</a:t>
            </a:r>
          </a:p>
          <a:p>
            <a:pPr marL="457200" indent="-457200" algn="l">
              <a:buFont typeface="Arial" panose="020B0604020202020204" pitchFamily="34" charset="0"/>
              <a:buChar char="•"/>
            </a:pPr>
            <a:r>
              <a:rPr lang="en-US" sz="2800" dirty="0"/>
              <a:t>Matt 8:5-13</a:t>
            </a:r>
          </a:p>
          <a:p>
            <a:pPr marL="457200" indent="-457200" algn="l">
              <a:buFont typeface="Arial" panose="020B0604020202020204" pitchFamily="34" charset="0"/>
              <a:buChar char="•"/>
            </a:pPr>
            <a:r>
              <a:rPr lang="en-US" sz="2800" dirty="0"/>
              <a:t>Revelation 7:9</a:t>
            </a:r>
          </a:p>
          <a:p>
            <a:pPr marL="457200" indent="-457200" algn="l">
              <a:buFont typeface="Arial" panose="020B0604020202020204" pitchFamily="34" charset="0"/>
              <a:buChar char="•"/>
            </a:pPr>
            <a:endParaRPr lang="en-US" sz="2800" dirty="0"/>
          </a:p>
          <a:p>
            <a:pPr marL="457200" indent="-457200" algn="l">
              <a:buFont typeface="Arial" panose="020B0604020202020204" pitchFamily="34" charset="0"/>
              <a:buChar char="•"/>
            </a:pPr>
            <a:endParaRPr lang="en-US" sz="2800" dirty="0"/>
          </a:p>
          <a:p>
            <a:pPr algn="l"/>
            <a:br>
              <a:rPr lang="en-US" sz="3200" dirty="0"/>
            </a:br>
            <a:endParaRPr lang="en-US" sz="3200" dirty="0"/>
          </a:p>
        </p:txBody>
      </p:sp>
      <p:sp>
        <p:nvSpPr>
          <p:cNvPr id="8" name="Subtitle 2">
            <a:extLst>
              <a:ext uri="{FF2B5EF4-FFF2-40B4-BE49-F238E27FC236}">
                <a16:creationId xmlns:a16="http://schemas.microsoft.com/office/drawing/2014/main" id="{0CC40B0F-F9DD-3D46-3860-B77E90C8DEE4}"/>
              </a:ext>
            </a:extLst>
          </p:cNvPr>
          <p:cNvSpPr txBox="1">
            <a:spLocks/>
          </p:cNvSpPr>
          <p:nvPr/>
        </p:nvSpPr>
        <p:spPr>
          <a:xfrm>
            <a:off x="4406982" y="2294736"/>
            <a:ext cx="7785018" cy="6330795"/>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457200" indent="-457200" algn="l">
              <a:buFont typeface="Arial" panose="020B0604020202020204" pitchFamily="34" charset="0"/>
              <a:buChar char="•"/>
            </a:pPr>
            <a:r>
              <a:rPr lang="en-US" sz="2800" dirty="0"/>
              <a:t>In the end the “wedding hall” will be filled.</a:t>
            </a:r>
          </a:p>
        </p:txBody>
      </p:sp>
    </p:spTree>
    <p:extLst>
      <p:ext uri="{BB962C8B-B14F-4D97-AF65-F5344CB8AC3E}">
        <p14:creationId xmlns:p14="http://schemas.microsoft.com/office/powerpoint/2010/main" val="319810772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C0469E6-F01A-D7BD-F36C-E0E54C411BC5}"/>
            </a:ext>
          </a:extLst>
        </p:cNvPr>
        <p:cNvGrpSpPr/>
        <p:nvPr/>
      </p:nvGrpSpPr>
      <p:grpSpPr>
        <a:xfrm>
          <a:off x="0" y="0"/>
          <a:ext cx="0" cy="0"/>
          <a:chOff x="0" y="0"/>
          <a:chExt cx="0" cy="0"/>
        </a:xfrm>
      </p:grpSpPr>
      <p:sp>
        <p:nvSpPr>
          <p:cNvPr id="7" name="Subtitle 2">
            <a:extLst>
              <a:ext uri="{FF2B5EF4-FFF2-40B4-BE49-F238E27FC236}">
                <a16:creationId xmlns:a16="http://schemas.microsoft.com/office/drawing/2014/main" id="{72EBFC1D-A347-D769-F65D-5CD2DD5D5AA6}"/>
              </a:ext>
            </a:extLst>
          </p:cNvPr>
          <p:cNvSpPr txBox="1">
            <a:spLocks/>
          </p:cNvSpPr>
          <p:nvPr/>
        </p:nvSpPr>
        <p:spPr>
          <a:xfrm>
            <a:off x="0" y="41740"/>
            <a:ext cx="12192000" cy="930902"/>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US" sz="6000" dirty="0"/>
              <a:t>Seeing What Jonah Didn’t See</a:t>
            </a:r>
          </a:p>
        </p:txBody>
      </p:sp>
      <p:sp>
        <p:nvSpPr>
          <p:cNvPr id="2" name="Subtitle 2">
            <a:extLst>
              <a:ext uri="{FF2B5EF4-FFF2-40B4-BE49-F238E27FC236}">
                <a16:creationId xmlns:a16="http://schemas.microsoft.com/office/drawing/2014/main" id="{E726F3F5-96EA-C3A5-6C18-5442AA20B8F6}"/>
              </a:ext>
            </a:extLst>
          </p:cNvPr>
          <p:cNvSpPr txBox="1">
            <a:spLocks/>
          </p:cNvSpPr>
          <p:nvPr/>
        </p:nvSpPr>
        <p:spPr>
          <a:xfrm>
            <a:off x="0" y="922165"/>
            <a:ext cx="12192000" cy="1296857"/>
          </a:xfrm>
          <a:prstGeom prst="rect">
            <a:avLst/>
          </a:prstGeom>
        </p:spPr>
        <p:txBody>
          <a:bodyPr vert="horz" lIns="91440" tIns="45720" rIns="91440" bIns="45720" rtlCol="0">
            <a:normAutofit lnSpcReduction="10000"/>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US" sz="4000" dirty="0"/>
              <a:t>The Meaning of the Visit of the Magi</a:t>
            </a:r>
          </a:p>
          <a:p>
            <a:r>
              <a:rPr lang="en-US" sz="4000" dirty="0"/>
              <a:t>Both Then and Now</a:t>
            </a:r>
          </a:p>
        </p:txBody>
      </p:sp>
      <p:sp>
        <p:nvSpPr>
          <p:cNvPr id="3" name="Subtitle 2">
            <a:extLst>
              <a:ext uri="{FF2B5EF4-FFF2-40B4-BE49-F238E27FC236}">
                <a16:creationId xmlns:a16="http://schemas.microsoft.com/office/drawing/2014/main" id="{443719C4-EEA4-7437-A1F4-C9A0BDF88CD8}"/>
              </a:ext>
            </a:extLst>
          </p:cNvPr>
          <p:cNvSpPr txBox="1">
            <a:spLocks/>
          </p:cNvSpPr>
          <p:nvPr/>
        </p:nvSpPr>
        <p:spPr>
          <a:xfrm>
            <a:off x="151429" y="2294736"/>
            <a:ext cx="11889141" cy="7425860"/>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457200" indent="-457200" algn="l">
              <a:buFont typeface="Arial" panose="020B0604020202020204" pitchFamily="34" charset="0"/>
              <a:buChar char="•"/>
            </a:pPr>
            <a:r>
              <a:rPr lang="en-US" sz="2800" dirty="0"/>
              <a:t>Genesis 12:1-3</a:t>
            </a:r>
          </a:p>
          <a:p>
            <a:pPr marL="457200" indent="-457200" algn="l">
              <a:buFont typeface="Arial" panose="020B0604020202020204" pitchFamily="34" charset="0"/>
              <a:buChar char="•"/>
            </a:pPr>
            <a:r>
              <a:rPr lang="en-US" sz="2800" dirty="0"/>
              <a:t>Matthew 2:1-12</a:t>
            </a:r>
          </a:p>
          <a:p>
            <a:pPr marL="457200" indent="-457200" algn="l">
              <a:buFont typeface="Arial" panose="020B0604020202020204" pitchFamily="34" charset="0"/>
              <a:buChar char="•"/>
            </a:pPr>
            <a:r>
              <a:rPr lang="en-US" sz="2800" dirty="0"/>
              <a:t>Genesis 17:3-5</a:t>
            </a:r>
          </a:p>
          <a:p>
            <a:pPr marL="457200" indent="-457200" algn="l">
              <a:buFont typeface="Arial" panose="020B0604020202020204" pitchFamily="34" charset="0"/>
              <a:buChar char="•"/>
            </a:pPr>
            <a:r>
              <a:rPr lang="en-US" sz="2800" dirty="0"/>
              <a:t>Luke  9:51-55</a:t>
            </a:r>
          </a:p>
          <a:p>
            <a:pPr marL="457200" indent="-457200" algn="l">
              <a:buFont typeface="Arial" panose="020B0604020202020204" pitchFamily="34" charset="0"/>
              <a:buChar char="•"/>
            </a:pPr>
            <a:r>
              <a:rPr lang="en-US" sz="2800" dirty="0"/>
              <a:t>Acts 10</a:t>
            </a:r>
          </a:p>
          <a:p>
            <a:pPr marL="457200" indent="-457200" algn="l">
              <a:buFont typeface="Arial" panose="020B0604020202020204" pitchFamily="34" charset="0"/>
              <a:buChar char="•"/>
            </a:pPr>
            <a:r>
              <a:rPr lang="en-US" sz="2800" dirty="0"/>
              <a:t>Ephesians 3:4-10</a:t>
            </a:r>
          </a:p>
          <a:p>
            <a:pPr marL="457200" indent="-457200" algn="l">
              <a:buFont typeface="Arial" panose="020B0604020202020204" pitchFamily="34" charset="0"/>
              <a:buChar char="•"/>
            </a:pPr>
            <a:r>
              <a:rPr lang="en-US" sz="2800" dirty="0"/>
              <a:t>Psalm 2:7-12; Gen.49:10</a:t>
            </a:r>
          </a:p>
          <a:p>
            <a:pPr marL="457200" indent="-457200" algn="l">
              <a:buFont typeface="Arial" panose="020B0604020202020204" pitchFamily="34" charset="0"/>
              <a:buChar char="•"/>
            </a:pPr>
            <a:r>
              <a:rPr lang="en-US" sz="2800" dirty="0"/>
              <a:t>Matt 8:5-13</a:t>
            </a:r>
          </a:p>
          <a:p>
            <a:pPr marL="457200" indent="-457200" algn="l">
              <a:buFont typeface="Arial" panose="020B0604020202020204" pitchFamily="34" charset="0"/>
              <a:buChar char="•"/>
            </a:pPr>
            <a:r>
              <a:rPr lang="en-US" sz="2800" dirty="0"/>
              <a:t>Revelation 7:9</a:t>
            </a:r>
          </a:p>
          <a:p>
            <a:pPr marL="457200" indent="-457200" algn="l">
              <a:buFont typeface="Arial" panose="020B0604020202020204" pitchFamily="34" charset="0"/>
              <a:buChar char="•"/>
            </a:pPr>
            <a:endParaRPr lang="en-US" sz="2800" dirty="0"/>
          </a:p>
          <a:p>
            <a:pPr marL="457200" indent="-457200" algn="l">
              <a:buFont typeface="Arial" panose="020B0604020202020204" pitchFamily="34" charset="0"/>
              <a:buChar char="•"/>
            </a:pPr>
            <a:endParaRPr lang="en-US" sz="2800" dirty="0"/>
          </a:p>
          <a:p>
            <a:pPr algn="l"/>
            <a:br>
              <a:rPr lang="en-US" sz="3200" dirty="0"/>
            </a:br>
            <a:endParaRPr lang="en-US" sz="3200" dirty="0"/>
          </a:p>
        </p:txBody>
      </p:sp>
      <p:sp>
        <p:nvSpPr>
          <p:cNvPr id="8" name="Subtitle 2">
            <a:extLst>
              <a:ext uri="{FF2B5EF4-FFF2-40B4-BE49-F238E27FC236}">
                <a16:creationId xmlns:a16="http://schemas.microsoft.com/office/drawing/2014/main" id="{E7198E54-ACE3-78EF-0460-949B0C2B71B7}"/>
              </a:ext>
            </a:extLst>
          </p:cNvPr>
          <p:cNvSpPr txBox="1">
            <a:spLocks/>
          </p:cNvSpPr>
          <p:nvPr/>
        </p:nvSpPr>
        <p:spPr>
          <a:xfrm>
            <a:off x="4406982" y="2294736"/>
            <a:ext cx="7785018" cy="6330795"/>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457200" indent="-457200" algn="l">
              <a:buFont typeface="Arial" panose="020B0604020202020204" pitchFamily="34" charset="0"/>
              <a:buChar char="•"/>
            </a:pPr>
            <a:r>
              <a:rPr lang="en-US" sz="2800" dirty="0"/>
              <a:t>In the end the “wedding hall” will be filled.</a:t>
            </a:r>
          </a:p>
          <a:p>
            <a:pPr marL="457200" indent="-457200" algn="l">
              <a:buFont typeface="Arial" panose="020B0604020202020204" pitchFamily="34" charset="0"/>
              <a:buChar char="•"/>
            </a:pPr>
            <a:r>
              <a:rPr lang="en-US" sz="2800" dirty="0"/>
              <a:t>In the end the gospel will prevail.</a:t>
            </a:r>
          </a:p>
        </p:txBody>
      </p:sp>
    </p:spTree>
    <p:extLst>
      <p:ext uri="{BB962C8B-B14F-4D97-AF65-F5344CB8AC3E}">
        <p14:creationId xmlns:p14="http://schemas.microsoft.com/office/powerpoint/2010/main" val="409557240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B3BF1F0-4542-9874-A296-F073156C373A}"/>
            </a:ext>
          </a:extLst>
        </p:cNvPr>
        <p:cNvGrpSpPr/>
        <p:nvPr/>
      </p:nvGrpSpPr>
      <p:grpSpPr>
        <a:xfrm>
          <a:off x="0" y="0"/>
          <a:ext cx="0" cy="0"/>
          <a:chOff x="0" y="0"/>
          <a:chExt cx="0" cy="0"/>
        </a:xfrm>
      </p:grpSpPr>
      <p:sp>
        <p:nvSpPr>
          <p:cNvPr id="7" name="Subtitle 2">
            <a:extLst>
              <a:ext uri="{FF2B5EF4-FFF2-40B4-BE49-F238E27FC236}">
                <a16:creationId xmlns:a16="http://schemas.microsoft.com/office/drawing/2014/main" id="{64FA40CE-8BB3-6802-5991-5B5833E8D186}"/>
              </a:ext>
            </a:extLst>
          </p:cNvPr>
          <p:cNvSpPr txBox="1">
            <a:spLocks/>
          </p:cNvSpPr>
          <p:nvPr/>
        </p:nvSpPr>
        <p:spPr>
          <a:xfrm>
            <a:off x="0" y="41740"/>
            <a:ext cx="12192000" cy="930902"/>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US" sz="6000" dirty="0"/>
              <a:t>Seeing What Jonah Didn’t See</a:t>
            </a:r>
          </a:p>
        </p:txBody>
      </p:sp>
      <p:sp>
        <p:nvSpPr>
          <p:cNvPr id="2" name="Subtitle 2">
            <a:extLst>
              <a:ext uri="{FF2B5EF4-FFF2-40B4-BE49-F238E27FC236}">
                <a16:creationId xmlns:a16="http://schemas.microsoft.com/office/drawing/2014/main" id="{72C60B3D-46CB-4D4A-9A02-7107CD8B7AA0}"/>
              </a:ext>
            </a:extLst>
          </p:cNvPr>
          <p:cNvSpPr txBox="1">
            <a:spLocks/>
          </p:cNvSpPr>
          <p:nvPr/>
        </p:nvSpPr>
        <p:spPr>
          <a:xfrm>
            <a:off x="0" y="922165"/>
            <a:ext cx="12192000" cy="1296857"/>
          </a:xfrm>
          <a:prstGeom prst="rect">
            <a:avLst/>
          </a:prstGeom>
        </p:spPr>
        <p:txBody>
          <a:bodyPr vert="horz" lIns="91440" tIns="45720" rIns="91440" bIns="45720" rtlCol="0">
            <a:normAutofit lnSpcReduction="10000"/>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US" sz="4000" dirty="0"/>
              <a:t>The Meaning of the Visit of the Magi</a:t>
            </a:r>
          </a:p>
          <a:p>
            <a:r>
              <a:rPr lang="en-US" sz="4000" dirty="0"/>
              <a:t>Both Then and Now</a:t>
            </a:r>
          </a:p>
        </p:txBody>
      </p:sp>
      <p:sp>
        <p:nvSpPr>
          <p:cNvPr id="3" name="Subtitle 2">
            <a:extLst>
              <a:ext uri="{FF2B5EF4-FFF2-40B4-BE49-F238E27FC236}">
                <a16:creationId xmlns:a16="http://schemas.microsoft.com/office/drawing/2014/main" id="{83A34FE7-CB79-87D8-700D-F1408A35D03B}"/>
              </a:ext>
            </a:extLst>
          </p:cNvPr>
          <p:cNvSpPr txBox="1">
            <a:spLocks/>
          </p:cNvSpPr>
          <p:nvPr/>
        </p:nvSpPr>
        <p:spPr>
          <a:xfrm>
            <a:off x="151429" y="2294736"/>
            <a:ext cx="11889141" cy="7425860"/>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457200" indent="-457200" algn="l">
              <a:buFont typeface="Arial" panose="020B0604020202020204" pitchFamily="34" charset="0"/>
              <a:buChar char="•"/>
            </a:pPr>
            <a:r>
              <a:rPr lang="en-US" sz="2800" dirty="0"/>
              <a:t>Genesis 12:1-3</a:t>
            </a:r>
          </a:p>
          <a:p>
            <a:pPr marL="457200" indent="-457200" algn="l">
              <a:buFont typeface="Arial" panose="020B0604020202020204" pitchFamily="34" charset="0"/>
              <a:buChar char="•"/>
            </a:pPr>
            <a:r>
              <a:rPr lang="en-US" sz="2800" dirty="0"/>
              <a:t>Matthew 2:1-12</a:t>
            </a:r>
          </a:p>
          <a:p>
            <a:pPr marL="457200" indent="-457200" algn="l">
              <a:buFont typeface="Arial" panose="020B0604020202020204" pitchFamily="34" charset="0"/>
              <a:buChar char="•"/>
            </a:pPr>
            <a:r>
              <a:rPr lang="en-US" sz="2800" dirty="0"/>
              <a:t>Genesis 17:3-5</a:t>
            </a:r>
          </a:p>
          <a:p>
            <a:pPr marL="457200" indent="-457200" algn="l">
              <a:buFont typeface="Arial" panose="020B0604020202020204" pitchFamily="34" charset="0"/>
              <a:buChar char="•"/>
            </a:pPr>
            <a:r>
              <a:rPr lang="en-US" sz="2800" dirty="0"/>
              <a:t>Luke  9:51-55</a:t>
            </a:r>
          </a:p>
          <a:p>
            <a:pPr marL="457200" indent="-457200" algn="l">
              <a:buFont typeface="Arial" panose="020B0604020202020204" pitchFamily="34" charset="0"/>
              <a:buChar char="•"/>
            </a:pPr>
            <a:r>
              <a:rPr lang="en-US" sz="2800" dirty="0"/>
              <a:t>Acts 10</a:t>
            </a:r>
          </a:p>
          <a:p>
            <a:pPr marL="457200" indent="-457200" algn="l">
              <a:buFont typeface="Arial" panose="020B0604020202020204" pitchFamily="34" charset="0"/>
              <a:buChar char="•"/>
            </a:pPr>
            <a:r>
              <a:rPr lang="en-US" sz="2800" dirty="0"/>
              <a:t>Ephesians 3:4-10</a:t>
            </a:r>
          </a:p>
          <a:p>
            <a:pPr marL="457200" indent="-457200" algn="l">
              <a:buFont typeface="Arial" panose="020B0604020202020204" pitchFamily="34" charset="0"/>
              <a:buChar char="•"/>
            </a:pPr>
            <a:r>
              <a:rPr lang="en-US" sz="2800" dirty="0"/>
              <a:t>Psalm 2:7-12; Gen.49:10</a:t>
            </a:r>
          </a:p>
          <a:p>
            <a:pPr marL="457200" indent="-457200" algn="l">
              <a:buFont typeface="Arial" panose="020B0604020202020204" pitchFamily="34" charset="0"/>
              <a:buChar char="•"/>
            </a:pPr>
            <a:r>
              <a:rPr lang="en-US" sz="2800" dirty="0"/>
              <a:t>Matt 8:5-13</a:t>
            </a:r>
          </a:p>
          <a:p>
            <a:pPr marL="457200" indent="-457200" algn="l">
              <a:buFont typeface="Arial" panose="020B0604020202020204" pitchFamily="34" charset="0"/>
              <a:buChar char="•"/>
            </a:pPr>
            <a:r>
              <a:rPr lang="en-US" sz="2800" dirty="0"/>
              <a:t>Revelation 7:9</a:t>
            </a:r>
          </a:p>
          <a:p>
            <a:pPr marL="457200" indent="-457200" algn="l">
              <a:buFont typeface="Arial" panose="020B0604020202020204" pitchFamily="34" charset="0"/>
              <a:buChar char="•"/>
            </a:pPr>
            <a:endParaRPr lang="en-US" sz="2800" dirty="0"/>
          </a:p>
          <a:p>
            <a:pPr marL="457200" indent="-457200" algn="l">
              <a:buFont typeface="Arial" panose="020B0604020202020204" pitchFamily="34" charset="0"/>
              <a:buChar char="•"/>
            </a:pPr>
            <a:endParaRPr lang="en-US" sz="2800" dirty="0"/>
          </a:p>
          <a:p>
            <a:pPr algn="l"/>
            <a:br>
              <a:rPr lang="en-US" sz="3200" dirty="0"/>
            </a:br>
            <a:endParaRPr lang="en-US" sz="3200" dirty="0"/>
          </a:p>
        </p:txBody>
      </p:sp>
      <p:sp>
        <p:nvSpPr>
          <p:cNvPr id="8" name="Subtitle 2">
            <a:extLst>
              <a:ext uri="{FF2B5EF4-FFF2-40B4-BE49-F238E27FC236}">
                <a16:creationId xmlns:a16="http://schemas.microsoft.com/office/drawing/2014/main" id="{F82C7221-BEBF-9B2A-EB3D-32EE08E67D59}"/>
              </a:ext>
            </a:extLst>
          </p:cNvPr>
          <p:cNvSpPr txBox="1">
            <a:spLocks/>
          </p:cNvSpPr>
          <p:nvPr/>
        </p:nvSpPr>
        <p:spPr>
          <a:xfrm>
            <a:off x="4406982" y="2294736"/>
            <a:ext cx="7785018" cy="6330795"/>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457200" indent="-457200" algn="l">
              <a:buFont typeface="Arial" panose="020B0604020202020204" pitchFamily="34" charset="0"/>
              <a:buChar char="•"/>
            </a:pPr>
            <a:r>
              <a:rPr lang="en-US" sz="2800" dirty="0"/>
              <a:t>In the end the “wedding hall” will be filled.</a:t>
            </a:r>
          </a:p>
          <a:p>
            <a:pPr marL="457200" indent="-457200" algn="l">
              <a:buFont typeface="Arial" panose="020B0604020202020204" pitchFamily="34" charset="0"/>
              <a:buChar char="•"/>
            </a:pPr>
            <a:r>
              <a:rPr lang="en-US" sz="2800" dirty="0"/>
              <a:t>In the end the gospel will prevail.</a:t>
            </a:r>
          </a:p>
          <a:p>
            <a:pPr marL="457200" indent="-457200" algn="l">
              <a:buFont typeface="Arial" panose="020B0604020202020204" pitchFamily="34" charset="0"/>
              <a:buChar char="•"/>
            </a:pPr>
            <a:r>
              <a:rPr lang="en-US" sz="2800" dirty="0"/>
              <a:t>God’s compassion knows no ethnic or national boundaries.</a:t>
            </a:r>
          </a:p>
        </p:txBody>
      </p:sp>
    </p:spTree>
    <p:extLst>
      <p:ext uri="{BB962C8B-B14F-4D97-AF65-F5344CB8AC3E}">
        <p14:creationId xmlns:p14="http://schemas.microsoft.com/office/powerpoint/2010/main" val="92287368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0F23130-CA02-A771-2DF8-2F0F2B52D7CE}"/>
            </a:ext>
          </a:extLst>
        </p:cNvPr>
        <p:cNvGrpSpPr/>
        <p:nvPr/>
      </p:nvGrpSpPr>
      <p:grpSpPr>
        <a:xfrm>
          <a:off x="0" y="0"/>
          <a:ext cx="0" cy="0"/>
          <a:chOff x="0" y="0"/>
          <a:chExt cx="0" cy="0"/>
        </a:xfrm>
      </p:grpSpPr>
      <p:sp>
        <p:nvSpPr>
          <p:cNvPr id="7" name="Subtitle 2">
            <a:extLst>
              <a:ext uri="{FF2B5EF4-FFF2-40B4-BE49-F238E27FC236}">
                <a16:creationId xmlns:a16="http://schemas.microsoft.com/office/drawing/2014/main" id="{8E3CE553-DF94-C409-EF5A-85C6D4BD0CF7}"/>
              </a:ext>
            </a:extLst>
          </p:cNvPr>
          <p:cNvSpPr txBox="1">
            <a:spLocks/>
          </p:cNvSpPr>
          <p:nvPr/>
        </p:nvSpPr>
        <p:spPr>
          <a:xfrm>
            <a:off x="0" y="41740"/>
            <a:ext cx="12192000" cy="930902"/>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US" sz="6000" dirty="0"/>
              <a:t>Seeing What Jonah Didn’t See</a:t>
            </a:r>
          </a:p>
        </p:txBody>
      </p:sp>
      <p:sp>
        <p:nvSpPr>
          <p:cNvPr id="2" name="Subtitle 2">
            <a:extLst>
              <a:ext uri="{FF2B5EF4-FFF2-40B4-BE49-F238E27FC236}">
                <a16:creationId xmlns:a16="http://schemas.microsoft.com/office/drawing/2014/main" id="{32711478-A7F9-B9B8-DB46-DABD23B05878}"/>
              </a:ext>
            </a:extLst>
          </p:cNvPr>
          <p:cNvSpPr txBox="1">
            <a:spLocks/>
          </p:cNvSpPr>
          <p:nvPr/>
        </p:nvSpPr>
        <p:spPr>
          <a:xfrm>
            <a:off x="0" y="922165"/>
            <a:ext cx="12192000" cy="1296857"/>
          </a:xfrm>
          <a:prstGeom prst="rect">
            <a:avLst/>
          </a:prstGeom>
        </p:spPr>
        <p:txBody>
          <a:bodyPr vert="horz" lIns="91440" tIns="45720" rIns="91440" bIns="45720" rtlCol="0">
            <a:normAutofit lnSpcReduction="10000"/>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US" sz="4000" dirty="0"/>
              <a:t>The Meaning of the Visit of the Magi</a:t>
            </a:r>
          </a:p>
          <a:p>
            <a:r>
              <a:rPr lang="en-US" sz="4000" dirty="0"/>
              <a:t>Both Then and Now</a:t>
            </a:r>
          </a:p>
        </p:txBody>
      </p:sp>
      <p:sp>
        <p:nvSpPr>
          <p:cNvPr id="3" name="Subtitle 2">
            <a:extLst>
              <a:ext uri="{FF2B5EF4-FFF2-40B4-BE49-F238E27FC236}">
                <a16:creationId xmlns:a16="http://schemas.microsoft.com/office/drawing/2014/main" id="{D5AA0FA2-DF92-F7F1-F5DE-5005FCB898DD}"/>
              </a:ext>
            </a:extLst>
          </p:cNvPr>
          <p:cNvSpPr txBox="1">
            <a:spLocks/>
          </p:cNvSpPr>
          <p:nvPr/>
        </p:nvSpPr>
        <p:spPr>
          <a:xfrm>
            <a:off x="151429" y="2294736"/>
            <a:ext cx="11889141" cy="7425860"/>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457200" indent="-457200" algn="l">
              <a:buFont typeface="Arial" panose="020B0604020202020204" pitchFamily="34" charset="0"/>
              <a:buChar char="•"/>
            </a:pPr>
            <a:r>
              <a:rPr lang="en-US" sz="2800" dirty="0"/>
              <a:t>Genesis 12:1-3</a:t>
            </a:r>
          </a:p>
          <a:p>
            <a:pPr marL="457200" indent="-457200" algn="l">
              <a:buFont typeface="Arial" panose="020B0604020202020204" pitchFamily="34" charset="0"/>
              <a:buChar char="•"/>
            </a:pPr>
            <a:r>
              <a:rPr lang="en-US" sz="2800" dirty="0"/>
              <a:t>Matthew 2:1-12</a:t>
            </a:r>
          </a:p>
          <a:p>
            <a:pPr marL="457200" indent="-457200" algn="l">
              <a:buFont typeface="Arial" panose="020B0604020202020204" pitchFamily="34" charset="0"/>
              <a:buChar char="•"/>
            </a:pPr>
            <a:r>
              <a:rPr lang="en-US" sz="2800" dirty="0"/>
              <a:t>Genesis 17:3-5</a:t>
            </a:r>
          </a:p>
          <a:p>
            <a:pPr marL="457200" indent="-457200" algn="l">
              <a:buFont typeface="Arial" panose="020B0604020202020204" pitchFamily="34" charset="0"/>
              <a:buChar char="•"/>
            </a:pPr>
            <a:r>
              <a:rPr lang="en-US" sz="2800" dirty="0"/>
              <a:t>Luke  9:51-55</a:t>
            </a:r>
          </a:p>
          <a:p>
            <a:pPr marL="457200" indent="-457200" algn="l">
              <a:buFont typeface="Arial" panose="020B0604020202020204" pitchFamily="34" charset="0"/>
              <a:buChar char="•"/>
            </a:pPr>
            <a:r>
              <a:rPr lang="en-US" sz="2800" dirty="0"/>
              <a:t>Acts 10</a:t>
            </a:r>
          </a:p>
          <a:p>
            <a:pPr marL="457200" indent="-457200" algn="l">
              <a:buFont typeface="Arial" panose="020B0604020202020204" pitchFamily="34" charset="0"/>
              <a:buChar char="•"/>
            </a:pPr>
            <a:r>
              <a:rPr lang="en-US" sz="2800" dirty="0"/>
              <a:t>Ephesians 3:4-10</a:t>
            </a:r>
          </a:p>
          <a:p>
            <a:pPr marL="457200" indent="-457200" algn="l">
              <a:buFont typeface="Arial" panose="020B0604020202020204" pitchFamily="34" charset="0"/>
              <a:buChar char="•"/>
            </a:pPr>
            <a:r>
              <a:rPr lang="en-US" sz="2800" dirty="0"/>
              <a:t>Psalm 2:7-12; Gen.49:10</a:t>
            </a:r>
          </a:p>
          <a:p>
            <a:pPr marL="457200" indent="-457200" algn="l">
              <a:buFont typeface="Arial" panose="020B0604020202020204" pitchFamily="34" charset="0"/>
              <a:buChar char="•"/>
            </a:pPr>
            <a:r>
              <a:rPr lang="en-US" sz="2800" dirty="0"/>
              <a:t>Matt 8:5-13</a:t>
            </a:r>
          </a:p>
          <a:p>
            <a:pPr marL="457200" indent="-457200" algn="l">
              <a:buFont typeface="Arial" panose="020B0604020202020204" pitchFamily="34" charset="0"/>
              <a:buChar char="•"/>
            </a:pPr>
            <a:r>
              <a:rPr lang="en-US" sz="2800" dirty="0"/>
              <a:t>Revelation 7:9</a:t>
            </a:r>
          </a:p>
          <a:p>
            <a:pPr marL="457200" indent="-457200" algn="l">
              <a:buFont typeface="Arial" panose="020B0604020202020204" pitchFamily="34" charset="0"/>
              <a:buChar char="•"/>
            </a:pPr>
            <a:endParaRPr lang="en-US" sz="2800" dirty="0"/>
          </a:p>
          <a:p>
            <a:pPr marL="457200" indent="-457200" algn="l">
              <a:buFont typeface="Arial" panose="020B0604020202020204" pitchFamily="34" charset="0"/>
              <a:buChar char="•"/>
            </a:pPr>
            <a:endParaRPr lang="en-US" sz="2800" dirty="0"/>
          </a:p>
          <a:p>
            <a:pPr algn="l"/>
            <a:br>
              <a:rPr lang="en-US" sz="3200" dirty="0"/>
            </a:br>
            <a:endParaRPr lang="en-US" sz="3200" dirty="0"/>
          </a:p>
        </p:txBody>
      </p:sp>
      <p:sp>
        <p:nvSpPr>
          <p:cNvPr id="8" name="Subtitle 2">
            <a:extLst>
              <a:ext uri="{FF2B5EF4-FFF2-40B4-BE49-F238E27FC236}">
                <a16:creationId xmlns:a16="http://schemas.microsoft.com/office/drawing/2014/main" id="{16350BFE-8972-7F73-A454-EDAEE91925ED}"/>
              </a:ext>
            </a:extLst>
          </p:cNvPr>
          <p:cNvSpPr txBox="1">
            <a:spLocks/>
          </p:cNvSpPr>
          <p:nvPr/>
        </p:nvSpPr>
        <p:spPr>
          <a:xfrm>
            <a:off x="4406982" y="2294736"/>
            <a:ext cx="7785018" cy="6330795"/>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457200" indent="-457200" algn="l">
              <a:buFont typeface="Arial" panose="020B0604020202020204" pitchFamily="34" charset="0"/>
              <a:buChar char="•"/>
            </a:pPr>
            <a:r>
              <a:rPr lang="en-US" sz="2800" dirty="0"/>
              <a:t>In the end the “wedding hall” will be filled.</a:t>
            </a:r>
          </a:p>
          <a:p>
            <a:pPr marL="457200" indent="-457200" algn="l">
              <a:buFont typeface="Arial" panose="020B0604020202020204" pitchFamily="34" charset="0"/>
              <a:buChar char="•"/>
            </a:pPr>
            <a:r>
              <a:rPr lang="en-US" sz="2800" dirty="0"/>
              <a:t>In the end the gospel will prevail.</a:t>
            </a:r>
          </a:p>
          <a:p>
            <a:pPr marL="457200" indent="-457200" algn="l">
              <a:buFont typeface="Arial" panose="020B0604020202020204" pitchFamily="34" charset="0"/>
              <a:buChar char="•"/>
            </a:pPr>
            <a:r>
              <a:rPr lang="en-US" sz="2800" dirty="0"/>
              <a:t>God’s compassion knows no ethnic or national boundaries.</a:t>
            </a:r>
          </a:p>
          <a:p>
            <a:pPr marL="457200" indent="-457200" algn="l">
              <a:buFont typeface="Arial" panose="020B0604020202020204" pitchFamily="34" charset="0"/>
              <a:buChar char="•"/>
            </a:pPr>
            <a:r>
              <a:rPr lang="en-US" sz="2800" dirty="0"/>
              <a:t>Christ is King of and Lord of the nations.</a:t>
            </a:r>
          </a:p>
        </p:txBody>
      </p:sp>
    </p:spTree>
    <p:extLst>
      <p:ext uri="{BB962C8B-B14F-4D97-AF65-F5344CB8AC3E}">
        <p14:creationId xmlns:p14="http://schemas.microsoft.com/office/powerpoint/2010/main" val="59525664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5E9EC16-CB38-BAEA-6528-7390F14C54FC}"/>
            </a:ext>
          </a:extLst>
        </p:cNvPr>
        <p:cNvGrpSpPr/>
        <p:nvPr/>
      </p:nvGrpSpPr>
      <p:grpSpPr>
        <a:xfrm>
          <a:off x="0" y="0"/>
          <a:ext cx="0" cy="0"/>
          <a:chOff x="0" y="0"/>
          <a:chExt cx="0" cy="0"/>
        </a:xfrm>
      </p:grpSpPr>
      <p:sp>
        <p:nvSpPr>
          <p:cNvPr id="2" name="Subtitle 2">
            <a:extLst>
              <a:ext uri="{FF2B5EF4-FFF2-40B4-BE49-F238E27FC236}">
                <a16:creationId xmlns:a16="http://schemas.microsoft.com/office/drawing/2014/main" id="{A77B5319-DFAD-B94C-C8D5-015C3F20DA28}"/>
              </a:ext>
            </a:extLst>
          </p:cNvPr>
          <p:cNvSpPr txBox="1">
            <a:spLocks/>
          </p:cNvSpPr>
          <p:nvPr/>
        </p:nvSpPr>
        <p:spPr>
          <a:xfrm>
            <a:off x="786268" y="852274"/>
            <a:ext cx="10829135" cy="1338597"/>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US" sz="6000" dirty="0"/>
              <a:t>Part 4</a:t>
            </a:r>
          </a:p>
        </p:txBody>
      </p:sp>
      <p:sp>
        <p:nvSpPr>
          <p:cNvPr id="7" name="Subtitle 2">
            <a:extLst>
              <a:ext uri="{FF2B5EF4-FFF2-40B4-BE49-F238E27FC236}">
                <a16:creationId xmlns:a16="http://schemas.microsoft.com/office/drawing/2014/main" id="{A7B8D899-0C10-806F-C30E-8C93B39D28CD}"/>
              </a:ext>
            </a:extLst>
          </p:cNvPr>
          <p:cNvSpPr>
            <a:spLocks noGrp="1"/>
          </p:cNvSpPr>
          <p:nvPr>
            <p:ph type="subTitle" idx="1"/>
          </p:nvPr>
        </p:nvSpPr>
        <p:spPr>
          <a:xfrm>
            <a:off x="289268" y="1968580"/>
            <a:ext cx="11823133" cy="978468"/>
          </a:xfrm>
        </p:spPr>
        <p:txBody>
          <a:bodyPr>
            <a:normAutofit/>
          </a:bodyPr>
          <a:lstStyle/>
          <a:p>
            <a:r>
              <a:rPr lang="en-US" sz="4000" dirty="0"/>
              <a:t>(Jonah 4)</a:t>
            </a:r>
          </a:p>
        </p:txBody>
      </p:sp>
    </p:spTree>
    <p:extLst>
      <p:ext uri="{BB962C8B-B14F-4D97-AF65-F5344CB8AC3E}">
        <p14:creationId xmlns:p14="http://schemas.microsoft.com/office/powerpoint/2010/main" val="400463364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1403E61-81B6-B371-7915-81FC269D9F52}"/>
            </a:ext>
          </a:extLst>
        </p:cNvPr>
        <p:cNvGrpSpPr/>
        <p:nvPr/>
      </p:nvGrpSpPr>
      <p:grpSpPr>
        <a:xfrm>
          <a:off x="0" y="0"/>
          <a:ext cx="0" cy="0"/>
          <a:chOff x="0" y="0"/>
          <a:chExt cx="0" cy="0"/>
        </a:xfrm>
      </p:grpSpPr>
      <p:sp>
        <p:nvSpPr>
          <p:cNvPr id="7" name="Subtitle 2">
            <a:extLst>
              <a:ext uri="{FF2B5EF4-FFF2-40B4-BE49-F238E27FC236}">
                <a16:creationId xmlns:a16="http://schemas.microsoft.com/office/drawing/2014/main" id="{8149ABD7-F6FC-81BE-3A01-DDF396A9037A}"/>
              </a:ext>
            </a:extLst>
          </p:cNvPr>
          <p:cNvSpPr txBox="1">
            <a:spLocks/>
          </p:cNvSpPr>
          <p:nvPr/>
        </p:nvSpPr>
        <p:spPr>
          <a:xfrm>
            <a:off x="0" y="41740"/>
            <a:ext cx="12192000" cy="930902"/>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US" sz="6000" dirty="0"/>
              <a:t>Seeing What Jonah Didn’t See</a:t>
            </a:r>
          </a:p>
        </p:txBody>
      </p:sp>
      <p:sp>
        <p:nvSpPr>
          <p:cNvPr id="2" name="Subtitle 2">
            <a:extLst>
              <a:ext uri="{FF2B5EF4-FFF2-40B4-BE49-F238E27FC236}">
                <a16:creationId xmlns:a16="http://schemas.microsoft.com/office/drawing/2014/main" id="{43D0CE4E-E141-900B-0647-30ABB3D92B75}"/>
              </a:ext>
            </a:extLst>
          </p:cNvPr>
          <p:cNvSpPr txBox="1">
            <a:spLocks/>
          </p:cNvSpPr>
          <p:nvPr/>
        </p:nvSpPr>
        <p:spPr>
          <a:xfrm>
            <a:off x="0" y="922165"/>
            <a:ext cx="12192000" cy="1296857"/>
          </a:xfrm>
          <a:prstGeom prst="rect">
            <a:avLst/>
          </a:prstGeom>
        </p:spPr>
        <p:txBody>
          <a:bodyPr vert="horz" lIns="91440" tIns="45720" rIns="91440" bIns="45720" rtlCol="0">
            <a:normAutofit lnSpcReduction="10000"/>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US" sz="4000" dirty="0"/>
              <a:t>The Meaning of the Visit of the Magi</a:t>
            </a:r>
          </a:p>
          <a:p>
            <a:r>
              <a:rPr lang="en-US" sz="4000" dirty="0"/>
              <a:t>Both Then and Now</a:t>
            </a:r>
          </a:p>
        </p:txBody>
      </p:sp>
      <p:sp>
        <p:nvSpPr>
          <p:cNvPr id="3" name="Subtitle 2">
            <a:extLst>
              <a:ext uri="{FF2B5EF4-FFF2-40B4-BE49-F238E27FC236}">
                <a16:creationId xmlns:a16="http://schemas.microsoft.com/office/drawing/2014/main" id="{12BF8F7C-93BF-DAB6-A198-E3D7A1F1FD2D}"/>
              </a:ext>
            </a:extLst>
          </p:cNvPr>
          <p:cNvSpPr txBox="1">
            <a:spLocks/>
          </p:cNvSpPr>
          <p:nvPr/>
        </p:nvSpPr>
        <p:spPr>
          <a:xfrm>
            <a:off x="151429" y="2294736"/>
            <a:ext cx="11889141" cy="7425860"/>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457200" indent="-457200" algn="l">
              <a:buFont typeface="Arial" panose="020B0604020202020204" pitchFamily="34" charset="0"/>
              <a:buChar char="•"/>
            </a:pPr>
            <a:r>
              <a:rPr lang="en-US" sz="2800" dirty="0"/>
              <a:t>Genesis 12:1-3</a:t>
            </a:r>
          </a:p>
          <a:p>
            <a:pPr marL="457200" indent="-457200" algn="l">
              <a:buFont typeface="Arial" panose="020B0604020202020204" pitchFamily="34" charset="0"/>
              <a:buChar char="•"/>
            </a:pPr>
            <a:r>
              <a:rPr lang="en-US" sz="2800" dirty="0"/>
              <a:t>Matthew 2:1-12</a:t>
            </a:r>
          </a:p>
          <a:p>
            <a:pPr marL="457200" indent="-457200" algn="l">
              <a:buFont typeface="Arial" panose="020B0604020202020204" pitchFamily="34" charset="0"/>
              <a:buChar char="•"/>
            </a:pPr>
            <a:r>
              <a:rPr lang="en-US" sz="2800" dirty="0"/>
              <a:t>Genesis 17:3-5</a:t>
            </a:r>
          </a:p>
          <a:p>
            <a:pPr marL="457200" indent="-457200" algn="l">
              <a:buFont typeface="Arial" panose="020B0604020202020204" pitchFamily="34" charset="0"/>
              <a:buChar char="•"/>
            </a:pPr>
            <a:r>
              <a:rPr lang="en-US" sz="2800" dirty="0"/>
              <a:t>Luke  9:51-55</a:t>
            </a:r>
          </a:p>
          <a:p>
            <a:pPr marL="457200" indent="-457200" algn="l">
              <a:buFont typeface="Arial" panose="020B0604020202020204" pitchFamily="34" charset="0"/>
              <a:buChar char="•"/>
            </a:pPr>
            <a:r>
              <a:rPr lang="en-US" sz="2800" dirty="0"/>
              <a:t>Acts 10</a:t>
            </a:r>
          </a:p>
          <a:p>
            <a:pPr marL="457200" indent="-457200" algn="l">
              <a:buFont typeface="Arial" panose="020B0604020202020204" pitchFamily="34" charset="0"/>
              <a:buChar char="•"/>
            </a:pPr>
            <a:r>
              <a:rPr lang="en-US" sz="2800" dirty="0"/>
              <a:t>Ephesians 3:4-10</a:t>
            </a:r>
          </a:p>
          <a:p>
            <a:pPr marL="457200" indent="-457200" algn="l">
              <a:buFont typeface="Arial" panose="020B0604020202020204" pitchFamily="34" charset="0"/>
              <a:buChar char="•"/>
            </a:pPr>
            <a:r>
              <a:rPr lang="en-US" sz="2800" dirty="0"/>
              <a:t>Psalm 2:7-12; Gen.49:10</a:t>
            </a:r>
          </a:p>
          <a:p>
            <a:pPr marL="457200" indent="-457200" algn="l">
              <a:buFont typeface="Arial" panose="020B0604020202020204" pitchFamily="34" charset="0"/>
              <a:buChar char="•"/>
            </a:pPr>
            <a:r>
              <a:rPr lang="en-US" sz="2800" dirty="0"/>
              <a:t>Matt 8:5-13</a:t>
            </a:r>
          </a:p>
          <a:p>
            <a:pPr marL="457200" indent="-457200" algn="l">
              <a:buFont typeface="Arial" panose="020B0604020202020204" pitchFamily="34" charset="0"/>
              <a:buChar char="•"/>
            </a:pPr>
            <a:r>
              <a:rPr lang="en-US" sz="2800" dirty="0"/>
              <a:t>Revelation 7:9</a:t>
            </a:r>
          </a:p>
          <a:p>
            <a:pPr marL="457200" indent="-457200" algn="l">
              <a:buFont typeface="Arial" panose="020B0604020202020204" pitchFamily="34" charset="0"/>
              <a:buChar char="•"/>
            </a:pPr>
            <a:endParaRPr lang="en-US" sz="2800" dirty="0"/>
          </a:p>
          <a:p>
            <a:pPr marL="457200" indent="-457200" algn="l">
              <a:buFont typeface="Arial" panose="020B0604020202020204" pitchFamily="34" charset="0"/>
              <a:buChar char="•"/>
            </a:pPr>
            <a:endParaRPr lang="en-US" sz="2800" dirty="0"/>
          </a:p>
          <a:p>
            <a:pPr algn="l"/>
            <a:br>
              <a:rPr lang="en-US" sz="3200" dirty="0"/>
            </a:br>
            <a:endParaRPr lang="en-US" sz="3200" dirty="0"/>
          </a:p>
        </p:txBody>
      </p:sp>
      <p:sp>
        <p:nvSpPr>
          <p:cNvPr id="8" name="Subtitle 2">
            <a:extLst>
              <a:ext uri="{FF2B5EF4-FFF2-40B4-BE49-F238E27FC236}">
                <a16:creationId xmlns:a16="http://schemas.microsoft.com/office/drawing/2014/main" id="{D1FB3AB8-1574-8F33-C27D-450610CF0D15}"/>
              </a:ext>
            </a:extLst>
          </p:cNvPr>
          <p:cNvSpPr txBox="1">
            <a:spLocks/>
          </p:cNvSpPr>
          <p:nvPr/>
        </p:nvSpPr>
        <p:spPr>
          <a:xfrm>
            <a:off x="4406982" y="2294736"/>
            <a:ext cx="7785018" cy="6330795"/>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457200" indent="-457200" algn="l">
              <a:buFont typeface="Arial" panose="020B0604020202020204" pitchFamily="34" charset="0"/>
              <a:buChar char="•"/>
            </a:pPr>
            <a:r>
              <a:rPr lang="en-US" sz="2800" dirty="0"/>
              <a:t>In the end the “wedding hall” will be filled.</a:t>
            </a:r>
          </a:p>
          <a:p>
            <a:pPr marL="457200" indent="-457200" algn="l">
              <a:buFont typeface="Arial" panose="020B0604020202020204" pitchFamily="34" charset="0"/>
              <a:buChar char="•"/>
            </a:pPr>
            <a:r>
              <a:rPr lang="en-US" sz="2800" dirty="0"/>
              <a:t>In the end the gospel will prevail.</a:t>
            </a:r>
          </a:p>
          <a:p>
            <a:pPr marL="457200" indent="-457200" algn="l">
              <a:buFont typeface="Arial" panose="020B0604020202020204" pitchFamily="34" charset="0"/>
              <a:buChar char="•"/>
            </a:pPr>
            <a:r>
              <a:rPr lang="en-US" sz="2800" dirty="0"/>
              <a:t>God’s compassion knows no ethnic or national boundaries.</a:t>
            </a:r>
          </a:p>
          <a:p>
            <a:pPr marL="457200" indent="-457200" algn="l">
              <a:buFont typeface="Arial" panose="020B0604020202020204" pitchFamily="34" charset="0"/>
              <a:buChar char="•"/>
            </a:pPr>
            <a:r>
              <a:rPr lang="en-US" sz="2800" dirty="0"/>
              <a:t>Christ is King of and Lord of the nations.</a:t>
            </a:r>
          </a:p>
          <a:p>
            <a:pPr marL="457200" indent="-457200" algn="l">
              <a:buFont typeface="Arial" panose="020B0604020202020204" pitchFamily="34" charset="0"/>
              <a:buChar char="•"/>
            </a:pPr>
            <a:r>
              <a:rPr lang="en-US" sz="2800" dirty="0"/>
              <a:t>We are to proclaim Him everywhere and expect that  the nations will eventually come to Him and bow to Him.</a:t>
            </a:r>
          </a:p>
        </p:txBody>
      </p:sp>
    </p:spTree>
    <p:extLst>
      <p:ext uri="{BB962C8B-B14F-4D97-AF65-F5344CB8AC3E}">
        <p14:creationId xmlns:p14="http://schemas.microsoft.com/office/powerpoint/2010/main" val="296031617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BDB60BE-4142-F69D-7352-FD8B7DB1724C}"/>
            </a:ext>
          </a:extLst>
        </p:cNvPr>
        <p:cNvGrpSpPr/>
        <p:nvPr/>
      </p:nvGrpSpPr>
      <p:grpSpPr>
        <a:xfrm>
          <a:off x="0" y="0"/>
          <a:ext cx="0" cy="0"/>
          <a:chOff x="0" y="0"/>
          <a:chExt cx="0" cy="0"/>
        </a:xfrm>
      </p:grpSpPr>
      <p:sp>
        <p:nvSpPr>
          <p:cNvPr id="7" name="Subtitle 2">
            <a:extLst>
              <a:ext uri="{FF2B5EF4-FFF2-40B4-BE49-F238E27FC236}">
                <a16:creationId xmlns:a16="http://schemas.microsoft.com/office/drawing/2014/main" id="{30F6C06E-8194-BED3-CA71-0C077306F9A3}"/>
              </a:ext>
            </a:extLst>
          </p:cNvPr>
          <p:cNvSpPr txBox="1">
            <a:spLocks/>
          </p:cNvSpPr>
          <p:nvPr/>
        </p:nvSpPr>
        <p:spPr>
          <a:xfrm>
            <a:off x="0" y="41740"/>
            <a:ext cx="12192000" cy="930902"/>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US" sz="6000" dirty="0"/>
              <a:t>Seeing What Jonah Didn’t See</a:t>
            </a:r>
          </a:p>
        </p:txBody>
      </p:sp>
      <p:sp>
        <p:nvSpPr>
          <p:cNvPr id="2" name="Subtitle 2">
            <a:extLst>
              <a:ext uri="{FF2B5EF4-FFF2-40B4-BE49-F238E27FC236}">
                <a16:creationId xmlns:a16="http://schemas.microsoft.com/office/drawing/2014/main" id="{1F62EF8D-D6E0-9939-35B8-9E77786C93D4}"/>
              </a:ext>
            </a:extLst>
          </p:cNvPr>
          <p:cNvSpPr txBox="1">
            <a:spLocks/>
          </p:cNvSpPr>
          <p:nvPr/>
        </p:nvSpPr>
        <p:spPr>
          <a:xfrm>
            <a:off x="0" y="922165"/>
            <a:ext cx="12192000" cy="1296857"/>
          </a:xfrm>
          <a:prstGeom prst="rect">
            <a:avLst/>
          </a:prstGeom>
        </p:spPr>
        <p:txBody>
          <a:bodyPr vert="horz" lIns="91440" tIns="45720" rIns="91440" bIns="45720" rtlCol="0">
            <a:normAutofit lnSpcReduction="10000"/>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US" sz="4000" dirty="0"/>
              <a:t>The Meaning of the Visit of the Magi</a:t>
            </a:r>
          </a:p>
          <a:p>
            <a:r>
              <a:rPr lang="en-US" sz="4000" dirty="0"/>
              <a:t>Both Then and Now</a:t>
            </a:r>
          </a:p>
        </p:txBody>
      </p:sp>
      <p:sp>
        <p:nvSpPr>
          <p:cNvPr id="3" name="Subtitle 2">
            <a:extLst>
              <a:ext uri="{FF2B5EF4-FFF2-40B4-BE49-F238E27FC236}">
                <a16:creationId xmlns:a16="http://schemas.microsoft.com/office/drawing/2014/main" id="{D2D4BFA0-211C-9E2B-1367-380801EEB5FE}"/>
              </a:ext>
            </a:extLst>
          </p:cNvPr>
          <p:cNvSpPr txBox="1">
            <a:spLocks/>
          </p:cNvSpPr>
          <p:nvPr/>
        </p:nvSpPr>
        <p:spPr>
          <a:xfrm>
            <a:off x="151429" y="2294736"/>
            <a:ext cx="11889141" cy="7425860"/>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457200" indent="-457200" algn="l">
              <a:buFont typeface="Arial" panose="020B0604020202020204" pitchFamily="34" charset="0"/>
              <a:buChar char="•"/>
            </a:pPr>
            <a:r>
              <a:rPr lang="en-US" sz="2800" dirty="0"/>
              <a:t>Genesis 12:1-3</a:t>
            </a:r>
          </a:p>
          <a:p>
            <a:pPr marL="457200" indent="-457200" algn="l">
              <a:buFont typeface="Arial" panose="020B0604020202020204" pitchFamily="34" charset="0"/>
              <a:buChar char="•"/>
            </a:pPr>
            <a:r>
              <a:rPr lang="en-US" sz="2800" dirty="0"/>
              <a:t>Matthew 2:1-12</a:t>
            </a:r>
          </a:p>
          <a:p>
            <a:pPr marL="457200" indent="-457200" algn="l">
              <a:buFont typeface="Arial" panose="020B0604020202020204" pitchFamily="34" charset="0"/>
              <a:buChar char="•"/>
            </a:pPr>
            <a:r>
              <a:rPr lang="en-US" sz="2800" dirty="0"/>
              <a:t>Genesis 17:3-5</a:t>
            </a:r>
          </a:p>
          <a:p>
            <a:pPr marL="457200" indent="-457200" algn="l">
              <a:buFont typeface="Arial" panose="020B0604020202020204" pitchFamily="34" charset="0"/>
              <a:buChar char="•"/>
            </a:pPr>
            <a:r>
              <a:rPr lang="en-US" sz="2800" dirty="0"/>
              <a:t>Luke  9:51-55</a:t>
            </a:r>
          </a:p>
          <a:p>
            <a:pPr marL="457200" indent="-457200" algn="l">
              <a:buFont typeface="Arial" panose="020B0604020202020204" pitchFamily="34" charset="0"/>
              <a:buChar char="•"/>
            </a:pPr>
            <a:r>
              <a:rPr lang="en-US" sz="2800" dirty="0"/>
              <a:t>Acts 10</a:t>
            </a:r>
          </a:p>
          <a:p>
            <a:pPr marL="457200" indent="-457200" algn="l">
              <a:buFont typeface="Arial" panose="020B0604020202020204" pitchFamily="34" charset="0"/>
              <a:buChar char="•"/>
            </a:pPr>
            <a:r>
              <a:rPr lang="en-US" sz="2800" dirty="0"/>
              <a:t>Ephesians 3:4-10</a:t>
            </a:r>
          </a:p>
          <a:p>
            <a:pPr marL="457200" indent="-457200" algn="l">
              <a:buFont typeface="Arial" panose="020B0604020202020204" pitchFamily="34" charset="0"/>
              <a:buChar char="•"/>
            </a:pPr>
            <a:r>
              <a:rPr lang="en-US" sz="2800" dirty="0"/>
              <a:t>Psalm 2:7-12; Gen.49:10</a:t>
            </a:r>
          </a:p>
          <a:p>
            <a:pPr marL="457200" indent="-457200" algn="l">
              <a:buFont typeface="Arial" panose="020B0604020202020204" pitchFamily="34" charset="0"/>
              <a:buChar char="•"/>
            </a:pPr>
            <a:r>
              <a:rPr lang="en-US" sz="2800" dirty="0"/>
              <a:t>Matt 8:5-13</a:t>
            </a:r>
          </a:p>
          <a:p>
            <a:pPr marL="457200" indent="-457200" algn="l">
              <a:buFont typeface="Arial" panose="020B0604020202020204" pitchFamily="34" charset="0"/>
              <a:buChar char="•"/>
            </a:pPr>
            <a:r>
              <a:rPr lang="en-US" sz="2800" dirty="0"/>
              <a:t>Revelation 7:9</a:t>
            </a:r>
          </a:p>
          <a:p>
            <a:pPr marL="457200" indent="-457200" algn="l">
              <a:buFont typeface="Arial" panose="020B0604020202020204" pitchFamily="34" charset="0"/>
              <a:buChar char="•"/>
            </a:pPr>
            <a:endParaRPr lang="en-US" sz="2800" dirty="0"/>
          </a:p>
          <a:p>
            <a:pPr marL="457200" indent="-457200" algn="l">
              <a:buFont typeface="Arial" panose="020B0604020202020204" pitchFamily="34" charset="0"/>
              <a:buChar char="•"/>
            </a:pPr>
            <a:endParaRPr lang="en-US" sz="2800" dirty="0"/>
          </a:p>
          <a:p>
            <a:pPr algn="l"/>
            <a:br>
              <a:rPr lang="en-US" sz="3200" dirty="0"/>
            </a:br>
            <a:endParaRPr lang="en-US" sz="3200" dirty="0"/>
          </a:p>
        </p:txBody>
      </p:sp>
      <p:sp>
        <p:nvSpPr>
          <p:cNvPr id="8" name="Subtitle 2">
            <a:extLst>
              <a:ext uri="{FF2B5EF4-FFF2-40B4-BE49-F238E27FC236}">
                <a16:creationId xmlns:a16="http://schemas.microsoft.com/office/drawing/2014/main" id="{C2B96B3D-249F-43D5-D7B3-75B33F700F95}"/>
              </a:ext>
            </a:extLst>
          </p:cNvPr>
          <p:cNvSpPr txBox="1">
            <a:spLocks/>
          </p:cNvSpPr>
          <p:nvPr/>
        </p:nvSpPr>
        <p:spPr>
          <a:xfrm>
            <a:off x="4406982" y="2294736"/>
            <a:ext cx="7785018" cy="6330795"/>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457200" indent="-457200" algn="l">
              <a:buFont typeface="Arial" panose="020B0604020202020204" pitchFamily="34" charset="0"/>
              <a:buChar char="•"/>
            </a:pPr>
            <a:r>
              <a:rPr lang="en-US" sz="2800" dirty="0"/>
              <a:t>In the end the “wedding hall” will be filled.</a:t>
            </a:r>
          </a:p>
          <a:p>
            <a:pPr marL="457200" indent="-457200" algn="l">
              <a:buFont typeface="Arial" panose="020B0604020202020204" pitchFamily="34" charset="0"/>
              <a:buChar char="•"/>
            </a:pPr>
            <a:r>
              <a:rPr lang="en-US" sz="2800" dirty="0"/>
              <a:t>In the end the gospel will prevail.</a:t>
            </a:r>
          </a:p>
          <a:p>
            <a:pPr marL="457200" indent="-457200" algn="l">
              <a:buFont typeface="Arial" panose="020B0604020202020204" pitchFamily="34" charset="0"/>
              <a:buChar char="•"/>
            </a:pPr>
            <a:r>
              <a:rPr lang="en-US" sz="2800" dirty="0"/>
              <a:t>God’s compassion knows no ethnic or national boundaries.</a:t>
            </a:r>
          </a:p>
          <a:p>
            <a:pPr marL="457200" indent="-457200" algn="l">
              <a:buFont typeface="Arial" panose="020B0604020202020204" pitchFamily="34" charset="0"/>
              <a:buChar char="•"/>
            </a:pPr>
            <a:r>
              <a:rPr lang="en-US" sz="2800" dirty="0"/>
              <a:t>Christ is King of and Lord of the nations.</a:t>
            </a:r>
          </a:p>
          <a:p>
            <a:pPr marL="457200" indent="-457200" algn="l">
              <a:buFont typeface="Arial" panose="020B0604020202020204" pitchFamily="34" charset="0"/>
              <a:buChar char="•"/>
            </a:pPr>
            <a:r>
              <a:rPr lang="en-US" sz="2800" dirty="0"/>
              <a:t>We are to proclaim Him everywhere and expect that  the nations will eventually come to Him and bow to Him.</a:t>
            </a:r>
          </a:p>
          <a:p>
            <a:pPr marL="457200" indent="-457200" algn="l">
              <a:buFont typeface="Arial" panose="020B0604020202020204" pitchFamily="34" charset="0"/>
              <a:buChar char="•"/>
            </a:pPr>
            <a:r>
              <a:rPr lang="en-US" sz="2800" dirty="0"/>
              <a:t>Be patient; be faithful; believe the promises of God. Enjoy this season of being reminded.</a:t>
            </a:r>
          </a:p>
        </p:txBody>
      </p:sp>
    </p:spTree>
    <p:extLst>
      <p:ext uri="{BB962C8B-B14F-4D97-AF65-F5344CB8AC3E}">
        <p14:creationId xmlns:p14="http://schemas.microsoft.com/office/powerpoint/2010/main" val="228429085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8249680-6E0F-430E-A212-7084CEA3B10E}"/>
            </a:ext>
          </a:extLst>
        </p:cNvPr>
        <p:cNvGrpSpPr/>
        <p:nvPr/>
      </p:nvGrpSpPr>
      <p:grpSpPr>
        <a:xfrm>
          <a:off x="0" y="0"/>
          <a:ext cx="0" cy="0"/>
          <a:chOff x="0" y="0"/>
          <a:chExt cx="0" cy="0"/>
        </a:xfrm>
      </p:grpSpPr>
      <p:sp>
        <p:nvSpPr>
          <p:cNvPr id="2" name="Subtitle 2">
            <a:extLst>
              <a:ext uri="{FF2B5EF4-FFF2-40B4-BE49-F238E27FC236}">
                <a16:creationId xmlns:a16="http://schemas.microsoft.com/office/drawing/2014/main" id="{EFC6C4B5-BAD5-65C6-D67D-3C7372A54757}"/>
              </a:ext>
            </a:extLst>
          </p:cNvPr>
          <p:cNvSpPr txBox="1">
            <a:spLocks/>
          </p:cNvSpPr>
          <p:nvPr/>
        </p:nvSpPr>
        <p:spPr>
          <a:xfrm>
            <a:off x="786268" y="852274"/>
            <a:ext cx="10829135" cy="1338597"/>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US" sz="6000" dirty="0"/>
              <a:t>Part 4</a:t>
            </a:r>
          </a:p>
        </p:txBody>
      </p:sp>
      <p:sp>
        <p:nvSpPr>
          <p:cNvPr id="7" name="Subtitle 2">
            <a:extLst>
              <a:ext uri="{FF2B5EF4-FFF2-40B4-BE49-F238E27FC236}">
                <a16:creationId xmlns:a16="http://schemas.microsoft.com/office/drawing/2014/main" id="{F5FDC84A-610B-D064-3C50-3F34207B324F}"/>
              </a:ext>
            </a:extLst>
          </p:cNvPr>
          <p:cNvSpPr>
            <a:spLocks noGrp="1"/>
          </p:cNvSpPr>
          <p:nvPr>
            <p:ph type="subTitle" idx="1"/>
          </p:nvPr>
        </p:nvSpPr>
        <p:spPr>
          <a:xfrm>
            <a:off x="289268" y="1968580"/>
            <a:ext cx="11823133" cy="978468"/>
          </a:xfrm>
        </p:spPr>
        <p:txBody>
          <a:bodyPr>
            <a:normAutofit/>
          </a:bodyPr>
          <a:lstStyle/>
          <a:p>
            <a:r>
              <a:rPr lang="en-US" sz="4000" dirty="0"/>
              <a:t>(Jonah 4)</a:t>
            </a:r>
          </a:p>
        </p:txBody>
      </p:sp>
      <p:sp>
        <p:nvSpPr>
          <p:cNvPr id="3" name="Subtitle 2">
            <a:extLst>
              <a:ext uri="{FF2B5EF4-FFF2-40B4-BE49-F238E27FC236}">
                <a16:creationId xmlns:a16="http://schemas.microsoft.com/office/drawing/2014/main" id="{3587AC0B-4406-F1EE-8DC0-245C2749245A}"/>
              </a:ext>
            </a:extLst>
          </p:cNvPr>
          <p:cNvSpPr txBox="1">
            <a:spLocks/>
          </p:cNvSpPr>
          <p:nvPr/>
        </p:nvSpPr>
        <p:spPr>
          <a:xfrm>
            <a:off x="289268" y="2655100"/>
            <a:ext cx="11823133" cy="4132777"/>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r>
              <a:rPr lang="en-US" sz="3600" dirty="0"/>
              <a:t>“Jack concludes the series on the Book of Jonah by relating Jonah's lack of understanding about God's great compassion. </a:t>
            </a:r>
            <a:endParaRPr lang="en-US" sz="4000" dirty="0"/>
          </a:p>
        </p:txBody>
      </p:sp>
    </p:spTree>
    <p:extLst>
      <p:ext uri="{BB962C8B-B14F-4D97-AF65-F5344CB8AC3E}">
        <p14:creationId xmlns:p14="http://schemas.microsoft.com/office/powerpoint/2010/main" val="152472294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301CBB6-6153-3752-BF9C-D34D6196A33A}"/>
            </a:ext>
          </a:extLst>
        </p:cNvPr>
        <p:cNvGrpSpPr/>
        <p:nvPr/>
      </p:nvGrpSpPr>
      <p:grpSpPr>
        <a:xfrm>
          <a:off x="0" y="0"/>
          <a:ext cx="0" cy="0"/>
          <a:chOff x="0" y="0"/>
          <a:chExt cx="0" cy="0"/>
        </a:xfrm>
      </p:grpSpPr>
      <p:sp>
        <p:nvSpPr>
          <p:cNvPr id="2" name="Subtitle 2">
            <a:extLst>
              <a:ext uri="{FF2B5EF4-FFF2-40B4-BE49-F238E27FC236}">
                <a16:creationId xmlns:a16="http://schemas.microsoft.com/office/drawing/2014/main" id="{583DB4CB-1E52-0BA8-6ED0-D6C7DC9A550E}"/>
              </a:ext>
            </a:extLst>
          </p:cNvPr>
          <p:cNvSpPr txBox="1">
            <a:spLocks/>
          </p:cNvSpPr>
          <p:nvPr/>
        </p:nvSpPr>
        <p:spPr>
          <a:xfrm>
            <a:off x="786268" y="852274"/>
            <a:ext cx="10829135" cy="1338597"/>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US" sz="6000" dirty="0"/>
              <a:t>Part 4</a:t>
            </a:r>
          </a:p>
        </p:txBody>
      </p:sp>
      <p:sp>
        <p:nvSpPr>
          <p:cNvPr id="7" name="Subtitle 2">
            <a:extLst>
              <a:ext uri="{FF2B5EF4-FFF2-40B4-BE49-F238E27FC236}">
                <a16:creationId xmlns:a16="http://schemas.microsoft.com/office/drawing/2014/main" id="{2C626402-D8F7-BA17-4FF4-DF3AA90F4F8A}"/>
              </a:ext>
            </a:extLst>
          </p:cNvPr>
          <p:cNvSpPr>
            <a:spLocks noGrp="1"/>
          </p:cNvSpPr>
          <p:nvPr>
            <p:ph type="subTitle" idx="1"/>
          </p:nvPr>
        </p:nvSpPr>
        <p:spPr>
          <a:xfrm>
            <a:off x="289268" y="1968580"/>
            <a:ext cx="11823133" cy="978468"/>
          </a:xfrm>
        </p:spPr>
        <p:txBody>
          <a:bodyPr>
            <a:normAutofit/>
          </a:bodyPr>
          <a:lstStyle/>
          <a:p>
            <a:r>
              <a:rPr lang="en-US" sz="4000" dirty="0"/>
              <a:t>(Jonah 4)</a:t>
            </a:r>
          </a:p>
        </p:txBody>
      </p:sp>
      <p:sp>
        <p:nvSpPr>
          <p:cNvPr id="3" name="Subtitle 2">
            <a:extLst>
              <a:ext uri="{FF2B5EF4-FFF2-40B4-BE49-F238E27FC236}">
                <a16:creationId xmlns:a16="http://schemas.microsoft.com/office/drawing/2014/main" id="{09E5D05E-C191-86D6-786A-B5A58431C0CF}"/>
              </a:ext>
            </a:extLst>
          </p:cNvPr>
          <p:cNvSpPr txBox="1">
            <a:spLocks/>
          </p:cNvSpPr>
          <p:nvPr/>
        </p:nvSpPr>
        <p:spPr>
          <a:xfrm>
            <a:off x="289268" y="2655100"/>
            <a:ext cx="11823133" cy="4132777"/>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r>
              <a:rPr lang="en-US" sz="3600" dirty="0"/>
              <a:t>“Jack concludes the series on the Book of Jonah by relating Jonah's lack of understanding about God's great compassion. Jonah didn't see it because he couldn't see it. </a:t>
            </a:r>
          </a:p>
          <a:p>
            <a:pPr algn="l"/>
            <a:endParaRPr lang="en-US" sz="4000" dirty="0"/>
          </a:p>
        </p:txBody>
      </p:sp>
    </p:spTree>
    <p:extLst>
      <p:ext uri="{BB962C8B-B14F-4D97-AF65-F5344CB8AC3E}">
        <p14:creationId xmlns:p14="http://schemas.microsoft.com/office/powerpoint/2010/main" val="155247682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F129441-FE44-55E8-351D-467DA0B806CB}"/>
            </a:ext>
          </a:extLst>
        </p:cNvPr>
        <p:cNvGrpSpPr/>
        <p:nvPr/>
      </p:nvGrpSpPr>
      <p:grpSpPr>
        <a:xfrm>
          <a:off x="0" y="0"/>
          <a:ext cx="0" cy="0"/>
          <a:chOff x="0" y="0"/>
          <a:chExt cx="0" cy="0"/>
        </a:xfrm>
      </p:grpSpPr>
      <p:sp>
        <p:nvSpPr>
          <p:cNvPr id="2" name="Subtitle 2">
            <a:extLst>
              <a:ext uri="{FF2B5EF4-FFF2-40B4-BE49-F238E27FC236}">
                <a16:creationId xmlns:a16="http://schemas.microsoft.com/office/drawing/2014/main" id="{0A770E0F-C9D9-6804-F404-B589AB407998}"/>
              </a:ext>
            </a:extLst>
          </p:cNvPr>
          <p:cNvSpPr txBox="1">
            <a:spLocks/>
          </p:cNvSpPr>
          <p:nvPr/>
        </p:nvSpPr>
        <p:spPr>
          <a:xfrm>
            <a:off x="786268" y="852274"/>
            <a:ext cx="10829135" cy="1338597"/>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US" sz="6000" dirty="0"/>
              <a:t>Part 4</a:t>
            </a:r>
          </a:p>
        </p:txBody>
      </p:sp>
      <p:sp>
        <p:nvSpPr>
          <p:cNvPr id="7" name="Subtitle 2">
            <a:extLst>
              <a:ext uri="{FF2B5EF4-FFF2-40B4-BE49-F238E27FC236}">
                <a16:creationId xmlns:a16="http://schemas.microsoft.com/office/drawing/2014/main" id="{996733D6-A4F5-D16B-C26A-6F7251655F13}"/>
              </a:ext>
            </a:extLst>
          </p:cNvPr>
          <p:cNvSpPr>
            <a:spLocks noGrp="1"/>
          </p:cNvSpPr>
          <p:nvPr>
            <p:ph type="subTitle" idx="1"/>
          </p:nvPr>
        </p:nvSpPr>
        <p:spPr>
          <a:xfrm>
            <a:off x="289268" y="1968580"/>
            <a:ext cx="11823133" cy="978468"/>
          </a:xfrm>
        </p:spPr>
        <p:txBody>
          <a:bodyPr>
            <a:normAutofit/>
          </a:bodyPr>
          <a:lstStyle/>
          <a:p>
            <a:r>
              <a:rPr lang="en-US" sz="4000" dirty="0"/>
              <a:t>(Jonah 4)</a:t>
            </a:r>
          </a:p>
        </p:txBody>
      </p:sp>
      <p:sp>
        <p:nvSpPr>
          <p:cNvPr id="3" name="Subtitle 2">
            <a:extLst>
              <a:ext uri="{FF2B5EF4-FFF2-40B4-BE49-F238E27FC236}">
                <a16:creationId xmlns:a16="http://schemas.microsoft.com/office/drawing/2014/main" id="{8FD7D1AE-84FA-E7C6-96A1-9D15D05EEBF6}"/>
              </a:ext>
            </a:extLst>
          </p:cNvPr>
          <p:cNvSpPr txBox="1">
            <a:spLocks/>
          </p:cNvSpPr>
          <p:nvPr/>
        </p:nvSpPr>
        <p:spPr>
          <a:xfrm>
            <a:off x="289268" y="2655100"/>
            <a:ext cx="11823133" cy="4132777"/>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r>
              <a:rPr lang="en-US" sz="3600" dirty="0"/>
              <a:t>“Jack concludes the series on the Book of Jonah by relating Jonah's lack of understanding about God's great compassion. Jonah didn't see it because he couldn't see it. Christ, the newborn King was visited by foreign kings, a statement by God that He was now fulfilling what was only hinted at in the Old Testament,</a:t>
            </a:r>
          </a:p>
          <a:p>
            <a:pPr algn="l"/>
            <a:endParaRPr lang="en-US" sz="4000" dirty="0"/>
          </a:p>
        </p:txBody>
      </p:sp>
    </p:spTree>
    <p:extLst>
      <p:ext uri="{BB962C8B-B14F-4D97-AF65-F5344CB8AC3E}">
        <p14:creationId xmlns:p14="http://schemas.microsoft.com/office/powerpoint/2010/main" val="6483163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D42600E-2BE9-D945-85F5-F6885DC94247}"/>
            </a:ext>
          </a:extLst>
        </p:cNvPr>
        <p:cNvGrpSpPr/>
        <p:nvPr/>
      </p:nvGrpSpPr>
      <p:grpSpPr>
        <a:xfrm>
          <a:off x="0" y="0"/>
          <a:ext cx="0" cy="0"/>
          <a:chOff x="0" y="0"/>
          <a:chExt cx="0" cy="0"/>
        </a:xfrm>
      </p:grpSpPr>
      <p:sp>
        <p:nvSpPr>
          <p:cNvPr id="2" name="Subtitle 2">
            <a:extLst>
              <a:ext uri="{FF2B5EF4-FFF2-40B4-BE49-F238E27FC236}">
                <a16:creationId xmlns:a16="http://schemas.microsoft.com/office/drawing/2014/main" id="{C93C0543-4C0E-F317-404F-34F68EADACD4}"/>
              </a:ext>
            </a:extLst>
          </p:cNvPr>
          <p:cNvSpPr txBox="1">
            <a:spLocks/>
          </p:cNvSpPr>
          <p:nvPr/>
        </p:nvSpPr>
        <p:spPr>
          <a:xfrm>
            <a:off x="786268" y="852274"/>
            <a:ext cx="10829135" cy="1338597"/>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US" sz="6000" dirty="0"/>
              <a:t>Part 4</a:t>
            </a:r>
          </a:p>
        </p:txBody>
      </p:sp>
      <p:sp>
        <p:nvSpPr>
          <p:cNvPr id="7" name="Subtitle 2">
            <a:extLst>
              <a:ext uri="{FF2B5EF4-FFF2-40B4-BE49-F238E27FC236}">
                <a16:creationId xmlns:a16="http://schemas.microsoft.com/office/drawing/2014/main" id="{4FBE85E1-454A-C445-FFCC-22C9417D219D}"/>
              </a:ext>
            </a:extLst>
          </p:cNvPr>
          <p:cNvSpPr>
            <a:spLocks noGrp="1"/>
          </p:cNvSpPr>
          <p:nvPr>
            <p:ph type="subTitle" idx="1"/>
          </p:nvPr>
        </p:nvSpPr>
        <p:spPr>
          <a:xfrm>
            <a:off x="289268" y="1968580"/>
            <a:ext cx="11823133" cy="978468"/>
          </a:xfrm>
        </p:spPr>
        <p:txBody>
          <a:bodyPr>
            <a:normAutofit/>
          </a:bodyPr>
          <a:lstStyle/>
          <a:p>
            <a:r>
              <a:rPr lang="en-US" sz="4000" dirty="0"/>
              <a:t>(Jonah 4)</a:t>
            </a:r>
          </a:p>
        </p:txBody>
      </p:sp>
      <p:sp>
        <p:nvSpPr>
          <p:cNvPr id="3" name="Subtitle 2">
            <a:extLst>
              <a:ext uri="{FF2B5EF4-FFF2-40B4-BE49-F238E27FC236}">
                <a16:creationId xmlns:a16="http://schemas.microsoft.com/office/drawing/2014/main" id="{67BD8CC9-017F-06B4-E6FF-D1060B94FF2A}"/>
              </a:ext>
            </a:extLst>
          </p:cNvPr>
          <p:cNvSpPr txBox="1">
            <a:spLocks/>
          </p:cNvSpPr>
          <p:nvPr/>
        </p:nvSpPr>
        <p:spPr>
          <a:xfrm>
            <a:off x="289268" y="2655100"/>
            <a:ext cx="11823133" cy="4132777"/>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r>
              <a:rPr lang="en-US" sz="3600" dirty="0"/>
              <a:t>“Jack concludes the series on the Book of Jonah by relating Jonah's lack of understanding about God's great compassion. Jonah didn't see it because he couldn't see it. Christ, the newborn King was visited by foreign kings, a statement by God that He was now fulfilling what was only hinted at in the Old Testament, that the nations would eventually turn to Him in worship and submission.</a:t>
            </a:r>
          </a:p>
          <a:p>
            <a:pPr algn="l"/>
            <a:endParaRPr lang="en-US" sz="4000" dirty="0"/>
          </a:p>
        </p:txBody>
      </p:sp>
    </p:spTree>
    <p:extLst>
      <p:ext uri="{BB962C8B-B14F-4D97-AF65-F5344CB8AC3E}">
        <p14:creationId xmlns:p14="http://schemas.microsoft.com/office/powerpoint/2010/main" val="75314854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AD65D60-F5A5-8650-9407-E762482B4AEB}"/>
            </a:ext>
          </a:extLst>
        </p:cNvPr>
        <p:cNvGrpSpPr/>
        <p:nvPr/>
      </p:nvGrpSpPr>
      <p:grpSpPr>
        <a:xfrm>
          <a:off x="0" y="0"/>
          <a:ext cx="0" cy="0"/>
          <a:chOff x="0" y="0"/>
          <a:chExt cx="0" cy="0"/>
        </a:xfrm>
      </p:grpSpPr>
      <p:sp>
        <p:nvSpPr>
          <p:cNvPr id="2" name="Subtitle 2">
            <a:extLst>
              <a:ext uri="{FF2B5EF4-FFF2-40B4-BE49-F238E27FC236}">
                <a16:creationId xmlns:a16="http://schemas.microsoft.com/office/drawing/2014/main" id="{608F2C62-3326-E347-C724-A1BA340221A6}"/>
              </a:ext>
            </a:extLst>
          </p:cNvPr>
          <p:cNvSpPr txBox="1">
            <a:spLocks/>
          </p:cNvSpPr>
          <p:nvPr/>
        </p:nvSpPr>
        <p:spPr>
          <a:xfrm>
            <a:off x="786268" y="852274"/>
            <a:ext cx="10829135" cy="1338597"/>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US" sz="6000" dirty="0"/>
              <a:t>Part 4</a:t>
            </a:r>
          </a:p>
        </p:txBody>
      </p:sp>
      <p:sp>
        <p:nvSpPr>
          <p:cNvPr id="7" name="Subtitle 2">
            <a:extLst>
              <a:ext uri="{FF2B5EF4-FFF2-40B4-BE49-F238E27FC236}">
                <a16:creationId xmlns:a16="http://schemas.microsoft.com/office/drawing/2014/main" id="{D6EFD20E-AB9F-55F7-3C28-97D7C5CC27F3}"/>
              </a:ext>
            </a:extLst>
          </p:cNvPr>
          <p:cNvSpPr>
            <a:spLocks noGrp="1"/>
          </p:cNvSpPr>
          <p:nvPr>
            <p:ph type="subTitle" idx="1"/>
          </p:nvPr>
        </p:nvSpPr>
        <p:spPr>
          <a:xfrm>
            <a:off x="289268" y="1968579"/>
            <a:ext cx="11823133" cy="5090355"/>
          </a:xfrm>
        </p:spPr>
        <p:txBody>
          <a:bodyPr>
            <a:normAutofit/>
          </a:bodyPr>
          <a:lstStyle/>
          <a:p>
            <a:pPr algn="l"/>
            <a:r>
              <a:rPr lang="en-US" sz="4000" dirty="0"/>
              <a:t>Then Jonah went out from the city and sat east of it.</a:t>
            </a:r>
          </a:p>
        </p:txBody>
      </p:sp>
    </p:spTree>
    <p:extLst>
      <p:ext uri="{BB962C8B-B14F-4D97-AF65-F5344CB8AC3E}">
        <p14:creationId xmlns:p14="http://schemas.microsoft.com/office/powerpoint/2010/main" val="354854940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4F9715F-EE85-8B02-18FF-43432165395C}"/>
            </a:ext>
          </a:extLst>
        </p:cNvPr>
        <p:cNvGrpSpPr/>
        <p:nvPr/>
      </p:nvGrpSpPr>
      <p:grpSpPr>
        <a:xfrm>
          <a:off x="0" y="0"/>
          <a:ext cx="0" cy="0"/>
          <a:chOff x="0" y="0"/>
          <a:chExt cx="0" cy="0"/>
        </a:xfrm>
      </p:grpSpPr>
      <p:sp>
        <p:nvSpPr>
          <p:cNvPr id="2" name="Subtitle 2">
            <a:extLst>
              <a:ext uri="{FF2B5EF4-FFF2-40B4-BE49-F238E27FC236}">
                <a16:creationId xmlns:a16="http://schemas.microsoft.com/office/drawing/2014/main" id="{A98FAC19-001A-50A5-16FF-31FDE3D520CE}"/>
              </a:ext>
            </a:extLst>
          </p:cNvPr>
          <p:cNvSpPr txBox="1">
            <a:spLocks/>
          </p:cNvSpPr>
          <p:nvPr/>
        </p:nvSpPr>
        <p:spPr>
          <a:xfrm>
            <a:off x="786268" y="852274"/>
            <a:ext cx="10829135" cy="1338597"/>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US" sz="6000" dirty="0"/>
              <a:t>Part 4</a:t>
            </a:r>
          </a:p>
        </p:txBody>
      </p:sp>
      <p:sp>
        <p:nvSpPr>
          <p:cNvPr id="7" name="Subtitle 2">
            <a:extLst>
              <a:ext uri="{FF2B5EF4-FFF2-40B4-BE49-F238E27FC236}">
                <a16:creationId xmlns:a16="http://schemas.microsoft.com/office/drawing/2014/main" id="{4E8782CB-EB06-78FB-98EA-FEF4EBC4ED20}"/>
              </a:ext>
            </a:extLst>
          </p:cNvPr>
          <p:cNvSpPr>
            <a:spLocks noGrp="1"/>
          </p:cNvSpPr>
          <p:nvPr>
            <p:ph type="subTitle" idx="1"/>
          </p:nvPr>
        </p:nvSpPr>
        <p:spPr>
          <a:xfrm>
            <a:off x="289268" y="1968579"/>
            <a:ext cx="11823133" cy="5090355"/>
          </a:xfrm>
        </p:spPr>
        <p:txBody>
          <a:bodyPr>
            <a:normAutofit/>
          </a:bodyPr>
          <a:lstStyle/>
          <a:p>
            <a:pPr algn="l"/>
            <a:r>
              <a:rPr lang="en-US" sz="4000" dirty="0"/>
              <a:t>Then Jonah went out from the city and sat east of it. There he made a shelter for himself and sat under it in the shade</a:t>
            </a:r>
          </a:p>
        </p:txBody>
      </p:sp>
    </p:spTree>
    <p:extLst>
      <p:ext uri="{BB962C8B-B14F-4D97-AF65-F5344CB8AC3E}">
        <p14:creationId xmlns:p14="http://schemas.microsoft.com/office/powerpoint/2010/main" val="122194432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3699</TotalTime>
  <Words>1168</Words>
  <Application>Microsoft Office PowerPoint</Application>
  <PresentationFormat>Widescreen</PresentationFormat>
  <Paragraphs>267</Paragraphs>
  <Slides>31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31</vt:i4>
      </vt:variant>
    </vt:vector>
  </HeadingPairs>
  <TitlesOfParts>
    <vt:vector size="35" baseType="lpstr">
      <vt:lpstr>Aptos</vt:lpstr>
      <vt:lpstr>Aptos Display</vt:lpstr>
      <vt:lpstr>Arial</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Jack Stockdale</dc:creator>
  <cp:lastModifiedBy>Jack Stockdale</cp:lastModifiedBy>
  <cp:revision>4</cp:revision>
  <dcterms:created xsi:type="dcterms:W3CDTF">2025-11-16T11:32:43Z</dcterms:created>
  <dcterms:modified xsi:type="dcterms:W3CDTF">2025-12-14T13:49:27Z</dcterms:modified>
</cp:coreProperties>
</file>