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70" r:id="rId14"/>
    <p:sldId id="271" r:id="rId15"/>
    <p:sldId id="272" r:id="rId16"/>
    <p:sldId id="274" r:id="rId17"/>
    <p:sldId id="276" r:id="rId18"/>
    <p:sldId id="275" r:id="rId19"/>
    <p:sldId id="282" r:id="rId20"/>
    <p:sldId id="283" r:id="rId21"/>
    <p:sldId id="284" r:id="rId22"/>
    <p:sldId id="285" r:id="rId23"/>
    <p:sldId id="286" r:id="rId24"/>
    <p:sldId id="287" r:id="rId25"/>
    <p:sldId id="288" r:id="rId26"/>
    <p:sldId id="289" r:id="rId27"/>
    <p:sldId id="281" r:id="rId28"/>
    <p:sldId id="290" r:id="rId29"/>
  </p:sldIdLst>
  <p:sldSz cx="18288000" cy="10287000"/>
  <p:notesSz cx="6858000" cy="9144000"/>
  <p:embeddedFontLst>
    <p:embeddedFont>
      <p:font typeface="Canva Sans" panose="020B0503030501040103" pitchFamily="34" charset="0"/>
      <p:regular r:id="rId31"/>
    </p:embeddedFont>
    <p:embeddedFont>
      <p:font typeface="Ma Shan Zheng" pitchFamily="2" charset="0"/>
      <p:regular r:id="rId32"/>
    </p:embeddedFont>
    <p:embeddedFont>
      <p:font typeface="TAN Garland" pitchFamily="2" charset="77"/>
      <p:regular r:id="rId33"/>
    </p:embeddedFont>
    <p:embeddedFont>
      <p:font typeface="TT Commons Pro Bold" panose="020B0103030102020204" pitchFamily="34" charset="77"/>
      <p:regular r:id="rId34"/>
      <p:bold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94610" autoAdjust="0"/>
  </p:normalViewPr>
  <p:slideViewPr>
    <p:cSldViewPr>
      <p:cViewPr varScale="1">
        <p:scale>
          <a:sx n="65" d="100"/>
          <a:sy n="65" d="100"/>
        </p:scale>
        <p:origin x="968" y="4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DAF6DB-7C09-0D4C-8A1B-979C71EA1D5A}" type="datetimeFigureOut">
              <a:rPr lang="en-US" smtClean="0"/>
              <a:t>12/13/25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E75467-753C-F348-A66D-0D5B8845B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618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E75467-753C-F348-A66D-0D5B8845BC4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528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B2945">
                <a:alpha val="100000"/>
              </a:srgbClr>
            </a:gs>
            <a:gs pos="33333">
              <a:srgbClr val="1B2945">
                <a:alpha val="100000"/>
              </a:srgbClr>
            </a:gs>
            <a:gs pos="66667">
              <a:srgbClr val="1B2945">
                <a:alpha val="100000"/>
              </a:srgbClr>
            </a:gs>
            <a:gs pos="100000">
              <a:srgbClr val="050E22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386157" y="-1439555"/>
            <a:ext cx="10297587" cy="10233227"/>
          </a:xfrm>
          <a:custGeom>
            <a:avLst/>
            <a:gdLst/>
            <a:ahLst/>
            <a:cxnLst/>
            <a:rect l="l" t="t" r="r" b="b"/>
            <a:pathLst>
              <a:path w="10297587" h="10233227">
                <a:moveTo>
                  <a:pt x="0" y="0"/>
                </a:moveTo>
                <a:lnTo>
                  <a:pt x="10297587" y="0"/>
                </a:lnTo>
                <a:lnTo>
                  <a:pt x="10297587" y="10233227"/>
                </a:lnTo>
                <a:lnTo>
                  <a:pt x="0" y="102332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95805" y="20888"/>
            <a:ext cx="2015625" cy="2015625"/>
          </a:xfrm>
          <a:custGeom>
            <a:avLst/>
            <a:gdLst/>
            <a:ahLst/>
            <a:cxnLst/>
            <a:rect l="l" t="t" r="r" b="b"/>
            <a:pathLst>
              <a:path w="2015625" h="2015625">
                <a:moveTo>
                  <a:pt x="0" y="0"/>
                </a:moveTo>
                <a:lnTo>
                  <a:pt x="2015625" y="0"/>
                </a:lnTo>
                <a:lnTo>
                  <a:pt x="2015625" y="2015624"/>
                </a:lnTo>
                <a:lnTo>
                  <a:pt x="0" y="20156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667642" y="2198594"/>
            <a:ext cx="12952716" cy="2295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2"/>
              </a:lnSpc>
            </a:pPr>
            <a:r>
              <a:rPr lang="en-US" sz="7501" spc="-150">
                <a:solidFill>
                  <a:srgbClr val="E9CE79"/>
                </a:solidFill>
                <a:latin typeface="TAN Garland"/>
                <a:ea typeface="TAN Garland"/>
                <a:cs typeface="TAN Garland"/>
                <a:sym typeface="TAN Garland"/>
              </a:rPr>
              <a:t>THE PROMISE THAT CHANGES EVERYTHING</a:t>
            </a:r>
          </a:p>
        </p:txBody>
      </p:sp>
      <p:sp>
        <p:nvSpPr>
          <p:cNvPr id="5" name="Freeform 5"/>
          <p:cNvSpPr/>
          <p:nvPr/>
        </p:nvSpPr>
        <p:spPr>
          <a:xfrm>
            <a:off x="2200426" y="8793672"/>
            <a:ext cx="2015625" cy="2015625"/>
          </a:xfrm>
          <a:custGeom>
            <a:avLst/>
            <a:gdLst/>
            <a:ahLst/>
            <a:cxnLst/>
            <a:rect l="l" t="t" r="r" b="b"/>
            <a:pathLst>
              <a:path w="2015625" h="2015625">
                <a:moveTo>
                  <a:pt x="0" y="0"/>
                </a:moveTo>
                <a:lnTo>
                  <a:pt x="2015625" y="0"/>
                </a:lnTo>
                <a:lnTo>
                  <a:pt x="2015625" y="2015625"/>
                </a:lnTo>
                <a:lnTo>
                  <a:pt x="0" y="20156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0800000">
            <a:off x="15046833" y="428884"/>
            <a:ext cx="10297587" cy="10233227"/>
          </a:xfrm>
          <a:custGeom>
            <a:avLst/>
            <a:gdLst/>
            <a:ahLst/>
            <a:cxnLst/>
            <a:rect l="l" t="t" r="r" b="b"/>
            <a:pathLst>
              <a:path w="10297587" h="10233227">
                <a:moveTo>
                  <a:pt x="0" y="0"/>
                </a:moveTo>
                <a:lnTo>
                  <a:pt x="10297587" y="0"/>
                </a:lnTo>
                <a:lnTo>
                  <a:pt x="10297587" y="10233227"/>
                </a:lnTo>
                <a:lnTo>
                  <a:pt x="0" y="102332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0800000">
            <a:off x="17062458" y="6990597"/>
            <a:ext cx="2015625" cy="2015625"/>
          </a:xfrm>
          <a:custGeom>
            <a:avLst/>
            <a:gdLst/>
            <a:ahLst/>
            <a:cxnLst/>
            <a:rect l="l" t="t" r="r" b="b"/>
            <a:pathLst>
              <a:path w="2015625" h="2015625">
                <a:moveTo>
                  <a:pt x="0" y="0"/>
                </a:moveTo>
                <a:lnTo>
                  <a:pt x="2015625" y="0"/>
                </a:lnTo>
                <a:lnTo>
                  <a:pt x="2015625" y="2015625"/>
                </a:lnTo>
                <a:lnTo>
                  <a:pt x="0" y="20156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0800000">
            <a:off x="14856333" y="408743"/>
            <a:ext cx="2015625" cy="2015625"/>
          </a:xfrm>
          <a:custGeom>
            <a:avLst/>
            <a:gdLst/>
            <a:ahLst/>
            <a:cxnLst/>
            <a:rect l="l" t="t" r="r" b="b"/>
            <a:pathLst>
              <a:path w="2015625" h="2015625">
                <a:moveTo>
                  <a:pt x="0" y="0"/>
                </a:moveTo>
                <a:lnTo>
                  <a:pt x="2015625" y="0"/>
                </a:lnTo>
                <a:lnTo>
                  <a:pt x="2015625" y="2015625"/>
                </a:lnTo>
                <a:lnTo>
                  <a:pt x="0" y="20156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2667642" y="5143500"/>
            <a:ext cx="12952716" cy="114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2"/>
              </a:lnSpc>
            </a:pPr>
            <a:r>
              <a:rPr lang="en-US" sz="7501" spc="-150">
                <a:solidFill>
                  <a:srgbClr val="E9CE79"/>
                </a:solidFill>
                <a:latin typeface="Ma Shan Zheng"/>
                <a:ea typeface="Ma Shan Zheng"/>
                <a:cs typeface="Ma Shan Zheng"/>
                <a:sym typeface="Ma Shan Zheng"/>
              </a:rPr>
              <a:t>改变一切的应许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313931" y="6959696"/>
            <a:ext cx="3330401" cy="5803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E9CE79"/>
                </a:solidFill>
                <a:latin typeface="Canva Sans"/>
                <a:ea typeface="Canva Sans"/>
                <a:cs typeface="Canva Sans"/>
                <a:sym typeface="Canva Sans"/>
              </a:rPr>
              <a:t>14 Dec 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B2945">
                <a:alpha val="100000"/>
              </a:srgbClr>
            </a:gs>
            <a:gs pos="33333">
              <a:srgbClr val="1B2945">
                <a:alpha val="100000"/>
              </a:srgbClr>
            </a:gs>
            <a:gs pos="66667">
              <a:srgbClr val="1B2945">
                <a:alpha val="100000"/>
              </a:srgbClr>
            </a:gs>
            <a:gs pos="100000">
              <a:srgbClr val="050E22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911430" y="2905533"/>
            <a:ext cx="11838595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 spc="-100">
                <a:solidFill>
                  <a:srgbClr val="E9CE79"/>
                </a:solidFill>
                <a:latin typeface="TAN Garland"/>
                <a:ea typeface="TAN Garland"/>
                <a:cs typeface="TAN Garland"/>
                <a:sym typeface="TAN Garland"/>
              </a:rPr>
              <a:t>The promise I made at the beginning — I am now keeping.</a:t>
            </a:r>
          </a:p>
        </p:txBody>
      </p:sp>
      <p:sp>
        <p:nvSpPr>
          <p:cNvPr id="3" name="Freeform 3"/>
          <p:cNvSpPr/>
          <p:nvPr/>
        </p:nvSpPr>
        <p:spPr>
          <a:xfrm>
            <a:off x="-7386157" y="-1439555"/>
            <a:ext cx="10297587" cy="10233227"/>
          </a:xfrm>
          <a:custGeom>
            <a:avLst/>
            <a:gdLst/>
            <a:ahLst/>
            <a:cxnLst/>
            <a:rect l="l" t="t" r="r" b="b"/>
            <a:pathLst>
              <a:path w="10297587" h="10233227">
                <a:moveTo>
                  <a:pt x="0" y="0"/>
                </a:moveTo>
                <a:lnTo>
                  <a:pt x="10297587" y="0"/>
                </a:lnTo>
                <a:lnTo>
                  <a:pt x="10297587" y="10233227"/>
                </a:lnTo>
                <a:lnTo>
                  <a:pt x="0" y="102332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895805" y="20888"/>
            <a:ext cx="2015625" cy="2015625"/>
          </a:xfrm>
          <a:custGeom>
            <a:avLst/>
            <a:gdLst/>
            <a:ahLst/>
            <a:cxnLst/>
            <a:rect l="l" t="t" r="r" b="b"/>
            <a:pathLst>
              <a:path w="2015625" h="2015625">
                <a:moveTo>
                  <a:pt x="0" y="0"/>
                </a:moveTo>
                <a:lnTo>
                  <a:pt x="2015625" y="0"/>
                </a:lnTo>
                <a:lnTo>
                  <a:pt x="2015625" y="2015624"/>
                </a:lnTo>
                <a:lnTo>
                  <a:pt x="0" y="20156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200426" y="8793672"/>
            <a:ext cx="2015625" cy="2015625"/>
          </a:xfrm>
          <a:custGeom>
            <a:avLst/>
            <a:gdLst/>
            <a:ahLst/>
            <a:cxnLst/>
            <a:rect l="l" t="t" r="r" b="b"/>
            <a:pathLst>
              <a:path w="2015625" h="2015625">
                <a:moveTo>
                  <a:pt x="0" y="0"/>
                </a:moveTo>
                <a:lnTo>
                  <a:pt x="2015625" y="0"/>
                </a:lnTo>
                <a:lnTo>
                  <a:pt x="2015625" y="2015625"/>
                </a:lnTo>
                <a:lnTo>
                  <a:pt x="0" y="20156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0800000">
            <a:off x="15046833" y="428884"/>
            <a:ext cx="10297587" cy="10233227"/>
          </a:xfrm>
          <a:custGeom>
            <a:avLst/>
            <a:gdLst/>
            <a:ahLst/>
            <a:cxnLst/>
            <a:rect l="l" t="t" r="r" b="b"/>
            <a:pathLst>
              <a:path w="10297587" h="10233227">
                <a:moveTo>
                  <a:pt x="0" y="0"/>
                </a:moveTo>
                <a:lnTo>
                  <a:pt x="10297587" y="0"/>
                </a:lnTo>
                <a:lnTo>
                  <a:pt x="10297587" y="10233227"/>
                </a:lnTo>
                <a:lnTo>
                  <a:pt x="0" y="102332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0800000">
            <a:off x="17062458" y="6990597"/>
            <a:ext cx="2015625" cy="2015625"/>
          </a:xfrm>
          <a:custGeom>
            <a:avLst/>
            <a:gdLst/>
            <a:ahLst/>
            <a:cxnLst/>
            <a:rect l="l" t="t" r="r" b="b"/>
            <a:pathLst>
              <a:path w="2015625" h="2015625">
                <a:moveTo>
                  <a:pt x="0" y="0"/>
                </a:moveTo>
                <a:lnTo>
                  <a:pt x="2015625" y="0"/>
                </a:lnTo>
                <a:lnTo>
                  <a:pt x="2015625" y="2015625"/>
                </a:lnTo>
                <a:lnTo>
                  <a:pt x="0" y="20156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0800000">
            <a:off x="14856333" y="408743"/>
            <a:ext cx="2015625" cy="2015625"/>
          </a:xfrm>
          <a:custGeom>
            <a:avLst/>
            <a:gdLst/>
            <a:ahLst/>
            <a:cxnLst/>
            <a:rect l="l" t="t" r="r" b="b"/>
            <a:pathLst>
              <a:path w="2015625" h="2015625">
                <a:moveTo>
                  <a:pt x="0" y="0"/>
                </a:moveTo>
                <a:lnTo>
                  <a:pt x="2015625" y="0"/>
                </a:lnTo>
                <a:lnTo>
                  <a:pt x="2015625" y="2015625"/>
                </a:lnTo>
                <a:lnTo>
                  <a:pt x="0" y="20156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2911430" y="5692440"/>
            <a:ext cx="11838595" cy="1838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spc="-120">
                <a:solidFill>
                  <a:srgbClr val="E9CE79"/>
                </a:solidFill>
                <a:latin typeface="Ma Shan Zheng"/>
                <a:ea typeface="Ma Shan Zheng"/>
                <a:cs typeface="Ma Shan Zheng"/>
                <a:sym typeface="Ma Shan Zheng"/>
              </a:rPr>
              <a:t>我起初所应许的，如今正在成就。</a:t>
            </a:r>
          </a:p>
          <a:p>
            <a:pPr algn="ctr">
              <a:lnSpc>
                <a:spcPts val="7200"/>
              </a:lnSpc>
            </a:pPr>
            <a:endParaRPr lang="en-US" sz="6000" spc="-120">
              <a:solidFill>
                <a:srgbClr val="E9CE79"/>
              </a:solidFill>
              <a:latin typeface="Ma Shan Zheng"/>
              <a:ea typeface="Ma Shan Zheng"/>
              <a:cs typeface="Ma Shan Zheng"/>
              <a:sym typeface="Ma Shan Zheng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B2945">
                <a:alpha val="100000"/>
              </a:srgbClr>
            </a:gs>
            <a:gs pos="33333">
              <a:srgbClr val="1B2945">
                <a:alpha val="100000"/>
              </a:srgbClr>
            </a:gs>
            <a:gs pos="66667">
              <a:srgbClr val="1B2945">
                <a:alpha val="100000"/>
              </a:srgbClr>
            </a:gs>
            <a:gs pos="100000">
              <a:srgbClr val="050E22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911430" y="3609975"/>
            <a:ext cx="11838595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 spc="-100">
                <a:solidFill>
                  <a:srgbClr val="E9CE79"/>
                </a:solidFill>
                <a:latin typeface="TAN Garland"/>
                <a:ea typeface="TAN Garland"/>
                <a:cs typeface="TAN Garland"/>
                <a:sym typeface="TAN Garland"/>
              </a:rPr>
              <a:t>HOW DOES THIS PROMISE CHANGE EVERYTHING?</a:t>
            </a:r>
          </a:p>
        </p:txBody>
      </p:sp>
      <p:sp>
        <p:nvSpPr>
          <p:cNvPr id="3" name="Freeform 3"/>
          <p:cNvSpPr/>
          <p:nvPr/>
        </p:nvSpPr>
        <p:spPr>
          <a:xfrm>
            <a:off x="-7386157" y="-1439555"/>
            <a:ext cx="10297587" cy="10233227"/>
          </a:xfrm>
          <a:custGeom>
            <a:avLst/>
            <a:gdLst/>
            <a:ahLst/>
            <a:cxnLst/>
            <a:rect l="l" t="t" r="r" b="b"/>
            <a:pathLst>
              <a:path w="10297587" h="10233227">
                <a:moveTo>
                  <a:pt x="0" y="0"/>
                </a:moveTo>
                <a:lnTo>
                  <a:pt x="10297587" y="0"/>
                </a:lnTo>
                <a:lnTo>
                  <a:pt x="10297587" y="10233227"/>
                </a:lnTo>
                <a:lnTo>
                  <a:pt x="0" y="102332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895805" y="20888"/>
            <a:ext cx="2015625" cy="2015625"/>
          </a:xfrm>
          <a:custGeom>
            <a:avLst/>
            <a:gdLst/>
            <a:ahLst/>
            <a:cxnLst/>
            <a:rect l="l" t="t" r="r" b="b"/>
            <a:pathLst>
              <a:path w="2015625" h="2015625">
                <a:moveTo>
                  <a:pt x="0" y="0"/>
                </a:moveTo>
                <a:lnTo>
                  <a:pt x="2015625" y="0"/>
                </a:lnTo>
                <a:lnTo>
                  <a:pt x="2015625" y="2015624"/>
                </a:lnTo>
                <a:lnTo>
                  <a:pt x="0" y="20156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200426" y="8793672"/>
            <a:ext cx="2015625" cy="2015625"/>
          </a:xfrm>
          <a:custGeom>
            <a:avLst/>
            <a:gdLst/>
            <a:ahLst/>
            <a:cxnLst/>
            <a:rect l="l" t="t" r="r" b="b"/>
            <a:pathLst>
              <a:path w="2015625" h="2015625">
                <a:moveTo>
                  <a:pt x="0" y="0"/>
                </a:moveTo>
                <a:lnTo>
                  <a:pt x="2015625" y="0"/>
                </a:lnTo>
                <a:lnTo>
                  <a:pt x="2015625" y="2015625"/>
                </a:lnTo>
                <a:lnTo>
                  <a:pt x="0" y="20156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0800000">
            <a:off x="15046833" y="428884"/>
            <a:ext cx="10297587" cy="10233227"/>
          </a:xfrm>
          <a:custGeom>
            <a:avLst/>
            <a:gdLst/>
            <a:ahLst/>
            <a:cxnLst/>
            <a:rect l="l" t="t" r="r" b="b"/>
            <a:pathLst>
              <a:path w="10297587" h="10233227">
                <a:moveTo>
                  <a:pt x="0" y="0"/>
                </a:moveTo>
                <a:lnTo>
                  <a:pt x="10297587" y="0"/>
                </a:lnTo>
                <a:lnTo>
                  <a:pt x="10297587" y="10233227"/>
                </a:lnTo>
                <a:lnTo>
                  <a:pt x="0" y="102332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0800000">
            <a:off x="17062458" y="6990597"/>
            <a:ext cx="2015625" cy="2015625"/>
          </a:xfrm>
          <a:custGeom>
            <a:avLst/>
            <a:gdLst/>
            <a:ahLst/>
            <a:cxnLst/>
            <a:rect l="l" t="t" r="r" b="b"/>
            <a:pathLst>
              <a:path w="2015625" h="2015625">
                <a:moveTo>
                  <a:pt x="0" y="0"/>
                </a:moveTo>
                <a:lnTo>
                  <a:pt x="2015625" y="0"/>
                </a:lnTo>
                <a:lnTo>
                  <a:pt x="2015625" y="2015625"/>
                </a:lnTo>
                <a:lnTo>
                  <a:pt x="0" y="20156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0800000">
            <a:off x="14856333" y="408743"/>
            <a:ext cx="2015625" cy="2015625"/>
          </a:xfrm>
          <a:custGeom>
            <a:avLst/>
            <a:gdLst/>
            <a:ahLst/>
            <a:cxnLst/>
            <a:rect l="l" t="t" r="r" b="b"/>
            <a:pathLst>
              <a:path w="2015625" h="2015625">
                <a:moveTo>
                  <a:pt x="0" y="0"/>
                </a:moveTo>
                <a:lnTo>
                  <a:pt x="2015625" y="0"/>
                </a:lnTo>
                <a:lnTo>
                  <a:pt x="2015625" y="2015625"/>
                </a:lnTo>
                <a:lnTo>
                  <a:pt x="0" y="20156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2911430" y="6121065"/>
            <a:ext cx="11838595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6400" spc="-128">
                <a:solidFill>
                  <a:srgbClr val="E9CE79"/>
                </a:solidFill>
                <a:latin typeface="Ma Shan Zheng"/>
                <a:ea typeface="Ma Shan Zheng"/>
                <a:cs typeface="Ma Shan Zheng"/>
                <a:sym typeface="Ma Shan Zheng"/>
              </a:rPr>
              <a:t>这应许如何改变一切？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B2945">
                <a:alpha val="100000"/>
              </a:srgbClr>
            </a:gs>
            <a:gs pos="33333">
              <a:srgbClr val="1B2945">
                <a:alpha val="100000"/>
              </a:srgbClr>
            </a:gs>
            <a:gs pos="66667">
              <a:srgbClr val="1B2945">
                <a:alpha val="100000"/>
              </a:srgbClr>
            </a:gs>
            <a:gs pos="100000">
              <a:srgbClr val="050E22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911430" y="1930065"/>
            <a:ext cx="11838595" cy="3819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 spc="-100">
                <a:solidFill>
                  <a:srgbClr val="E9CE79"/>
                </a:solidFill>
                <a:latin typeface="TAN Garland"/>
                <a:ea typeface="TAN Garland"/>
                <a:cs typeface="TAN Garland"/>
                <a:sym typeface="TAN Garland"/>
              </a:rPr>
              <a:t>“You raise me up, so I can stand on mountains…”</a:t>
            </a:r>
          </a:p>
          <a:p>
            <a:pPr algn="ctr">
              <a:lnSpc>
                <a:spcPts val="6000"/>
              </a:lnSpc>
            </a:pPr>
            <a:r>
              <a:rPr lang="en-US" sz="5000" spc="-100">
                <a:solidFill>
                  <a:srgbClr val="E9CE79"/>
                </a:solidFill>
                <a:latin typeface="TAN Garland"/>
                <a:ea typeface="TAN Garland"/>
                <a:cs typeface="TAN Garland"/>
                <a:sym typeface="TAN Garland"/>
              </a:rPr>
              <a:t>“You raise me up, to walk on stormy seas…”</a:t>
            </a:r>
          </a:p>
          <a:p>
            <a:pPr algn="ctr">
              <a:lnSpc>
                <a:spcPts val="6000"/>
              </a:lnSpc>
            </a:pPr>
            <a:endParaRPr lang="en-US" sz="5000" spc="-100">
              <a:solidFill>
                <a:srgbClr val="E9CE79"/>
              </a:solidFill>
              <a:latin typeface="TAN Garland"/>
              <a:ea typeface="TAN Garland"/>
              <a:cs typeface="TAN Garland"/>
              <a:sym typeface="TAN Garland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7386157" y="-1439555"/>
            <a:ext cx="10297587" cy="10233227"/>
          </a:xfrm>
          <a:custGeom>
            <a:avLst/>
            <a:gdLst/>
            <a:ahLst/>
            <a:cxnLst/>
            <a:rect l="l" t="t" r="r" b="b"/>
            <a:pathLst>
              <a:path w="10297587" h="10233227">
                <a:moveTo>
                  <a:pt x="0" y="0"/>
                </a:moveTo>
                <a:lnTo>
                  <a:pt x="10297587" y="0"/>
                </a:lnTo>
                <a:lnTo>
                  <a:pt x="10297587" y="10233227"/>
                </a:lnTo>
                <a:lnTo>
                  <a:pt x="0" y="102332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895805" y="20888"/>
            <a:ext cx="2015625" cy="2015625"/>
          </a:xfrm>
          <a:custGeom>
            <a:avLst/>
            <a:gdLst/>
            <a:ahLst/>
            <a:cxnLst/>
            <a:rect l="l" t="t" r="r" b="b"/>
            <a:pathLst>
              <a:path w="2015625" h="2015625">
                <a:moveTo>
                  <a:pt x="0" y="0"/>
                </a:moveTo>
                <a:lnTo>
                  <a:pt x="2015625" y="0"/>
                </a:lnTo>
                <a:lnTo>
                  <a:pt x="2015625" y="2015624"/>
                </a:lnTo>
                <a:lnTo>
                  <a:pt x="0" y="20156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200426" y="8793672"/>
            <a:ext cx="2015625" cy="2015625"/>
          </a:xfrm>
          <a:custGeom>
            <a:avLst/>
            <a:gdLst/>
            <a:ahLst/>
            <a:cxnLst/>
            <a:rect l="l" t="t" r="r" b="b"/>
            <a:pathLst>
              <a:path w="2015625" h="2015625">
                <a:moveTo>
                  <a:pt x="0" y="0"/>
                </a:moveTo>
                <a:lnTo>
                  <a:pt x="2015625" y="0"/>
                </a:lnTo>
                <a:lnTo>
                  <a:pt x="2015625" y="2015625"/>
                </a:lnTo>
                <a:lnTo>
                  <a:pt x="0" y="20156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0800000">
            <a:off x="15046833" y="428884"/>
            <a:ext cx="10297587" cy="10233227"/>
          </a:xfrm>
          <a:custGeom>
            <a:avLst/>
            <a:gdLst/>
            <a:ahLst/>
            <a:cxnLst/>
            <a:rect l="l" t="t" r="r" b="b"/>
            <a:pathLst>
              <a:path w="10297587" h="10233227">
                <a:moveTo>
                  <a:pt x="0" y="0"/>
                </a:moveTo>
                <a:lnTo>
                  <a:pt x="10297587" y="0"/>
                </a:lnTo>
                <a:lnTo>
                  <a:pt x="10297587" y="10233227"/>
                </a:lnTo>
                <a:lnTo>
                  <a:pt x="0" y="102332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0800000">
            <a:off x="17062458" y="6990597"/>
            <a:ext cx="2015625" cy="2015625"/>
          </a:xfrm>
          <a:custGeom>
            <a:avLst/>
            <a:gdLst/>
            <a:ahLst/>
            <a:cxnLst/>
            <a:rect l="l" t="t" r="r" b="b"/>
            <a:pathLst>
              <a:path w="2015625" h="2015625">
                <a:moveTo>
                  <a:pt x="0" y="0"/>
                </a:moveTo>
                <a:lnTo>
                  <a:pt x="2015625" y="0"/>
                </a:lnTo>
                <a:lnTo>
                  <a:pt x="2015625" y="2015625"/>
                </a:lnTo>
                <a:lnTo>
                  <a:pt x="0" y="20156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0800000">
            <a:off x="14856333" y="408743"/>
            <a:ext cx="2015625" cy="2015625"/>
          </a:xfrm>
          <a:custGeom>
            <a:avLst/>
            <a:gdLst/>
            <a:ahLst/>
            <a:cxnLst/>
            <a:rect l="l" t="t" r="r" b="b"/>
            <a:pathLst>
              <a:path w="2015625" h="2015625">
                <a:moveTo>
                  <a:pt x="0" y="0"/>
                </a:moveTo>
                <a:lnTo>
                  <a:pt x="2015625" y="0"/>
                </a:lnTo>
                <a:lnTo>
                  <a:pt x="2015625" y="2015625"/>
                </a:lnTo>
                <a:lnTo>
                  <a:pt x="0" y="20156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2911430" y="5740065"/>
            <a:ext cx="11838595" cy="1743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40"/>
              </a:lnSpc>
            </a:pPr>
            <a:r>
              <a:rPr lang="en-US" sz="5700" spc="-114">
                <a:solidFill>
                  <a:srgbClr val="E9CE79"/>
                </a:solidFill>
                <a:latin typeface="Ma Shan Zheng"/>
                <a:ea typeface="Ma Shan Zheng"/>
                <a:cs typeface="Ma Shan Zheng"/>
                <a:sym typeface="Ma Shan Zheng"/>
              </a:rPr>
              <a:t>你扶持我，使我站立在群山之巅；</a:t>
            </a:r>
          </a:p>
          <a:p>
            <a:pPr algn="ctr">
              <a:lnSpc>
                <a:spcPts val="6840"/>
              </a:lnSpc>
            </a:pPr>
            <a:r>
              <a:rPr lang="en-US" sz="5700" spc="-114">
                <a:solidFill>
                  <a:srgbClr val="E9CE79"/>
                </a:solidFill>
                <a:latin typeface="Ma Shan Zheng"/>
                <a:ea typeface="Ma Shan Zheng"/>
                <a:cs typeface="Ma Shan Zheng"/>
                <a:sym typeface="Ma Shan Zheng"/>
              </a:rPr>
              <a:t>你托住我，使我行走在风暴之海。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B2945">
                <a:alpha val="100000"/>
              </a:srgbClr>
            </a:gs>
            <a:gs pos="33333">
              <a:srgbClr val="1B2945">
                <a:alpha val="100000"/>
              </a:srgbClr>
            </a:gs>
            <a:gs pos="66667">
              <a:srgbClr val="1B2945">
                <a:alpha val="100000"/>
              </a:srgbClr>
            </a:gs>
            <a:gs pos="100000">
              <a:srgbClr val="050E22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911430" y="2768265"/>
            <a:ext cx="11838595" cy="2152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20"/>
              </a:lnSpc>
            </a:pPr>
            <a:r>
              <a:rPr lang="en-US" sz="7100" spc="-142">
                <a:solidFill>
                  <a:srgbClr val="E9CE79"/>
                </a:solidFill>
                <a:latin typeface="TAN Garland"/>
                <a:ea typeface="TAN Garland"/>
                <a:cs typeface="TAN Garland"/>
                <a:sym typeface="TAN Garland"/>
              </a:rPr>
              <a:t>Who is the One who raises us up?</a:t>
            </a:r>
          </a:p>
        </p:txBody>
      </p:sp>
      <p:sp>
        <p:nvSpPr>
          <p:cNvPr id="3" name="Freeform 3"/>
          <p:cNvSpPr/>
          <p:nvPr/>
        </p:nvSpPr>
        <p:spPr>
          <a:xfrm>
            <a:off x="-7386157" y="-1439555"/>
            <a:ext cx="10297587" cy="10233227"/>
          </a:xfrm>
          <a:custGeom>
            <a:avLst/>
            <a:gdLst/>
            <a:ahLst/>
            <a:cxnLst/>
            <a:rect l="l" t="t" r="r" b="b"/>
            <a:pathLst>
              <a:path w="10297587" h="10233227">
                <a:moveTo>
                  <a:pt x="0" y="0"/>
                </a:moveTo>
                <a:lnTo>
                  <a:pt x="10297587" y="0"/>
                </a:lnTo>
                <a:lnTo>
                  <a:pt x="10297587" y="10233227"/>
                </a:lnTo>
                <a:lnTo>
                  <a:pt x="0" y="102332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895805" y="20888"/>
            <a:ext cx="2015625" cy="2015625"/>
          </a:xfrm>
          <a:custGeom>
            <a:avLst/>
            <a:gdLst/>
            <a:ahLst/>
            <a:cxnLst/>
            <a:rect l="l" t="t" r="r" b="b"/>
            <a:pathLst>
              <a:path w="2015625" h="2015625">
                <a:moveTo>
                  <a:pt x="0" y="0"/>
                </a:moveTo>
                <a:lnTo>
                  <a:pt x="2015625" y="0"/>
                </a:lnTo>
                <a:lnTo>
                  <a:pt x="2015625" y="2015624"/>
                </a:lnTo>
                <a:lnTo>
                  <a:pt x="0" y="20156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200426" y="8793672"/>
            <a:ext cx="2015625" cy="2015625"/>
          </a:xfrm>
          <a:custGeom>
            <a:avLst/>
            <a:gdLst/>
            <a:ahLst/>
            <a:cxnLst/>
            <a:rect l="l" t="t" r="r" b="b"/>
            <a:pathLst>
              <a:path w="2015625" h="2015625">
                <a:moveTo>
                  <a:pt x="0" y="0"/>
                </a:moveTo>
                <a:lnTo>
                  <a:pt x="2015625" y="0"/>
                </a:lnTo>
                <a:lnTo>
                  <a:pt x="2015625" y="2015625"/>
                </a:lnTo>
                <a:lnTo>
                  <a:pt x="0" y="20156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0800000">
            <a:off x="15046833" y="428884"/>
            <a:ext cx="10297587" cy="10233227"/>
          </a:xfrm>
          <a:custGeom>
            <a:avLst/>
            <a:gdLst/>
            <a:ahLst/>
            <a:cxnLst/>
            <a:rect l="l" t="t" r="r" b="b"/>
            <a:pathLst>
              <a:path w="10297587" h="10233227">
                <a:moveTo>
                  <a:pt x="0" y="0"/>
                </a:moveTo>
                <a:lnTo>
                  <a:pt x="10297587" y="0"/>
                </a:lnTo>
                <a:lnTo>
                  <a:pt x="10297587" y="10233227"/>
                </a:lnTo>
                <a:lnTo>
                  <a:pt x="0" y="102332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0800000">
            <a:off x="17062458" y="6990597"/>
            <a:ext cx="2015625" cy="2015625"/>
          </a:xfrm>
          <a:custGeom>
            <a:avLst/>
            <a:gdLst/>
            <a:ahLst/>
            <a:cxnLst/>
            <a:rect l="l" t="t" r="r" b="b"/>
            <a:pathLst>
              <a:path w="2015625" h="2015625">
                <a:moveTo>
                  <a:pt x="0" y="0"/>
                </a:moveTo>
                <a:lnTo>
                  <a:pt x="2015625" y="0"/>
                </a:lnTo>
                <a:lnTo>
                  <a:pt x="2015625" y="2015625"/>
                </a:lnTo>
                <a:lnTo>
                  <a:pt x="0" y="20156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0800000">
            <a:off x="14856333" y="408743"/>
            <a:ext cx="2015625" cy="2015625"/>
          </a:xfrm>
          <a:custGeom>
            <a:avLst/>
            <a:gdLst/>
            <a:ahLst/>
            <a:cxnLst/>
            <a:rect l="l" t="t" r="r" b="b"/>
            <a:pathLst>
              <a:path w="2015625" h="2015625">
                <a:moveTo>
                  <a:pt x="0" y="0"/>
                </a:moveTo>
                <a:lnTo>
                  <a:pt x="2015625" y="0"/>
                </a:lnTo>
                <a:lnTo>
                  <a:pt x="2015625" y="2015625"/>
                </a:lnTo>
                <a:lnTo>
                  <a:pt x="0" y="20156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2911430" y="5773048"/>
            <a:ext cx="11838595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7000" spc="-140">
                <a:solidFill>
                  <a:srgbClr val="E9CE79"/>
                </a:solidFill>
                <a:latin typeface="Ma Shan Zheng"/>
                <a:ea typeface="Ma Shan Zheng"/>
                <a:cs typeface="Ma Shan Zheng"/>
                <a:sym typeface="Ma Shan Zheng"/>
              </a:rPr>
              <a:t>是谁把我们举起？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B2945">
                <a:alpha val="100000"/>
              </a:srgbClr>
            </a:gs>
            <a:gs pos="33333">
              <a:srgbClr val="1B2945">
                <a:alpha val="100000"/>
              </a:srgbClr>
            </a:gs>
            <a:gs pos="66667">
              <a:srgbClr val="1B2945">
                <a:alpha val="100000"/>
              </a:srgbClr>
            </a:gs>
            <a:gs pos="100000">
              <a:srgbClr val="050E22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911430" y="1837114"/>
            <a:ext cx="11838595" cy="2705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5400" spc="-108">
                <a:solidFill>
                  <a:srgbClr val="E9CE79"/>
                </a:solidFill>
                <a:latin typeface="TAN Garland"/>
                <a:ea typeface="TAN Garland"/>
                <a:cs typeface="TAN Garland"/>
                <a:sym typeface="TAN Garland"/>
              </a:rPr>
              <a:t>The One who raises us up is not just a source of strength —</a:t>
            </a:r>
          </a:p>
          <a:p>
            <a:pPr algn="ctr">
              <a:lnSpc>
                <a:spcPts val="8520"/>
              </a:lnSpc>
            </a:pPr>
            <a:r>
              <a:rPr lang="en-US" sz="7100" spc="-142">
                <a:solidFill>
                  <a:srgbClr val="E9CE79"/>
                </a:solidFill>
                <a:latin typeface="TAN Garland"/>
                <a:ea typeface="TAN Garland"/>
                <a:cs typeface="TAN Garland"/>
                <a:sym typeface="TAN Garland"/>
              </a:rPr>
              <a:t>He is a Saviour.</a:t>
            </a:r>
          </a:p>
        </p:txBody>
      </p:sp>
      <p:sp>
        <p:nvSpPr>
          <p:cNvPr id="3" name="Freeform 3"/>
          <p:cNvSpPr/>
          <p:nvPr/>
        </p:nvSpPr>
        <p:spPr>
          <a:xfrm>
            <a:off x="-7386157" y="-1439555"/>
            <a:ext cx="10297587" cy="10233227"/>
          </a:xfrm>
          <a:custGeom>
            <a:avLst/>
            <a:gdLst/>
            <a:ahLst/>
            <a:cxnLst/>
            <a:rect l="l" t="t" r="r" b="b"/>
            <a:pathLst>
              <a:path w="10297587" h="10233227">
                <a:moveTo>
                  <a:pt x="0" y="0"/>
                </a:moveTo>
                <a:lnTo>
                  <a:pt x="10297587" y="0"/>
                </a:lnTo>
                <a:lnTo>
                  <a:pt x="10297587" y="10233227"/>
                </a:lnTo>
                <a:lnTo>
                  <a:pt x="0" y="102332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895805" y="20888"/>
            <a:ext cx="2015625" cy="2015625"/>
          </a:xfrm>
          <a:custGeom>
            <a:avLst/>
            <a:gdLst/>
            <a:ahLst/>
            <a:cxnLst/>
            <a:rect l="l" t="t" r="r" b="b"/>
            <a:pathLst>
              <a:path w="2015625" h="2015625">
                <a:moveTo>
                  <a:pt x="0" y="0"/>
                </a:moveTo>
                <a:lnTo>
                  <a:pt x="2015625" y="0"/>
                </a:lnTo>
                <a:lnTo>
                  <a:pt x="2015625" y="2015624"/>
                </a:lnTo>
                <a:lnTo>
                  <a:pt x="0" y="20156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200426" y="8793672"/>
            <a:ext cx="2015625" cy="2015625"/>
          </a:xfrm>
          <a:custGeom>
            <a:avLst/>
            <a:gdLst/>
            <a:ahLst/>
            <a:cxnLst/>
            <a:rect l="l" t="t" r="r" b="b"/>
            <a:pathLst>
              <a:path w="2015625" h="2015625">
                <a:moveTo>
                  <a:pt x="0" y="0"/>
                </a:moveTo>
                <a:lnTo>
                  <a:pt x="2015625" y="0"/>
                </a:lnTo>
                <a:lnTo>
                  <a:pt x="2015625" y="2015625"/>
                </a:lnTo>
                <a:lnTo>
                  <a:pt x="0" y="20156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0800000">
            <a:off x="15046833" y="428884"/>
            <a:ext cx="10297587" cy="10233227"/>
          </a:xfrm>
          <a:custGeom>
            <a:avLst/>
            <a:gdLst/>
            <a:ahLst/>
            <a:cxnLst/>
            <a:rect l="l" t="t" r="r" b="b"/>
            <a:pathLst>
              <a:path w="10297587" h="10233227">
                <a:moveTo>
                  <a:pt x="0" y="0"/>
                </a:moveTo>
                <a:lnTo>
                  <a:pt x="10297587" y="0"/>
                </a:lnTo>
                <a:lnTo>
                  <a:pt x="10297587" y="10233227"/>
                </a:lnTo>
                <a:lnTo>
                  <a:pt x="0" y="102332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0800000">
            <a:off x="17062458" y="6990597"/>
            <a:ext cx="2015625" cy="2015625"/>
          </a:xfrm>
          <a:custGeom>
            <a:avLst/>
            <a:gdLst/>
            <a:ahLst/>
            <a:cxnLst/>
            <a:rect l="l" t="t" r="r" b="b"/>
            <a:pathLst>
              <a:path w="2015625" h="2015625">
                <a:moveTo>
                  <a:pt x="0" y="0"/>
                </a:moveTo>
                <a:lnTo>
                  <a:pt x="2015625" y="0"/>
                </a:lnTo>
                <a:lnTo>
                  <a:pt x="2015625" y="2015625"/>
                </a:lnTo>
                <a:lnTo>
                  <a:pt x="0" y="20156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0800000">
            <a:off x="14856333" y="408743"/>
            <a:ext cx="2015625" cy="2015625"/>
          </a:xfrm>
          <a:custGeom>
            <a:avLst/>
            <a:gdLst/>
            <a:ahLst/>
            <a:cxnLst/>
            <a:rect l="l" t="t" r="r" b="b"/>
            <a:pathLst>
              <a:path w="2015625" h="2015625">
                <a:moveTo>
                  <a:pt x="0" y="0"/>
                </a:moveTo>
                <a:lnTo>
                  <a:pt x="2015625" y="0"/>
                </a:lnTo>
                <a:lnTo>
                  <a:pt x="2015625" y="2015625"/>
                </a:lnTo>
                <a:lnTo>
                  <a:pt x="0" y="20156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3017739" y="5133975"/>
            <a:ext cx="11838595" cy="3209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7000" spc="-140">
                <a:solidFill>
                  <a:srgbClr val="E9CE79"/>
                </a:solidFill>
                <a:latin typeface="Ma Shan Zheng"/>
                <a:ea typeface="Ma Shan Zheng"/>
                <a:cs typeface="Ma Shan Zheng"/>
                <a:sym typeface="Ma Shan Zheng"/>
              </a:rPr>
              <a:t>那位把我们举起的，</a:t>
            </a:r>
          </a:p>
          <a:p>
            <a:pPr algn="ctr">
              <a:lnSpc>
                <a:spcPts val="8400"/>
              </a:lnSpc>
            </a:pPr>
            <a:r>
              <a:rPr lang="en-US" sz="7000" spc="-140">
                <a:solidFill>
                  <a:srgbClr val="E9CE79"/>
                </a:solidFill>
                <a:latin typeface="Ma Shan Zheng"/>
                <a:ea typeface="Ma Shan Zheng"/>
                <a:cs typeface="Ma Shan Zheng"/>
                <a:sym typeface="Ma Shan Zheng"/>
              </a:rPr>
              <a:t>不只是力量的来源——</a:t>
            </a:r>
          </a:p>
          <a:p>
            <a:pPr algn="ctr">
              <a:lnSpc>
                <a:spcPts val="8400"/>
              </a:lnSpc>
            </a:pPr>
            <a:r>
              <a:rPr lang="en-US" sz="7000" spc="-140">
                <a:solidFill>
                  <a:srgbClr val="E9CE79"/>
                </a:solidFill>
                <a:latin typeface="Ma Shan Zheng"/>
                <a:ea typeface="Ma Shan Zheng"/>
                <a:cs typeface="Ma Shan Zheng"/>
                <a:sym typeface="Ma Shan Zheng"/>
              </a:rPr>
              <a:t>祂是一位救主。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B2945">
                <a:alpha val="100000"/>
              </a:srgbClr>
            </a:gs>
            <a:gs pos="33333">
              <a:srgbClr val="1B2945">
                <a:alpha val="100000"/>
              </a:srgbClr>
            </a:gs>
            <a:gs pos="66667">
              <a:srgbClr val="1B2945">
                <a:alpha val="100000"/>
              </a:srgbClr>
            </a:gs>
            <a:gs pos="100000">
              <a:srgbClr val="050E22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911430" y="1556126"/>
            <a:ext cx="11838595" cy="3267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5400" spc="-108">
                <a:solidFill>
                  <a:srgbClr val="E9CE79"/>
                </a:solidFill>
                <a:latin typeface="TAN Garland"/>
                <a:ea typeface="TAN Garland"/>
                <a:cs typeface="TAN Garland"/>
                <a:sym typeface="TAN Garland"/>
              </a:rPr>
              <a:t>Jesus didn’t just come to save us from something —</a:t>
            </a:r>
          </a:p>
          <a:p>
            <a:pPr algn="ctr">
              <a:lnSpc>
                <a:spcPts val="6480"/>
              </a:lnSpc>
            </a:pPr>
            <a:r>
              <a:rPr lang="en-US" sz="5400" spc="-108">
                <a:solidFill>
                  <a:srgbClr val="E9CE79"/>
                </a:solidFill>
                <a:latin typeface="TAN Garland"/>
                <a:ea typeface="TAN Garland"/>
                <a:cs typeface="TAN Garland"/>
                <a:sym typeface="TAN Garland"/>
              </a:rPr>
              <a:t>He came to bring us into something.</a:t>
            </a:r>
          </a:p>
        </p:txBody>
      </p:sp>
      <p:sp>
        <p:nvSpPr>
          <p:cNvPr id="3" name="Freeform 3"/>
          <p:cNvSpPr/>
          <p:nvPr/>
        </p:nvSpPr>
        <p:spPr>
          <a:xfrm>
            <a:off x="-7386157" y="-1439555"/>
            <a:ext cx="10297587" cy="10233227"/>
          </a:xfrm>
          <a:custGeom>
            <a:avLst/>
            <a:gdLst/>
            <a:ahLst/>
            <a:cxnLst/>
            <a:rect l="l" t="t" r="r" b="b"/>
            <a:pathLst>
              <a:path w="10297587" h="10233227">
                <a:moveTo>
                  <a:pt x="0" y="0"/>
                </a:moveTo>
                <a:lnTo>
                  <a:pt x="10297587" y="0"/>
                </a:lnTo>
                <a:lnTo>
                  <a:pt x="10297587" y="10233227"/>
                </a:lnTo>
                <a:lnTo>
                  <a:pt x="0" y="102332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895805" y="20888"/>
            <a:ext cx="2015625" cy="2015625"/>
          </a:xfrm>
          <a:custGeom>
            <a:avLst/>
            <a:gdLst/>
            <a:ahLst/>
            <a:cxnLst/>
            <a:rect l="l" t="t" r="r" b="b"/>
            <a:pathLst>
              <a:path w="2015625" h="2015625">
                <a:moveTo>
                  <a:pt x="0" y="0"/>
                </a:moveTo>
                <a:lnTo>
                  <a:pt x="2015625" y="0"/>
                </a:lnTo>
                <a:lnTo>
                  <a:pt x="2015625" y="2015624"/>
                </a:lnTo>
                <a:lnTo>
                  <a:pt x="0" y="20156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200426" y="8793672"/>
            <a:ext cx="2015625" cy="2015625"/>
          </a:xfrm>
          <a:custGeom>
            <a:avLst/>
            <a:gdLst/>
            <a:ahLst/>
            <a:cxnLst/>
            <a:rect l="l" t="t" r="r" b="b"/>
            <a:pathLst>
              <a:path w="2015625" h="2015625">
                <a:moveTo>
                  <a:pt x="0" y="0"/>
                </a:moveTo>
                <a:lnTo>
                  <a:pt x="2015625" y="0"/>
                </a:lnTo>
                <a:lnTo>
                  <a:pt x="2015625" y="2015625"/>
                </a:lnTo>
                <a:lnTo>
                  <a:pt x="0" y="20156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0800000">
            <a:off x="15046833" y="428884"/>
            <a:ext cx="10297587" cy="10233227"/>
          </a:xfrm>
          <a:custGeom>
            <a:avLst/>
            <a:gdLst/>
            <a:ahLst/>
            <a:cxnLst/>
            <a:rect l="l" t="t" r="r" b="b"/>
            <a:pathLst>
              <a:path w="10297587" h="10233227">
                <a:moveTo>
                  <a:pt x="0" y="0"/>
                </a:moveTo>
                <a:lnTo>
                  <a:pt x="10297587" y="0"/>
                </a:lnTo>
                <a:lnTo>
                  <a:pt x="10297587" y="10233227"/>
                </a:lnTo>
                <a:lnTo>
                  <a:pt x="0" y="102332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0800000">
            <a:off x="17062458" y="6990597"/>
            <a:ext cx="2015625" cy="2015625"/>
          </a:xfrm>
          <a:custGeom>
            <a:avLst/>
            <a:gdLst/>
            <a:ahLst/>
            <a:cxnLst/>
            <a:rect l="l" t="t" r="r" b="b"/>
            <a:pathLst>
              <a:path w="2015625" h="2015625">
                <a:moveTo>
                  <a:pt x="0" y="0"/>
                </a:moveTo>
                <a:lnTo>
                  <a:pt x="2015625" y="0"/>
                </a:lnTo>
                <a:lnTo>
                  <a:pt x="2015625" y="2015625"/>
                </a:lnTo>
                <a:lnTo>
                  <a:pt x="0" y="20156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0800000">
            <a:off x="14856333" y="408743"/>
            <a:ext cx="2015625" cy="2015625"/>
          </a:xfrm>
          <a:custGeom>
            <a:avLst/>
            <a:gdLst/>
            <a:ahLst/>
            <a:cxnLst/>
            <a:rect l="l" t="t" r="r" b="b"/>
            <a:pathLst>
              <a:path w="2015625" h="2015625">
                <a:moveTo>
                  <a:pt x="0" y="0"/>
                </a:moveTo>
                <a:lnTo>
                  <a:pt x="2015625" y="0"/>
                </a:lnTo>
                <a:lnTo>
                  <a:pt x="2015625" y="2015625"/>
                </a:lnTo>
                <a:lnTo>
                  <a:pt x="0" y="20156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3017739" y="5667375"/>
            <a:ext cx="11838595" cy="2143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7000" spc="-140">
                <a:solidFill>
                  <a:srgbClr val="E9CE79"/>
                </a:solidFill>
                <a:latin typeface="Ma Shan Zheng"/>
                <a:ea typeface="Ma Shan Zheng"/>
                <a:cs typeface="Ma Shan Zheng"/>
                <a:sym typeface="Ma Shan Zheng"/>
              </a:rPr>
              <a:t>耶稣来，不只是“救我们脱离”，</a:t>
            </a:r>
          </a:p>
          <a:p>
            <a:pPr algn="ctr">
              <a:lnSpc>
                <a:spcPts val="8400"/>
              </a:lnSpc>
            </a:pPr>
            <a:r>
              <a:rPr lang="en-US" sz="7000" spc="-140">
                <a:solidFill>
                  <a:srgbClr val="E9CE79"/>
                </a:solidFill>
                <a:latin typeface="Ma Shan Zheng"/>
                <a:ea typeface="Ma Shan Zheng"/>
                <a:cs typeface="Ma Shan Zheng"/>
                <a:sym typeface="Ma Shan Zheng"/>
              </a:rPr>
              <a:t>祂更是“带我们进入”。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B2945">
                <a:alpha val="100000"/>
              </a:srgbClr>
            </a:gs>
            <a:gs pos="33333">
              <a:srgbClr val="1B2945">
                <a:alpha val="100000"/>
              </a:srgbClr>
            </a:gs>
            <a:gs pos="66667">
              <a:srgbClr val="1B2945">
                <a:alpha val="100000"/>
              </a:srgbClr>
            </a:gs>
            <a:gs pos="100000">
              <a:srgbClr val="050E22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57325" y="3553247"/>
            <a:ext cx="8031425" cy="1381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400"/>
              </a:lnSpc>
              <a:spcBef>
                <a:spcPct val="0"/>
              </a:spcBef>
            </a:pPr>
            <a:r>
              <a:rPr lang="en-US" sz="4500" spc="-90">
                <a:solidFill>
                  <a:srgbClr val="E9CE79"/>
                </a:solidFill>
                <a:latin typeface="TAN Garland"/>
                <a:ea typeface="TAN Garland"/>
                <a:cs typeface="TAN Garland"/>
                <a:sym typeface="TAN Garland"/>
              </a:rPr>
              <a:t>Saved into</a:t>
            </a:r>
            <a:r>
              <a:rPr lang="en-US" sz="4500" u="none" strike="noStrike" spc="-90">
                <a:solidFill>
                  <a:srgbClr val="E9CE79"/>
                </a:solidFill>
                <a:latin typeface="TAN Garland"/>
                <a:ea typeface="TAN Garland"/>
                <a:cs typeface="TAN Garland"/>
                <a:sym typeface="TAN Garland"/>
              </a:rPr>
              <a:t> a relationship, given a new identity</a:t>
            </a:r>
          </a:p>
        </p:txBody>
      </p:sp>
      <p:sp>
        <p:nvSpPr>
          <p:cNvPr id="3" name="Freeform 3"/>
          <p:cNvSpPr/>
          <p:nvPr/>
        </p:nvSpPr>
        <p:spPr>
          <a:xfrm>
            <a:off x="-7386157" y="-1439555"/>
            <a:ext cx="10297587" cy="10233227"/>
          </a:xfrm>
          <a:custGeom>
            <a:avLst/>
            <a:gdLst/>
            <a:ahLst/>
            <a:cxnLst/>
            <a:rect l="l" t="t" r="r" b="b"/>
            <a:pathLst>
              <a:path w="10297587" h="10233227">
                <a:moveTo>
                  <a:pt x="0" y="0"/>
                </a:moveTo>
                <a:lnTo>
                  <a:pt x="10297587" y="0"/>
                </a:lnTo>
                <a:lnTo>
                  <a:pt x="10297587" y="10233227"/>
                </a:lnTo>
                <a:lnTo>
                  <a:pt x="0" y="102332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895805" y="20888"/>
            <a:ext cx="2015625" cy="2015625"/>
          </a:xfrm>
          <a:custGeom>
            <a:avLst/>
            <a:gdLst/>
            <a:ahLst/>
            <a:cxnLst/>
            <a:rect l="l" t="t" r="r" b="b"/>
            <a:pathLst>
              <a:path w="2015625" h="2015625">
                <a:moveTo>
                  <a:pt x="0" y="0"/>
                </a:moveTo>
                <a:lnTo>
                  <a:pt x="2015625" y="0"/>
                </a:lnTo>
                <a:lnTo>
                  <a:pt x="2015625" y="2015624"/>
                </a:lnTo>
                <a:lnTo>
                  <a:pt x="0" y="20156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200426" y="8793672"/>
            <a:ext cx="2015625" cy="2015625"/>
          </a:xfrm>
          <a:custGeom>
            <a:avLst/>
            <a:gdLst/>
            <a:ahLst/>
            <a:cxnLst/>
            <a:rect l="l" t="t" r="r" b="b"/>
            <a:pathLst>
              <a:path w="2015625" h="2015625">
                <a:moveTo>
                  <a:pt x="0" y="0"/>
                </a:moveTo>
                <a:lnTo>
                  <a:pt x="2015625" y="0"/>
                </a:lnTo>
                <a:lnTo>
                  <a:pt x="2015625" y="2015625"/>
                </a:lnTo>
                <a:lnTo>
                  <a:pt x="0" y="20156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102228" y="1028700"/>
            <a:ext cx="7157072" cy="8229600"/>
          </a:xfrm>
          <a:custGeom>
            <a:avLst/>
            <a:gdLst/>
            <a:ahLst/>
            <a:cxnLst/>
            <a:rect l="l" t="t" r="r" b="b"/>
            <a:pathLst>
              <a:path w="7157072" h="8229600">
                <a:moveTo>
                  <a:pt x="0" y="0"/>
                </a:moveTo>
                <a:lnTo>
                  <a:pt x="7157072" y="0"/>
                </a:lnTo>
                <a:lnTo>
                  <a:pt x="715707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2467" r="-5011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457325" y="5474763"/>
            <a:ext cx="8031425" cy="196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799"/>
              </a:lnSpc>
              <a:spcBef>
                <a:spcPct val="0"/>
              </a:spcBef>
            </a:pPr>
            <a:r>
              <a:rPr lang="en-US" sz="6499" spc="-129">
                <a:solidFill>
                  <a:srgbClr val="E9CE79"/>
                </a:solidFill>
                <a:latin typeface="Ma Shan Zheng"/>
                <a:ea typeface="Ma Shan Zheng"/>
                <a:cs typeface="Ma Shan Zheng"/>
                <a:sym typeface="Ma Shan Zheng"/>
              </a:rPr>
              <a:t>得救，是进入关系，得着新身份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B2945">
                <a:alpha val="100000"/>
              </a:srgbClr>
            </a:gs>
            <a:gs pos="33333">
              <a:srgbClr val="1B2945">
                <a:alpha val="100000"/>
              </a:srgbClr>
            </a:gs>
            <a:gs pos="66667">
              <a:srgbClr val="1B2945">
                <a:alpha val="100000"/>
              </a:srgbClr>
            </a:gs>
            <a:gs pos="100000">
              <a:srgbClr val="050E22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911430" y="1556126"/>
            <a:ext cx="11838595" cy="3267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5400" spc="-108">
                <a:solidFill>
                  <a:srgbClr val="E9CE79"/>
                </a:solidFill>
                <a:latin typeface="TAN Garland"/>
                <a:ea typeface="TAN Garland"/>
                <a:cs typeface="TAN Garland"/>
                <a:sym typeface="TAN Garland"/>
              </a:rPr>
              <a:t>The promise of a Saviour leads to a new identity —</a:t>
            </a:r>
          </a:p>
          <a:p>
            <a:pPr algn="ctr">
              <a:lnSpc>
                <a:spcPts val="6480"/>
              </a:lnSpc>
            </a:pPr>
            <a:r>
              <a:rPr lang="en-US" sz="5400" spc="-108">
                <a:solidFill>
                  <a:srgbClr val="E9CE79"/>
                </a:solidFill>
                <a:latin typeface="TAN Garland"/>
                <a:ea typeface="TAN Garland"/>
                <a:cs typeface="TAN Garland"/>
                <a:sym typeface="TAN Garland"/>
              </a:rPr>
              <a:t>and that identity changes everything.</a:t>
            </a:r>
          </a:p>
        </p:txBody>
      </p:sp>
      <p:sp>
        <p:nvSpPr>
          <p:cNvPr id="3" name="Freeform 3"/>
          <p:cNvSpPr/>
          <p:nvPr/>
        </p:nvSpPr>
        <p:spPr>
          <a:xfrm>
            <a:off x="-7386157" y="-1439555"/>
            <a:ext cx="10297587" cy="10233227"/>
          </a:xfrm>
          <a:custGeom>
            <a:avLst/>
            <a:gdLst/>
            <a:ahLst/>
            <a:cxnLst/>
            <a:rect l="l" t="t" r="r" b="b"/>
            <a:pathLst>
              <a:path w="10297587" h="10233227">
                <a:moveTo>
                  <a:pt x="0" y="0"/>
                </a:moveTo>
                <a:lnTo>
                  <a:pt x="10297587" y="0"/>
                </a:lnTo>
                <a:lnTo>
                  <a:pt x="10297587" y="10233227"/>
                </a:lnTo>
                <a:lnTo>
                  <a:pt x="0" y="102332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895805" y="20888"/>
            <a:ext cx="2015625" cy="2015625"/>
          </a:xfrm>
          <a:custGeom>
            <a:avLst/>
            <a:gdLst/>
            <a:ahLst/>
            <a:cxnLst/>
            <a:rect l="l" t="t" r="r" b="b"/>
            <a:pathLst>
              <a:path w="2015625" h="2015625">
                <a:moveTo>
                  <a:pt x="0" y="0"/>
                </a:moveTo>
                <a:lnTo>
                  <a:pt x="2015625" y="0"/>
                </a:lnTo>
                <a:lnTo>
                  <a:pt x="2015625" y="2015624"/>
                </a:lnTo>
                <a:lnTo>
                  <a:pt x="0" y="20156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200426" y="8793672"/>
            <a:ext cx="2015625" cy="2015625"/>
          </a:xfrm>
          <a:custGeom>
            <a:avLst/>
            <a:gdLst/>
            <a:ahLst/>
            <a:cxnLst/>
            <a:rect l="l" t="t" r="r" b="b"/>
            <a:pathLst>
              <a:path w="2015625" h="2015625">
                <a:moveTo>
                  <a:pt x="0" y="0"/>
                </a:moveTo>
                <a:lnTo>
                  <a:pt x="2015625" y="0"/>
                </a:lnTo>
                <a:lnTo>
                  <a:pt x="2015625" y="2015625"/>
                </a:lnTo>
                <a:lnTo>
                  <a:pt x="0" y="20156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0800000">
            <a:off x="15046833" y="428884"/>
            <a:ext cx="10297587" cy="10233227"/>
          </a:xfrm>
          <a:custGeom>
            <a:avLst/>
            <a:gdLst/>
            <a:ahLst/>
            <a:cxnLst/>
            <a:rect l="l" t="t" r="r" b="b"/>
            <a:pathLst>
              <a:path w="10297587" h="10233227">
                <a:moveTo>
                  <a:pt x="0" y="0"/>
                </a:moveTo>
                <a:lnTo>
                  <a:pt x="10297587" y="0"/>
                </a:lnTo>
                <a:lnTo>
                  <a:pt x="10297587" y="10233227"/>
                </a:lnTo>
                <a:lnTo>
                  <a:pt x="0" y="102332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0800000">
            <a:off x="17062458" y="6990597"/>
            <a:ext cx="2015625" cy="2015625"/>
          </a:xfrm>
          <a:custGeom>
            <a:avLst/>
            <a:gdLst/>
            <a:ahLst/>
            <a:cxnLst/>
            <a:rect l="l" t="t" r="r" b="b"/>
            <a:pathLst>
              <a:path w="2015625" h="2015625">
                <a:moveTo>
                  <a:pt x="0" y="0"/>
                </a:moveTo>
                <a:lnTo>
                  <a:pt x="2015625" y="0"/>
                </a:lnTo>
                <a:lnTo>
                  <a:pt x="2015625" y="2015625"/>
                </a:lnTo>
                <a:lnTo>
                  <a:pt x="0" y="20156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0800000">
            <a:off x="14856333" y="408743"/>
            <a:ext cx="2015625" cy="2015625"/>
          </a:xfrm>
          <a:custGeom>
            <a:avLst/>
            <a:gdLst/>
            <a:ahLst/>
            <a:cxnLst/>
            <a:rect l="l" t="t" r="r" b="b"/>
            <a:pathLst>
              <a:path w="2015625" h="2015625">
                <a:moveTo>
                  <a:pt x="0" y="0"/>
                </a:moveTo>
                <a:lnTo>
                  <a:pt x="2015625" y="0"/>
                </a:lnTo>
                <a:lnTo>
                  <a:pt x="2015625" y="2015625"/>
                </a:lnTo>
                <a:lnTo>
                  <a:pt x="0" y="20156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3017739" y="5667375"/>
            <a:ext cx="11838595" cy="2143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7000" spc="-140">
                <a:solidFill>
                  <a:srgbClr val="E9CE79"/>
                </a:solidFill>
                <a:latin typeface="Ma Shan Zheng"/>
                <a:ea typeface="Ma Shan Zheng"/>
                <a:cs typeface="Ma Shan Zheng"/>
                <a:sym typeface="Ma Shan Zheng"/>
              </a:rPr>
              <a:t>救主的应许带来新的身份，</a:t>
            </a:r>
          </a:p>
          <a:p>
            <a:pPr algn="ctr">
              <a:lnSpc>
                <a:spcPts val="8400"/>
              </a:lnSpc>
            </a:pPr>
            <a:r>
              <a:rPr lang="en-US" sz="7000" spc="-140">
                <a:solidFill>
                  <a:srgbClr val="E9CE79"/>
                </a:solidFill>
                <a:latin typeface="Ma Shan Zheng"/>
                <a:ea typeface="Ma Shan Zheng"/>
                <a:cs typeface="Ma Shan Zheng"/>
                <a:sym typeface="Ma Shan Zheng"/>
              </a:rPr>
              <a:t>而这个身份，改变了一切。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B2945">
                <a:alpha val="100000"/>
              </a:srgbClr>
            </a:gs>
            <a:gs pos="33333">
              <a:srgbClr val="1B2945">
                <a:alpha val="100000"/>
              </a:srgbClr>
            </a:gs>
            <a:gs pos="66667">
              <a:srgbClr val="1B2945">
                <a:alpha val="100000"/>
              </a:srgbClr>
            </a:gs>
            <a:gs pos="100000">
              <a:srgbClr val="050E22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57325" y="3553247"/>
            <a:ext cx="8031425" cy="1381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400"/>
              </a:lnSpc>
              <a:spcBef>
                <a:spcPct val="0"/>
              </a:spcBef>
            </a:pPr>
            <a:r>
              <a:rPr lang="en-US" sz="4500" spc="-90">
                <a:solidFill>
                  <a:srgbClr val="E9CE79"/>
                </a:solidFill>
                <a:latin typeface="TAN Garland"/>
                <a:ea typeface="TAN Garland"/>
                <a:cs typeface="TAN Garland"/>
                <a:sym typeface="TAN Garland"/>
              </a:rPr>
              <a:t>Why becoming</a:t>
            </a:r>
            <a:r>
              <a:rPr lang="en-US" sz="4500" u="none" strike="noStrike" spc="-90">
                <a:solidFill>
                  <a:srgbClr val="E9CE79"/>
                </a:solidFill>
                <a:latin typeface="TAN Garland"/>
                <a:ea typeface="TAN Garland"/>
                <a:cs typeface="TAN Garland"/>
                <a:sym typeface="TAN Garland"/>
              </a:rPr>
              <a:t> God’s child changes everything</a:t>
            </a:r>
          </a:p>
        </p:txBody>
      </p:sp>
      <p:sp>
        <p:nvSpPr>
          <p:cNvPr id="3" name="Freeform 3"/>
          <p:cNvSpPr/>
          <p:nvPr/>
        </p:nvSpPr>
        <p:spPr>
          <a:xfrm>
            <a:off x="-7386157" y="-1439555"/>
            <a:ext cx="10297587" cy="10233227"/>
          </a:xfrm>
          <a:custGeom>
            <a:avLst/>
            <a:gdLst/>
            <a:ahLst/>
            <a:cxnLst/>
            <a:rect l="l" t="t" r="r" b="b"/>
            <a:pathLst>
              <a:path w="10297587" h="10233227">
                <a:moveTo>
                  <a:pt x="0" y="0"/>
                </a:moveTo>
                <a:lnTo>
                  <a:pt x="10297587" y="0"/>
                </a:lnTo>
                <a:lnTo>
                  <a:pt x="10297587" y="10233227"/>
                </a:lnTo>
                <a:lnTo>
                  <a:pt x="0" y="102332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895805" y="20888"/>
            <a:ext cx="2015625" cy="2015625"/>
          </a:xfrm>
          <a:custGeom>
            <a:avLst/>
            <a:gdLst/>
            <a:ahLst/>
            <a:cxnLst/>
            <a:rect l="l" t="t" r="r" b="b"/>
            <a:pathLst>
              <a:path w="2015625" h="2015625">
                <a:moveTo>
                  <a:pt x="0" y="0"/>
                </a:moveTo>
                <a:lnTo>
                  <a:pt x="2015625" y="0"/>
                </a:lnTo>
                <a:lnTo>
                  <a:pt x="2015625" y="2015624"/>
                </a:lnTo>
                <a:lnTo>
                  <a:pt x="0" y="20156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200426" y="8793672"/>
            <a:ext cx="2015625" cy="2015625"/>
          </a:xfrm>
          <a:custGeom>
            <a:avLst/>
            <a:gdLst/>
            <a:ahLst/>
            <a:cxnLst/>
            <a:rect l="l" t="t" r="r" b="b"/>
            <a:pathLst>
              <a:path w="2015625" h="2015625">
                <a:moveTo>
                  <a:pt x="0" y="0"/>
                </a:moveTo>
                <a:lnTo>
                  <a:pt x="2015625" y="0"/>
                </a:lnTo>
                <a:lnTo>
                  <a:pt x="2015625" y="2015625"/>
                </a:lnTo>
                <a:lnTo>
                  <a:pt x="0" y="20156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102228" y="1028700"/>
            <a:ext cx="7157072" cy="8229600"/>
          </a:xfrm>
          <a:custGeom>
            <a:avLst/>
            <a:gdLst/>
            <a:ahLst/>
            <a:cxnLst/>
            <a:rect l="l" t="t" r="r" b="b"/>
            <a:pathLst>
              <a:path w="7157072" h="8229600">
                <a:moveTo>
                  <a:pt x="0" y="0"/>
                </a:moveTo>
                <a:lnTo>
                  <a:pt x="7157072" y="0"/>
                </a:lnTo>
                <a:lnTo>
                  <a:pt x="715707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2467" r="-5011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457325" y="5522388"/>
            <a:ext cx="8031425" cy="1914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559"/>
              </a:lnSpc>
              <a:spcBef>
                <a:spcPct val="0"/>
              </a:spcBef>
            </a:pPr>
            <a:r>
              <a:rPr lang="en-US" sz="6300" spc="-126">
                <a:solidFill>
                  <a:srgbClr val="E9CE79"/>
                </a:solidFill>
                <a:latin typeface="Ma Shan Zheng"/>
                <a:ea typeface="Ma Shan Zheng"/>
                <a:cs typeface="Ma Shan Zheng"/>
                <a:sym typeface="Ma Shan Zheng"/>
              </a:rPr>
              <a:t>为什么成为神的儿女，会改变一切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B2945">
                <a:alpha val="100000"/>
              </a:srgbClr>
            </a:gs>
            <a:gs pos="33333">
              <a:srgbClr val="1B2945">
                <a:alpha val="100000"/>
              </a:srgbClr>
            </a:gs>
            <a:gs pos="66667">
              <a:srgbClr val="1B2945">
                <a:alpha val="100000"/>
              </a:srgbClr>
            </a:gs>
            <a:gs pos="100000">
              <a:srgbClr val="050E22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911430" y="3306428"/>
            <a:ext cx="11838595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20"/>
              </a:lnSpc>
            </a:pPr>
            <a:r>
              <a:rPr lang="en-US" sz="7100" spc="-142">
                <a:solidFill>
                  <a:srgbClr val="E9CE79"/>
                </a:solidFill>
                <a:latin typeface="TAN Garland"/>
                <a:ea typeface="TAN Garland"/>
                <a:cs typeface="TAN Garland"/>
                <a:sym typeface="TAN Garland"/>
              </a:rPr>
              <a:t>Is this promise… for me?</a:t>
            </a:r>
          </a:p>
        </p:txBody>
      </p:sp>
      <p:sp>
        <p:nvSpPr>
          <p:cNvPr id="3" name="Freeform 3"/>
          <p:cNvSpPr/>
          <p:nvPr/>
        </p:nvSpPr>
        <p:spPr>
          <a:xfrm>
            <a:off x="-7386157" y="-1439555"/>
            <a:ext cx="10297587" cy="10233227"/>
          </a:xfrm>
          <a:custGeom>
            <a:avLst/>
            <a:gdLst/>
            <a:ahLst/>
            <a:cxnLst/>
            <a:rect l="l" t="t" r="r" b="b"/>
            <a:pathLst>
              <a:path w="10297587" h="10233227">
                <a:moveTo>
                  <a:pt x="0" y="0"/>
                </a:moveTo>
                <a:lnTo>
                  <a:pt x="10297587" y="0"/>
                </a:lnTo>
                <a:lnTo>
                  <a:pt x="10297587" y="10233227"/>
                </a:lnTo>
                <a:lnTo>
                  <a:pt x="0" y="102332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895805" y="20888"/>
            <a:ext cx="2015625" cy="2015625"/>
          </a:xfrm>
          <a:custGeom>
            <a:avLst/>
            <a:gdLst/>
            <a:ahLst/>
            <a:cxnLst/>
            <a:rect l="l" t="t" r="r" b="b"/>
            <a:pathLst>
              <a:path w="2015625" h="2015625">
                <a:moveTo>
                  <a:pt x="0" y="0"/>
                </a:moveTo>
                <a:lnTo>
                  <a:pt x="2015625" y="0"/>
                </a:lnTo>
                <a:lnTo>
                  <a:pt x="2015625" y="2015624"/>
                </a:lnTo>
                <a:lnTo>
                  <a:pt x="0" y="20156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200426" y="8793672"/>
            <a:ext cx="2015625" cy="2015625"/>
          </a:xfrm>
          <a:custGeom>
            <a:avLst/>
            <a:gdLst/>
            <a:ahLst/>
            <a:cxnLst/>
            <a:rect l="l" t="t" r="r" b="b"/>
            <a:pathLst>
              <a:path w="2015625" h="2015625">
                <a:moveTo>
                  <a:pt x="0" y="0"/>
                </a:moveTo>
                <a:lnTo>
                  <a:pt x="2015625" y="0"/>
                </a:lnTo>
                <a:lnTo>
                  <a:pt x="2015625" y="2015625"/>
                </a:lnTo>
                <a:lnTo>
                  <a:pt x="0" y="20156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0800000">
            <a:off x="15046833" y="428884"/>
            <a:ext cx="10297587" cy="10233227"/>
          </a:xfrm>
          <a:custGeom>
            <a:avLst/>
            <a:gdLst/>
            <a:ahLst/>
            <a:cxnLst/>
            <a:rect l="l" t="t" r="r" b="b"/>
            <a:pathLst>
              <a:path w="10297587" h="10233227">
                <a:moveTo>
                  <a:pt x="0" y="0"/>
                </a:moveTo>
                <a:lnTo>
                  <a:pt x="10297587" y="0"/>
                </a:lnTo>
                <a:lnTo>
                  <a:pt x="10297587" y="10233227"/>
                </a:lnTo>
                <a:lnTo>
                  <a:pt x="0" y="102332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0800000">
            <a:off x="17062458" y="6990597"/>
            <a:ext cx="2015625" cy="2015625"/>
          </a:xfrm>
          <a:custGeom>
            <a:avLst/>
            <a:gdLst/>
            <a:ahLst/>
            <a:cxnLst/>
            <a:rect l="l" t="t" r="r" b="b"/>
            <a:pathLst>
              <a:path w="2015625" h="2015625">
                <a:moveTo>
                  <a:pt x="0" y="0"/>
                </a:moveTo>
                <a:lnTo>
                  <a:pt x="2015625" y="0"/>
                </a:lnTo>
                <a:lnTo>
                  <a:pt x="2015625" y="2015625"/>
                </a:lnTo>
                <a:lnTo>
                  <a:pt x="0" y="20156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0800000">
            <a:off x="14856333" y="408743"/>
            <a:ext cx="2015625" cy="2015625"/>
          </a:xfrm>
          <a:custGeom>
            <a:avLst/>
            <a:gdLst/>
            <a:ahLst/>
            <a:cxnLst/>
            <a:rect l="l" t="t" r="r" b="b"/>
            <a:pathLst>
              <a:path w="2015625" h="2015625">
                <a:moveTo>
                  <a:pt x="0" y="0"/>
                </a:moveTo>
                <a:lnTo>
                  <a:pt x="2015625" y="0"/>
                </a:lnTo>
                <a:lnTo>
                  <a:pt x="2015625" y="2015625"/>
                </a:lnTo>
                <a:lnTo>
                  <a:pt x="0" y="20156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2911430" y="5133975"/>
            <a:ext cx="11838595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7000" spc="-140">
                <a:solidFill>
                  <a:srgbClr val="E9CE79"/>
                </a:solidFill>
                <a:latin typeface="Ma Shan Zheng"/>
                <a:ea typeface="Ma Shan Zheng"/>
                <a:cs typeface="Ma Shan Zheng"/>
                <a:sym typeface="Ma Shan Zheng"/>
              </a:rPr>
              <a:t>这应许……是给我的吗？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B2945">
                <a:alpha val="100000"/>
              </a:srgbClr>
            </a:gs>
            <a:gs pos="33333">
              <a:srgbClr val="1B2945">
                <a:alpha val="100000"/>
              </a:srgbClr>
            </a:gs>
            <a:gs pos="66667">
              <a:srgbClr val="1B2945">
                <a:alpha val="100000"/>
              </a:srgbClr>
            </a:gs>
            <a:gs pos="100000">
              <a:srgbClr val="050E22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15046833" y="428884"/>
            <a:ext cx="10297587" cy="10233227"/>
          </a:xfrm>
          <a:custGeom>
            <a:avLst/>
            <a:gdLst/>
            <a:ahLst/>
            <a:cxnLst/>
            <a:rect l="l" t="t" r="r" b="b"/>
            <a:pathLst>
              <a:path w="10297587" h="10233227">
                <a:moveTo>
                  <a:pt x="0" y="0"/>
                </a:moveTo>
                <a:lnTo>
                  <a:pt x="10297587" y="0"/>
                </a:lnTo>
                <a:lnTo>
                  <a:pt x="10297587" y="10233227"/>
                </a:lnTo>
                <a:lnTo>
                  <a:pt x="0" y="102332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17062458" y="6990597"/>
            <a:ext cx="2015625" cy="2015625"/>
          </a:xfrm>
          <a:custGeom>
            <a:avLst/>
            <a:gdLst/>
            <a:ahLst/>
            <a:cxnLst/>
            <a:rect l="l" t="t" r="r" b="b"/>
            <a:pathLst>
              <a:path w="2015625" h="2015625">
                <a:moveTo>
                  <a:pt x="0" y="0"/>
                </a:moveTo>
                <a:lnTo>
                  <a:pt x="2015625" y="0"/>
                </a:lnTo>
                <a:lnTo>
                  <a:pt x="2015625" y="2015625"/>
                </a:lnTo>
                <a:lnTo>
                  <a:pt x="0" y="20156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800000">
            <a:off x="14856333" y="408743"/>
            <a:ext cx="2015625" cy="2015625"/>
          </a:xfrm>
          <a:custGeom>
            <a:avLst/>
            <a:gdLst/>
            <a:ahLst/>
            <a:cxnLst/>
            <a:rect l="l" t="t" r="r" b="b"/>
            <a:pathLst>
              <a:path w="2015625" h="2015625">
                <a:moveTo>
                  <a:pt x="0" y="0"/>
                </a:moveTo>
                <a:lnTo>
                  <a:pt x="2015625" y="0"/>
                </a:lnTo>
                <a:lnTo>
                  <a:pt x="2015625" y="2015625"/>
                </a:lnTo>
                <a:lnTo>
                  <a:pt x="0" y="20156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7386157" y="-1439555"/>
            <a:ext cx="10297587" cy="10233227"/>
          </a:xfrm>
          <a:custGeom>
            <a:avLst/>
            <a:gdLst/>
            <a:ahLst/>
            <a:cxnLst/>
            <a:rect l="l" t="t" r="r" b="b"/>
            <a:pathLst>
              <a:path w="10297587" h="10233227">
                <a:moveTo>
                  <a:pt x="0" y="0"/>
                </a:moveTo>
                <a:lnTo>
                  <a:pt x="10297587" y="0"/>
                </a:lnTo>
                <a:lnTo>
                  <a:pt x="10297587" y="10233227"/>
                </a:lnTo>
                <a:lnTo>
                  <a:pt x="0" y="102332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95805" y="20888"/>
            <a:ext cx="2015625" cy="2015625"/>
          </a:xfrm>
          <a:custGeom>
            <a:avLst/>
            <a:gdLst/>
            <a:ahLst/>
            <a:cxnLst/>
            <a:rect l="l" t="t" r="r" b="b"/>
            <a:pathLst>
              <a:path w="2015625" h="2015625">
                <a:moveTo>
                  <a:pt x="0" y="0"/>
                </a:moveTo>
                <a:lnTo>
                  <a:pt x="2015625" y="0"/>
                </a:lnTo>
                <a:lnTo>
                  <a:pt x="2015625" y="2015624"/>
                </a:lnTo>
                <a:lnTo>
                  <a:pt x="0" y="20156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200426" y="8793672"/>
            <a:ext cx="2015625" cy="2015625"/>
          </a:xfrm>
          <a:custGeom>
            <a:avLst/>
            <a:gdLst/>
            <a:ahLst/>
            <a:cxnLst/>
            <a:rect l="l" t="t" r="r" b="b"/>
            <a:pathLst>
              <a:path w="2015625" h="2015625">
                <a:moveTo>
                  <a:pt x="0" y="0"/>
                </a:moveTo>
                <a:lnTo>
                  <a:pt x="2015625" y="0"/>
                </a:lnTo>
                <a:lnTo>
                  <a:pt x="2015625" y="2015625"/>
                </a:lnTo>
                <a:lnTo>
                  <a:pt x="0" y="20156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945224" y="1028700"/>
            <a:ext cx="8397551" cy="8229600"/>
          </a:xfrm>
          <a:custGeom>
            <a:avLst/>
            <a:gdLst/>
            <a:ahLst/>
            <a:cxnLst/>
            <a:rect l="l" t="t" r="r" b="b"/>
            <a:pathLst>
              <a:path w="8397551" h="8229600">
                <a:moveTo>
                  <a:pt x="0" y="0"/>
                </a:moveTo>
                <a:lnTo>
                  <a:pt x="8397552" y="0"/>
                </a:lnTo>
                <a:lnTo>
                  <a:pt x="839755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B2945">
                <a:alpha val="100000"/>
              </a:srgbClr>
            </a:gs>
            <a:gs pos="33333">
              <a:srgbClr val="1B2945">
                <a:alpha val="100000"/>
              </a:srgbClr>
            </a:gs>
            <a:gs pos="66667">
              <a:srgbClr val="1B2945">
                <a:alpha val="100000"/>
              </a:srgbClr>
            </a:gs>
            <a:gs pos="100000">
              <a:srgbClr val="050E22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298313" y="4771433"/>
            <a:ext cx="5342511" cy="1073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39"/>
              </a:lnSpc>
            </a:pPr>
            <a:r>
              <a:rPr lang="en-US" sz="3099" b="1" spc="743">
                <a:solidFill>
                  <a:srgbClr val="E9CE79"/>
                </a:solidFill>
                <a:latin typeface="TT Commons Pro Bold"/>
                <a:ea typeface="TT Commons Pro Bold"/>
                <a:cs typeface="TT Commons Pro Bold"/>
                <a:sym typeface="TT Commons Pro Bold"/>
              </a:rPr>
              <a:t>IS NO</a:t>
            </a:r>
            <a:r>
              <a:rPr lang="en-US" sz="3099" b="1" u="none" strike="noStrike" spc="743">
                <a:solidFill>
                  <a:srgbClr val="E9CE79"/>
                </a:solidFill>
                <a:latin typeface="TT Commons Pro Bold"/>
                <a:ea typeface="TT Commons Pro Bold"/>
                <a:cs typeface="TT Commons Pro Bold"/>
                <a:sym typeface="TT Commons Pro Bold"/>
              </a:rPr>
              <a:t>T SOMETHING YOU EARN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4015063" y="1427230"/>
            <a:ext cx="10841271" cy="109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959"/>
              </a:lnSpc>
            </a:pPr>
            <a:r>
              <a:rPr lang="en-US" sz="6399" spc="-127">
                <a:solidFill>
                  <a:srgbClr val="E9CE79"/>
                </a:solidFill>
                <a:latin typeface="TAN Garland"/>
                <a:ea typeface="TAN Garland"/>
                <a:cs typeface="TAN Garland"/>
                <a:sym typeface="TAN Garland"/>
              </a:rPr>
              <a:t>Becoming</a:t>
            </a:r>
            <a:r>
              <a:rPr lang="en-US" sz="6399" u="none" strike="noStrike" spc="-127">
                <a:solidFill>
                  <a:srgbClr val="E9CE79"/>
                </a:solidFill>
                <a:latin typeface="TAN Garland"/>
                <a:ea typeface="TAN Garland"/>
                <a:cs typeface="TAN Garland"/>
                <a:sym typeface="TAN Garland"/>
              </a:rPr>
              <a:t> a child of God</a:t>
            </a:r>
          </a:p>
        </p:txBody>
      </p:sp>
      <p:sp>
        <p:nvSpPr>
          <p:cNvPr id="4" name="Freeform 4"/>
          <p:cNvSpPr/>
          <p:nvPr/>
        </p:nvSpPr>
        <p:spPr>
          <a:xfrm>
            <a:off x="-7386157" y="-1439555"/>
            <a:ext cx="10297587" cy="10233227"/>
          </a:xfrm>
          <a:custGeom>
            <a:avLst/>
            <a:gdLst/>
            <a:ahLst/>
            <a:cxnLst/>
            <a:rect l="l" t="t" r="r" b="b"/>
            <a:pathLst>
              <a:path w="10297587" h="10233227">
                <a:moveTo>
                  <a:pt x="0" y="0"/>
                </a:moveTo>
                <a:lnTo>
                  <a:pt x="10297587" y="0"/>
                </a:lnTo>
                <a:lnTo>
                  <a:pt x="10297587" y="10233227"/>
                </a:lnTo>
                <a:lnTo>
                  <a:pt x="0" y="102332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95805" y="20888"/>
            <a:ext cx="2015625" cy="2015625"/>
          </a:xfrm>
          <a:custGeom>
            <a:avLst/>
            <a:gdLst/>
            <a:ahLst/>
            <a:cxnLst/>
            <a:rect l="l" t="t" r="r" b="b"/>
            <a:pathLst>
              <a:path w="2015625" h="2015625">
                <a:moveTo>
                  <a:pt x="0" y="0"/>
                </a:moveTo>
                <a:lnTo>
                  <a:pt x="2015625" y="0"/>
                </a:lnTo>
                <a:lnTo>
                  <a:pt x="2015625" y="2015624"/>
                </a:lnTo>
                <a:lnTo>
                  <a:pt x="0" y="20156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200426" y="8793672"/>
            <a:ext cx="2015625" cy="2015625"/>
          </a:xfrm>
          <a:custGeom>
            <a:avLst/>
            <a:gdLst/>
            <a:ahLst/>
            <a:cxnLst/>
            <a:rect l="l" t="t" r="r" b="b"/>
            <a:pathLst>
              <a:path w="2015625" h="2015625">
                <a:moveTo>
                  <a:pt x="0" y="0"/>
                </a:moveTo>
                <a:lnTo>
                  <a:pt x="2015625" y="0"/>
                </a:lnTo>
                <a:lnTo>
                  <a:pt x="2015625" y="2015625"/>
                </a:lnTo>
                <a:lnTo>
                  <a:pt x="0" y="20156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0800000">
            <a:off x="15046833" y="428884"/>
            <a:ext cx="10297587" cy="10233227"/>
          </a:xfrm>
          <a:custGeom>
            <a:avLst/>
            <a:gdLst/>
            <a:ahLst/>
            <a:cxnLst/>
            <a:rect l="l" t="t" r="r" b="b"/>
            <a:pathLst>
              <a:path w="10297587" h="10233227">
                <a:moveTo>
                  <a:pt x="0" y="0"/>
                </a:moveTo>
                <a:lnTo>
                  <a:pt x="10297587" y="0"/>
                </a:lnTo>
                <a:lnTo>
                  <a:pt x="10297587" y="10233227"/>
                </a:lnTo>
                <a:lnTo>
                  <a:pt x="0" y="102332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0800000">
            <a:off x="17062458" y="6990597"/>
            <a:ext cx="2015625" cy="2015625"/>
          </a:xfrm>
          <a:custGeom>
            <a:avLst/>
            <a:gdLst/>
            <a:ahLst/>
            <a:cxnLst/>
            <a:rect l="l" t="t" r="r" b="b"/>
            <a:pathLst>
              <a:path w="2015625" h="2015625">
                <a:moveTo>
                  <a:pt x="0" y="0"/>
                </a:moveTo>
                <a:lnTo>
                  <a:pt x="2015625" y="0"/>
                </a:lnTo>
                <a:lnTo>
                  <a:pt x="2015625" y="2015625"/>
                </a:lnTo>
                <a:lnTo>
                  <a:pt x="0" y="20156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0800000">
            <a:off x="14856333" y="408743"/>
            <a:ext cx="2015625" cy="2015625"/>
          </a:xfrm>
          <a:custGeom>
            <a:avLst/>
            <a:gdLst/>
            <a:ahLst/>
            <a:cxnLst/>
            <a:rect l="l" t="t" r="r" b="b"/>
            <a:pathLst>
              <a:path w="2015625" h="2015625">
                <a:moveTo>
                  <a:pt x="0" y="0"/>
                </a:moveTo>
                <a:lnTo>
                  <a:pt x="2015625" y="0"/>
                </a:lnTo>
                <a:lnTo>
                  <a:pt x="2015625" y="2015625"/>
                </a:lnTo>
                <a:lnTo>
                  <a:pt x="0" y="20156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4015063" y="2750016"/>
            <a:ext cx="10841271" cy="1104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959"/>
              </a:lnSpc>
            </a:pPr>
            <a:r>
              <a:rPr lang="en-US" sz="6399" spc="-127">
                <a:solidFill>
                  <a:srgbClr val="E9CE79"/>
                </a:solidFill>
                <a:latin typeface="Ma Shan Zheng"/>
                <a:ea typeface="Ma Shan Zheng"/>
                <a:cs typeface="Ma Shan Zheng"/>
                <a:sym typeface="Ma Shan Zheng"/>
              </a:rPr>
              <a:t>成为神的儿女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801489" y="6510063"/>
            <a:ext cx="4612172" cy="1713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859"/>
              </a:lnSpc>
            </a:pPr>
            <a:r>
              <a:rPr lang="en-US" sz="4899" spc="1175">
                <a:solidFill>
                  <a:srgbClr val="E9CE79"/>
                </a:solidFill>
                <a:latin typeface="Ma Shan Zheng"/>
                <a:ea typeface="Ma Shan Zheng"/>
                <a:cs typeface="Ma Shan Zheng"/>
                <a:sym typeface="Ma Shan Zheng"/>
              </a:rPr>
              <a:t>不是靠努力赚取的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434661" y="4771433"/>
            <a:ext cx="4612172" cy="1073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39"/>
              </a:lnSpc>
            </a:pPr>
            <a:r>
              <a:rPr lang="en-US" sz="3099" b="1" spc="743">
                <a:solidFill>
                  <a:srgbClr val="E9CE79"/>
                </a:solidFill>
                <a:latin typeface="TT Commons Pro Bold"/>
                <a:ea typeface="TT Commons Pro Bold"/>
                <a:cs typeface="TT Commons Pro Bold"/>
                <a:sym typeface="TT Commons Pro Bold"/>
              </a:rPr>
              <a:t>IS NO</a:t>
            </a:r>
            <a:r>
              <a:rPr lang="en-US" sz="3099" b="1" u="none" strike="noStrike" spc="743">
                <a:solidFill>
                  <a:srgbClr val="E9CE79"/>
                </a:solidFill>
                <a:latin typeface="TT Commons Pro Bold"/>
                <a:ea typeface="TT Commons Pro Bold"/>
                <a:cs typeface="TT Commons Pro Bold"/>
                <a:sym typeface="TT Commons Pro Bold"/>
              </a:rPr>
              <a:t>T BY BEING GOOD ENOUGH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431974" y="6510063"/>
            <a:ext cx="4612172" cy="1713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59"/>
              </a:lnSpc>
            </a:pPr>
            <a:r>
              <a:rPr lang="en-US" sz="4899" spc="1175">
                <a:solidFill>
                  <a:srgbClr val="E9CE79"/>
                </a:solidFill>
                <a:latin typeface="Ma Shan Zheng"/>
                <a:ea typeface="Ma Shan Zheng"/>
                <a:cs typeface="Ma Shan Zheng"/>
                <a:sym typeface="Ma Shan Zheng"/>
              </a:rPr>
              <a:t>不是因为</a:t>
            </a:r>
          </a:p>
          <a:p>
            <a:pPr marL="0" lvl="0" indent="0" algn="ctr">
              <a:lnSpc>
                <a:spcPts val="6859"/>
              </a:lnSpc>
            </a:pPr>
            <a:r>
              <a:rPr lang="en-US" sz="4899" spc="1175">
                <a:solidFill>
                  <a:srgbClr val="E9CE79"/>
                </a:solidFill>
                <a:latin typeface="Ma Shan Zheng"/>
                <a:ea typeface="Ma Shan Zheng"/>
                <a:cs typeface="Ma Shan Zheng"/>
                <a:sym typeface="Ma Shan Zheng"/>
              </a:rPr>
              <a:t>“够好”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B2945">
                <a:alpha val="100000"/>
              </a:srgbClr>
            </a:gs>
            <a:gs pos="33333">
              <a:srgbClr val="1B2945">
                <a:alpha val="100000"/>
              </a:srgbClr>
            </a:gs>
            <a:gs pos="66667">
              <a:srgbClr val="1B2945">
                <a:alpha val="100000"/>
              </a:srgbClr>
            </a:gs>
            <a:gs pos="100000">
              <a:srgbClr val="050E22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298313" y="4771433"/>
            <a:ext cx="5342511" cy="1073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39"/>
              </a:lnSpc>
            </a:pPr>
            <a:r>
              <a:rPr lang="en-US" sz="3099" b="1" spc="743">
                <a:solidFill>
                  <a:srgbClr val="E9CE79"/>
                </a:solidFill>
                <a:latin typeface="TT Commons Pro Bold"/>
                <a:ea typeface="TT Commons Pro Bold"/>
                <a:cs typeface="TT Commons Pro Bold"/>
                <a:sym typeface="TT Commons Pro Bold"/>
              </a:rPr>
              <a:t>IS NO</a:t>
            </a:r>
            <a:r>
              <a:rPr lang="en-US" sz="3099" b="1" u="none" strike="noStrike" spc="743">
                <a:solidFill>
                  <a:srgbClr val="E9CE79"/>
                </a:solidFill>
                <a:latin typeface="TT Commons Pro Bold"/>
                <a:ea typeface="TT Commons Pro Bold"/>
                <a:cs typeface="TT Commons Pro Bold"/>
                <a:sym typeface="TT Commons Pro Bold"/>
              </a:rPr>
              <a:t>T BY KNOWING ENOUGH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4015063" y="1427230"/>
            <a:ext cx="10841271" cy="109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959"/>
              </a:lnSpc>
            </a:pPr>
            <a:r>
              <a:rPr lang="en-US" sz="6399" spc="-127">
                <a:solidFill>
                  <a:srgbClr val="E9CE79"/>
                </a:solidFill>
                <a:latin typeface="TAN Garland"/>
                <a:ea typeface="TAN Garland"/>
                <a:cs typeface="TAN Garland"/>
                <a:sym typeface="TAN Garland"/>
              </a:rPr>
              <a:t>Becoming</a:t>
            </a:r>
            <a:r>
              <a:rPr lang="en-US" sz="6399" u="none" strike="noStrike" spc="-127">
                <a:solidFill>
                  <a:srgbClr val="E9CE79"/>
                </a:solidFill>
                <a:latin typeface="TAN Garland"/>
                <a:ea typeface="TAN Garland"/>
                <a:cs typeface="TAN Garland"/>
                <a:sym typeface="TAN Garland"/>
              </a:rPr>
              <a:t> a child of God</a:t>
            </a:r>
          </a:p>
        </p:txBody>
      </p:sp>
      <p:sp>
        <p:nvSpPr>
          <p:cNvPr id="4" name="Freeform 4"/>
          <p:cNvSpPr/>
          <p:nvPr/>
        </p:nvSpPr>
        <p:spPr>
          <a:xfrm>
            <a:off x="-7386157" y="-1439555"/>
            <a:ext cx="10297587" cy="10233227"/>
          </a:xfrm>
          <a:custGeom>
            <a:avLst/>
            <a:gdLst/>
            <a:ahLst/>
            <a:cxnLst/>
            <a:rect l="l" t="t" r="r" b="b"/>
            <a:pathLst>
              <a:path w="10297587" h="10233227">
                <a:moveTo>
                  <a:pt x="0" y="0"/>
                </a:moveTo>
                <a:lnTo>
                  <a:pt x="10297587" y="0"/>
                </a:lnTo>
                <a:lnTo>
                  <a:pt x="10297587" y="10233227"/>
                </a:lnTo>
                <a:lnTo>
                  <a:pt x="0" y="102332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95805" y="20888"/>
            <a:ext cx="2015625" cy="2015625"/>
          </a:xfrm>
          <a:custGeom>
            <a:avLst/>
            <a:gdLst/>
            <a:ahLst/>
            <a:cxnLst/>
            <a:rect l="l" t="t" r="r" b="b"/>
            <a:pathLst>
              <a:path w="2015625" h="2015625">
                <a:moveTo>
                  <a:pt x="0" y="0"/>
                </a:moveTo>
                <a:lnTo>
                  <a:pt x="2015625" y="0"/>
                </a:lnTo>
                <a:lnTo>
                  <a:pt x="2015625" y="2015624"/>
                </a:lnTo>
                <a:lnTo>
                  <a:pt x="0" y="20156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200426" y="8793672"/>
            <a:ext cx="2015625" cy="2015625"/>
          </a:xfrm>
          <a:custGeom>
            <a:avLst/>
            <a:gdLst/>
            <a:ahLst/>
            <a:cxnLst/>
            <a:rect l="l" t="t" r="r" b="b"/>
            <a:pathLst>
              <a:path w="2015625" h="2015625">
                <a:moveTo>
                  <a:pt x="0" y="0"/>
                </a:moveTo>
                <a:lnTo>
                  <a:pt x="2015625" y="0"/>
                </a:lnTo>
                <a:lnTo>
                  <a:pt x="2015625" y="2015625"/>
                </a:lnTo>
                <a:lnTo>
                  <a:pt x="0" y="20156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0800000">
            <a:off x="15046833" y="428884"/>
            <a:ext cx="10297587" cy="10233227"/>
          </a:xfrm>
          <a:custGeom>
            <a:avLst/>
            <a:gdLst/>
            <a:ahLst/>
            <a:cxnLst/>
            <a:rect l="l" t="t" r="r" b="b"/>
            <a:pathLst>
              <a:path w="10297587" h="10233227">
                <a:moveTo>
                  <a:pt x="0" y="0"/>
                </a:moveTo>
                <a:lnTo>
                  <a:pt x="10297587" y="0"/>
                </a:lnTo>
                <a:lnTo>
                  <a:pt x="10297587" y="10233227"/>
                </a:lnTo>
                <a:lnTo>
                  <a:pt x="0" y="102332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0800000">
            <a:off x="17062458" y="6990597"/>
            <a:ext cx="2015625" cy="2015625"/>
          </a:xfrm>
          <a:custGeom>
            <a:avLst/>
            <a:gdLst/>
            <a:ahLst/>
            <a:cxnLst/>
            <a:rect l="l" t="t" r="r" b="b"/>
            <a:pathLst>
              <a:path w="2015625" h="2015625">
                <a:moveTo>
                  <a:pt x="0" y="0"/>
                </a:moveTo>
                <a:lnTo>
                  <a:pt x="2015625" y="0"/>
                </a:lnTo>
                <a:lnTo>
                  <a:pt x="2015625" y="2015625"/>
                </a:lnTo>
                <a:lnTo>
                  <a:pt x="0" y="20156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0800000">
            <a:off x="14856333" y="408743"/>
            <a:ext cx="2015625" cy="2015625"/>
          </a:xfrm>
          <a:custGeom>
            <a:avLst/>
            <a:gdLst/>
            <a:ahLst/>
            <a:cxnLst/>
            <a:rect l="l" t="t" r="r" b="b"/>
            <a:pathLst>
              <a:path w="2015625" h="2015625">
                <a:moveTo>
                  <a:pt x="0" y="0"/>
                </a:moveTo>
                <a:lnTo>
                  <a:pt x="2015625" y="0"/>
                </a:lnTo>
                <a:lnTo>
                  <a:pt x="2015625" y="2015625"/>
                </a:lnTo>
                <a:lnTo>
                  <a:pt x="0" y="20156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4015063" y="2750016"/>
            <a:ext cx="10841271" cy="1104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959"/>
              </a:lnSpc>
            </a:pPr>
            <a:r>
              <a:rPr lang="en-US" sz="6399" spc="-127">
                <a:solidFill>
                  <a:srgbClr val="E9CE79"/>
                </a:solidFill>
                <a:latin typeface="Ma Shan Zheng"/>
                <a:ea typeface="Ma Shan Zheng"/>
                <a:cs typeface="Ma Shan Zheng"/>
                <a:sym typeface="Ma Shan Zheng"/>
              </a:rPr>
              <a:t>成为神的儿女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801489" y="6510063"/>
            <a:ext cx="4612172" cy="1713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59"/>
              </a:lnSpc>
            </a:pPr>
            <a:r>
              <a:rPr lang="en-US" sz="4899" spc="1175">
                <a:solidFill>
                  <a:srgbClr val="E9CE79"/>
                </a:solidFill>
                <a:latin typeface="Ma Shan Zheng"/>
                <a:ea typeface="Ma Shan Zheng"/>
                <a:cs typeface="Ma Shan Zheng"/>
                <a:sym typeface="Ma Shan Zheng"/>
              </a:rPr>
              <a:t>不是因为</a:t>
            </a:r>
          </a:p>
          <a:p>
            <a:pPr marL="0" lvl="0" indent="0" algn="ctr">
              <a:lnSpc>
                <a:spcPts val="6859"/>
              </a:lnSpc>
            </a:pPr>
            <a:r>
              <a:rPr lang="en-US" sz="4899" spc="1175">
                <a:solidFill>
                  <a:srgbClr val="E9CE79"/>
                </a:solidFill>
                <a:latin typeface="Ma Shan Zheng"/>
                <a:ea typeface="Ma Shan Zheng"/>
                <a:cs typeface="Ma Shan Zheng"/>
                <a:sym typeface="Ma Shan Zheng"/>
              </a:rPr>
              <a:t>“懂得够多”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939895" y="4771433"/>
            <a:ext cx="5601705" cy="1073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39"/>
              </a:lnSpc>
            </a:pPr>
            <a:r>
              <a:rPr lang="en-US" sz="3099" b="1" spc="743">
                <a:solidFill>
                  <a:srgbClr val="E9CE79"/>
                </a:solidFill>
                <a:latin typeface="TT Commons Pro Bold"/>
                <a:ea typeface="TT Commons Pro Bold"/>
                <a:cs typeface="TT Commons Pro Bold"/>
                <a:sym typeface="TT Commons Pro Bold"/>
              </a:rPr>
              <a:t>IS NO</a:t>
            </a:r>
            <a:r>
              <a:rPr lang="en-US" sz="3099" b="1" u="none" strike="noStrike" spc="743">
                <a:solidFill>
                  <a:srgbClr val="E9CE79"/>
                </a:solidFill>
                <a:latin typeface="TT Commons Pro Bold"/>
                <a:ea typeface="TT Commons Pro Bold"/>
                <a:cs typeface="TT Commons Pro Bold"/>
                <a:sym typeface="TT Commons Pro Bold"/>
              </a:rPr>
              <a:t>T BY BY FIXING YOUR LIFE FIRST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431974" y="6510063"/>
            <a:ext cx="4612172" cy="1713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859"/>
              </a:lnSpc>
            </a:pPr>
            <a:r>
              <a:rPr lang="en-US" sz="4899" spc="1175">
                <a:solidFill>
                  <a:srgbClr val="E9CE79"/>
                </a:solidFill>
                <a:latin typeface="Ma Shan Zheng"/>
                <a:ea typeface="Ma Shan Zheng"/>
                <a:cs typeface="Ma Shan Zheng"/>
                <a:sym typeface="Ma Shan Zheng"/>
              </a:rPr>
              <a:t>不是先把人生整理好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B2945">
                <a:alpha val="100000"/>
              </a:srgbClr>
            </a:gs>
            <a:gs pos="33333">
              <a:srgbClr val="1B2945">
                <a:alpha val="100000"/>
              </a:srgbClr>
            </a:gs>
            <a:gs pos="66667">
              <a:srgbClr val="1B2945">
                <a:alpha val="100000"/>
              </a:srgbClr>
            </a:gs>
            <a:gs pos="100000">
              <a:srgbClr val="050E22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144000" y="1048385"/>
            <a:ext cx="8623122" cy="2590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160"/>
              </a:lnSpc>
              <a:spcBef>
                <a:spcPct val="0"/>
              </a:spcBef>
            </a:pPr>
            <a:r>
              <a:rPr lang="en-US" sz="4300" spc="-86">
                <a:solidFill>
                  <a:srgbClr val="E9CE79"/>
                </a:solidFill>
                <a:latin typeface="TAN Garland"/>
                <a:ea typeface="TAN Garland"/>
                <a:cs typeface="TAN Garland"/>
                <a:sym typeface="TAN Garland"/>
              </a:rPr>
              <a:t>Yet to all who did receive him, to those who</a:t>
            </a:r>
            <a:r>
              <a:rPr lang="en-US" sz="4300" u="none" strike="noStrike" spc="-86">
                <a:solidFill>
                  <a:srgbClr val="E9CE79"/>
                </a:solidFill>
                <a:latin typeface="TAN Garland"/>
                <a:ea typeface="TAN Garland"/>
                <a:cs typeface="TAN Garland"/>
                <a:sym typeface="TAN Garland"/>
              </a:rPr>
              <a:t> believed in his name, he gave the right to become children of God.</a:t>
            </a:r>
          </a:p>
        </p:txBody>
      </p:sp>
      <p:sp>
        <p:nvSpPr>
          <p:cNvPr id="3" name="Freeform 3"/>
          <p:cNvSpPr/>
          <p:nvPr/>
        </p:nvSpPr>
        <p:spPr>
          <a:xfrm rot="-10800000">
            <a:off x="15046833" y="428884"/>
            <a:ext cx="10297587" cy="10233227"/>
          </a:xfrm>
          <a:custGeom>
            <a:avLst/>
            <a:gdLst/>
            <a:ahLst/>
            <a:cxnLst/>
            <a:rect l="l" t="t" r="r" b="b"/>
            <a:pathLst>
              <a:path w="10297587" h="10233227">
                <a:moveTo>
                  <a:pt x="0" y="0"/>
                </a:moveTo>
                <a:lnTo>
                  <a:pt x="10297587" y="0"/>
                </a:lnTo>
                <a:lnTo>
                  <a:pt x="10297587" y="10233227"/>
                </a:lnTo>
                <a:lnTo>
                  <a:pt x="0" y="102332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800000">
            <a:off x="17062458" y="6990597"/>
            <a:ext cx="2015625" cy="2015625"/>
          </a:xfrm>
          <a:custGeom>
            <a:avLst/>
            <a:gdLst/>
            <a:ahLst/>
            <a:cxnLst/>
            <a:rect l="l" t="t" r="r" b="b"/>
            <a:pathLst>
              <a:path w="2015625" h="2015625">
                <a:moveTo>
                  <a:pt x="0" y="0"/>
                </a:moveTo>
                <a:lnTo>
                  <a:pt x="2015625" y="0"/>
                </a:lnTo>
                <a:lnTo>
                  <a:pt x="2015625" y="2015625"/>
                </a:lnTo>
                <a:lnTo>
                  <a:pt x="0" y="20156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75164" y="1028700"/>
            <a:ext cx="8074124" cy="8229600"/>
          </a:xfrm>
          <a:custGeom>
            <a:avLst/>
            <a:gdLst/>
            <a:ahLst/>
            <a:cxnLst/>
            <a:rect l="l" t="t" r="r" b="b"/>
            <a:pathLst>
              <a:path w="8074124" h="8229600">
                <a:moveTo>
                  <a:pt x="0" y="0"/>
                </a:moveTo>
                <a:lnTo>
                  <a:pt x="8074124" y="0"/>
                </a:lnTo>
                <a:lnTo>
                  <a:pt x="807412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0596" r="-390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9749402" y="5133975"/>
            <a:ext cx="7509898" cy="2419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120"/>
              </a:lnSpc>
              <a:spcBef>
                <a:spcPct val="0"/>
              </a:spcBef>
            </a:pPr>
            <a:r>
              <a:rPr lang="en-US" sz="5100" spc="-102">
                <a:solidFill>
                  <a:srgbClr val="E9CE79"/>
                </a:solidFill>
                <a:latin typeface="Ma Shan Zheng"/>
                <a:ea typeface="Ma Shan Zheng"/>
                <a:cs typeface="Ma Shan Zheng"/>
                <a:sym typeface="Ma Shan Zheng"/>
              </a:rPr>
              <a:t>12 凡 接 待 他 的 ， 就 是 信 他 名 的 人 ， 他 就 赐 他 们 权 柄 ， 作 神 的 儿 女 </a:t>
            </a:r>
            <a:r>
              <a:rPr lang="en-US" sz="5100" u="none" strike="noStrike" spc="-102">
                <a:solidFill>
                  <a:srgbClr val="E9CE79"/>
                </a:solidFill>
                <a:latin typeface="Ma Shan Zheng"/>
                <a:ea typeface="Ma Shan Zheng"/>
                <a:cs typeface="Ma Shan Zheng"/>
                <a:sym typeface="Ma Shan Zheng"/>
              </a:rPr>
              <a:t>。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525583" y="4067810"/>
            <a:ext cx="1957536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E9CE79"/>
                </a:solidFill>
                <a:latin typeface="Canva Sans"/>
                <a:ea typeface="Canva Sans"/>
                <a:cs typeface="Canva Sans"/>
                <a:sym typeface="Canva Sans"/>
              </a:rPr>
              <a:t>John 1:12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023735" y="7972425"/>
            <a:ext cx="2961233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E9CE79"/>
                </a:solidFill>
                <a:latin typeface="Ma Shan Zheng"/>
                <a:ea typeface="Ma Shan Zheng"/>
                <a:cs typeface="Ma Shan Zheng"/>
                <a:sym typeface="Ma Shan Zheng"/>
              </a:rPr>
              <a:t>約 翰 福 音 1:12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B2945">
                <a:alpha val="100000"/>
              </a:srgbClr>
            </a:gs>
            <a:gs pos="33333">
              <a:srgbClr val="1B2945">
                <a:alpha val="100000"/>
              </a:srgbClr>
            </a:gs>
            <a:gs pos="66667">
              <a:srgbClr val="1B2945">
                <a:alpha val="100000"/>
              </a:srgbClr>
            </a:gs>
            <a:gs pos="100000">
              <a:srgbClr val="050E22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911430" y="2930190"/>
            <a:ext cx="11838595" cy="1828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spc="-120">
                <a:solidFill>
                  <a:srgbClr val="E9CE79"/>
                </a:solidFill>
                <a:latin typeface="TAN Garland"/>
                <a:ea typeface="TAN Garland"/>
                <a:cs typeface="TAN Garland"/>
                <a:sym typeface="TAN Garland"/>
              </a:rPr>
              <a:t>Receiving Jesus is not about joining a religion.</a:t>
            </a:r>
          </a:p>
        </p:txBody>
      </p:sp>
      <p:sp>
        <p:nvSpPr>
          <p:cNvPr id="3" name="Freeform 3"/>
          <p:cNvSpPr/>
          <p:nvPr/>
        </p:nvSpPr>
        <p:spPr>
          <a:xfrm>
            <a:off x="-7386157" y="-1439555"/>
            <a:ext cx="10297587" cy="10233227"/>
          </a:xfrm>
          <a:custGeom>
            <a:avLst/>
            <a:gdLst/>
            <a:ahLst/>
            <a:cxnLst/>
            <a:rect l="l" t="t" r="r" b="b"/>
            <a:pathLst>
              <a:path w="10297587" h="10233227">
                <a:moveTo>
                  <a:pt x="0" y="0"/>
                </a:moveTo>
                <a:lnTo>
                  <a:pt x="10297587" y="0"/>
                </a:lnTo>
                <a:lnTo>
                  <a:pt x="10297587" y="10233227"/>
                </a:lnTo>
                <a:lnTo>
                  <a:pt x="0" y="102332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895805" y="20888"/>
            <a:ext cx="2015625" cy="2015625"/>
          </a:xfrm>
          <a:custGeom>
            <a:avLst/>
            <a:gdLst/>
            <a:ahLst/>
            <a:cxnLst/>
            <a:rect l="l" t="t" r="r" b="b"/>
            <a:pathLst>
              <a:path w="2015625" h="2015625">
                <a:moveTo>
                  <a:pt x="0" y="0"/>
                </a:moveTo>
                <a:lnTo>
                  <a:pt x="2015625" y="0"/>
                </a:lnTo>
                <a:lnTo>
                  <a:pt x="2015625" y="2015624"/>
                </a:lnTo>
                <a:lnTo>
                  <a:pt x="0" y="20156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200426" y="8793672"/>
            <a:ext cx="2015625" cy="2015625"/>
          </a:xfrm>
          <a:custGeom>
            <a:avLst/>
            <a:gdLst/>
            <a:ahLst/>
            <a:cxnLst/>
            <a:rect l="l" t="t" r="r" b="b"/>
            <a:pathLst>
              <a:path w="2015625" h="2015625">
                <a:moveTo>
                  <a:pt x="0" y="0"/>
                </a:moveTo>
                <a:lnTo>
                  <a:pt x="2015625" y="0"/>
                </a:lnTo>
                <a:lnTo>
                  <a:pt x="2015625" y="2015625"/>
                </a:lnTo>
                <a:lnTo>
                  <a:pt x="0" y="20156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0800000">
            <a:off x="15046833" y="428884"/>
            <a:ext cx="10297587" cy="10233227"/>
          </a:xfrm>
          <a:custGeom>
            <a:avLst/>
            <a:gdLst/>
            <a:ahLst/>
            <a:cxnLst/>
            <a:rect l="l" t="t" r="r" b="b"/>
            <a:pathLst>
              <a:path w="10297587" h="10233227">
                <a:moveTo>
                  <a:pt x="0" y="0"/>
                </a:moveTo>
                <a:lnTo>
                  <a:pt x="10297587" y="0"/>
                </a:lnTo>
                <a:lnTo>
                  <a:pt x="10297587" y="10233227"/>
                </a:lnTo>
                <a:lnTo>
                  <a:pt x="0" y="102332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0800000">
            <a:off x="17062458" y="6990597"/>
            <a:ext cx="2015625" cy="2015625"/>
          </a:xfrm>
          <a:custGeom>
            <a:avLst/>
            <a:gdLst/>
            <a:ahLst/>
            <a:cxnLst/>
            <a:rect l="l" t="t" r="r" b="b"/>
            <a:pathLst>
              <a:path w="2015625" h="2015625">
                <a:moveTo>
                  <a:pt x="0" y="0"/>
                </a:moveTo>
                <a:lnTo>
                  <a:pt x="2015625" y="0"/>
                </a:lnTo>
                <a:lnTo>
                  <a:pt x="2015625" y="2015625"/>
                </a:lnTo>
                <a:lnTo>
                  <a:pt x="0" y="20156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0800000">
            <a:off x="14856333" y="408743"/>
            <a:ext cx="2015625" cy="2015625"/>
          </a:xfrm>
          <a:custGeom>
            <a:avLst/>
            <a:gdLst/>
            <a:ahLst/>
            <a:cxnLst/>
            <a:rect l="l" t="t" r="r" b="b"/>
            <a:pathLst>
              <a:path w="2015625" h="2015625">
                <a:moveTo>
                  <a:pt x="0" y="0"/>
                </a:moveTo>
                <a:lnTo>
                  <a:pt x="2015625" y="0"/>
                </a:lnTo>
                <a:lnTo>
                  <a:pt x="2015625" y="2015625"/>
                </a:lnTo>
                <a:lnTo>
                  <a:pt x="0" y="20156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2739753" y="5644815"/>
            <a:ext cx="12307080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7000" spc="-140">
                <a:solidFill>
                  <a:srgbClr val="E9CE79"/>
                </a:solidFill>
                <a:latin typeface="Ma Shan Zheng"/>
                <a:ea typeface="Ma Shan Zheng"/>
                <a:cs typeface="Ma Shan Zheng"/>
                <a:sym typeface="Ma Shan Zheng"/>
              </a:rPr>
              <a:t>接受耶稣，不是加入一个宗教。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B2945">
                <a:alpha val="100000"/>
              </a:srgbClr>
            </a:gs>
            <a:gs pos="33333">
              <a:srgbClr val="1B2945">
                <a:alpha val="100000"/>
              </a:srgbClr>
            </a:gs>
            <a:gs pos="66667">
              <a:srgbClr val="1B2945">
                <a:alpha val="100000"/>
              </a:srgbClr>
            </a:gs>
            <a:gs pos="100000">
              <a:srgbClr val="050E22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911430" y="2930190"/>
            <a:ext cx="11838595" cy="1828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spc="-120">
                <a:solidFill>
                  <a:srgbClr val="E9CE79"/>
                </a:solidFill>
                <a:latin typeface="TAN Garland"/>
                <a:ea typeface="TAN Garland"/>
                <a:cs typeface="TAN Garland"/>
                <a:sym typeface="TAN Garland"/>
              </a:rPr>
              <a:t>It’s about entering a relationship.</a:t>
            </a:r>
          </a:p>
        </p:txBody>
      </p:sp>
      <p:sp>
        <p:nvSpPr>
          <p:cNvPr id="3" name="Freeform 3"/>
          <p:cNvSpPr/>
          <p:nvPr/>
        </p:nvSpPr>
        <p:spPr>
          <a:xfrm>
            <a:off x="-7386157" y="-1439555"/>
            <a:ext cx="10297587" cy="10233227"/>
          </a:xfrm>
          <a:custGeom>
            <a:avLst/>
            <a:gdLst/>
            <a:ahLst/>
            <a:cxnLst/>
            <a:rect l="l" t="t" r="r" b="b"/>
            <a:pathLst>
              <a:path w="10297587" h="10233227">
                <a:moveTo>
                  <a:pt x="0" y="0"/>
                </a:moveTo>
                <a:lnTo>
                  <a:pt x="10297587" y="0"/>
                </a:lnTo>
                <a:lnTo>
                  <a:pt x="10297587" y="10233227"/>
                </a:lnTo>
                <a:lnTo>
                  <a:pt x="0" y="102332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895805" y="20888"/>
            <a:ext cx="2015625" cy="2015625"/>
          </a:xfrm>
          <a:custGeom>
            <a:avLst/>
            <a:gdLst/>
            <a:ahLst/>
            <a:cxnLst/>
            <a:rect l="l" t="t" r="r" b="b"/>
            <a:pathLst>
              <a:path w="2015625" h="2015625">
                <a:moveTo>
                  <a:pt x="0" y="0"/>
                </a:moveTo>
                <a:lnTo>
                  <a:pt x="2015625" y="0"/>
                </a:lnTo>
                <a:lnTo>
                  <a:pt x="2015625" y="2015624"/>
                </a:lnTo>
                <a:lnTo>
                  <a:pt x="0" y="20156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200426" y="8793672"/>
            <a:ext cx="2015625" cy="2015625"/>
          </a:xfrm>
          <a:custGeom>
            <a:avLst/>
            <a:gdLst/>
            <a:ahLst/>
            <a:cxnLst/>
            <a:rect l="l" t="t" r="r" b="b"/>
            <a:pathLst>
              <a:path w="2015625" h="2015625">
                <a:moveTo>
                  <a:pt x="0" y="0"/>
                </a:moveTo>
                <a:lnTo>
                  <a:pt x="2015625" y="0"/>
                </a:lnTo>
                <a:lnTo>
                  <a:pt x="2015625" y="2015625"/>
                </a:lnTo>
                <a:lnTo>
                  <a:pt x="0" y="20156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0800000">
            <a:off x="15046833" y="428884"/>
            <a:ext cx="10297587" cy="10233227"/>
          </a:xfrm>
          <a:custGeom>
            <a:avLst/>
            <a:gdLst/>
            <a:ahLst/>
            <a:cxnLst/>
            <a:rect l="l" t="t" r="r" b="b"/>
            <a:pathLst>
              <a:path w="10297587" h="10233227">
                <a:moveTo>
                  <a:pt x="0" y="0"/>
                </a:moveTo>
                <a:lnTo>
                  <a:pt x="10297587" y="0"/>
                </a:lnTo>
                <a:lnTo>
                  <a:pt x="10297587" y="10233227"/>
                </a:lnTo>
                <a:lnTo>
                  <a:pt x="0" y="102332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0800000">
            <a:off x="17062458" y="6990597"/>
            <a:ext cx="2015625" cy="2015625"/>
          </a:xfrm>
          <a:custGeom>
            <a:avLst/>
            <a:gdLst/>
            <a:ahLst/>
            <a:cxnLst/>
            <a:rect l="l" t="t" r="r" b="b"/>
            <a:pathLst>
              <a:path w="2015625" h="2015625">
                <a:moveTo>
                  <a:pt x="0" y="0"/>
                </a:moveTo>
                <a:lnTo>
                  <a:pt x="2015625" y="0"/>
                </a:lnTo>
                <a:lnTo>
                  <a:pt x="2015625" y="2015625"/>
                </a:lnTo>
                <a:lnTo>
                  <a:pt x="0" y="20156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0800000">
            <a:off x="14856333" y="408743"/>
            <a:ext cx="2015625" cy="2015625"/>
          </a:xfrm>
          <a:custGeom>
            <a:avLst/>
            <a:gdLst/>
            <a:ahLst/>
            <a:cxnLst/>
            <a:rect l="l" t="t" r="r" b="b"/>
            <a:pathLst>
              <a:path w="2015625" h="2015625">
                <a:moveTo>
                  <a:pt x="0" y="0"/>
                </a:moveTo>
                <a:lnTo>
                  <a:pt x="2015625" y="0"/>
                </a:lnTo>
                <a:lnTo>
                  <a:pt x="2015625" y="2015625"/>
                </a:lnTo>
                <a:lnTo>
                  <a:pt x="0" y="20156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2739753" y="5644815"/>
            <a:ext cx="12307080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7000" spc="-140">
                <a:solidFill>
                  <a:srgbClr val="E9CE79"/>
                </a:solidFill>
                <a:latin typeface="Ma Shan Zheng"/>
                <a:ea typeface="Ma Shan Zheng"/>
                <a:cs typeface="Ma Shan Zheng"/>
                <a:sym typeface="Ma Shan Zheng"/>
              </a:rPr>
              <a:t>而是进入一段关系。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B2945">
                <a:alpha val="100000"/>
              </a:srgbClr>
            </a:gs>
            <a:gs pos="33333">
              <a:srgbClr val="1B2945">
                <a:alpha val="100000"/>
              </a:srgbClr>
            </a:gs>
            <a:gs pos="66667">
              <a:srgbClr val="1B2945">
                <a:alpha val="100000"/>
              </a:srgbClr>
            </a:gs>
            <a:gs pos="100000">
              <a:srgbClr val="050E22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911430" y="3387390"/>
            <a:ext cx="11838595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spc="-120">
                <a:solidFill>
                  <a:srgbClr val="E9CE79"/>
                </a:solidFill>
                <a:latin typeface="TAN Garland"/>
                <a:ea typeface="TAN Garland"/>
                <a:cs typeface="TAN Garland"/>
                <a:sym typeface="TAN Garland"/>
              </a:rPr>
              <a:t>Is God willing to receive me?</a:t>
            </a:r>
          </a:p>
        </p:txBody>
      </p:sp>
      <p:sp>
        <p:nvSpPr>
          <p:cNvPr id="3" name="Freeform 3"/>
          <p:cNvSpPr/>
          <p:nvPr/>
        </p:nvSpPr>
        <p:spPr>
          <a:xfrm>
            <a:off x="-7386157" y="-1439555"/>
            <a:ext cx="10297587" cy="10233227"/>
          </a:xfrm>
          <a:custGeom>
            <a:avLst/>
            <a:gdLst/>
            <a:ahLst/>
            <a:cxnLst/>
            <a:rect l="l" t="t" r="r" b="b"/>
            <a:pathLst>
              <a:path w="10297587" h="10233227">
                <a:moveTo>
                  <a:pt x="0" y="0"/>
                </a:moveTo>
                <a:lnTo>
                  <a:pt x="10297587" y="0"/>
                </a:lnTo>
                <a:lnTo>
                  <a:pt x="10297587" y="10233227"/>
                </a:lnTo>
                <a:lnTo>
                  <a:pt x="0" y="102332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895805" y="20888"/>
            <a:ext cx="2015625" cy="2015625"/>
          </a:xfrm>
          <a:custGeom>
            <a:avLst/>
            <a:gdLst/>
            <a:ahLst/>
            <a:cxnLst/>
            <a:rect l="l" t="t" r="r" b="b"/>
            <a:pathLst>
              <a:path w="2015625" h="2015625">
                <a:moveTo>
                  <a:pt x="0" y="0"/>
                </a:moveTo>
                <a:lnTo>
                  <a:pt x="2015625" y="0"/>
                </a:lnTo>
                <a:lnTo>
                  <a:pt x="2015625" y="2015624"/>
                </a:lnTo>
                <a:lnTo>
                  <a:pt x="0" y="20156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200426" y="8793672"/>
            <a:ext cx="2015625" cy="2015625"/>
          </a:xfrm>
          <a:custGeom>
            <a:avLst/>
            <a:gdLst/>
            <a:ahLst/>
            <a:cxnLst/>
            <a:rect l="l" t="t" r="r" b="b"/>
            <a:pathLst>
              <a:path w="2015625" h="2015625">
                <a:moveTo>
                  <a:pt x="0" y="0"/>
                </a:moveTo>
                <a:lnTo>
                  <a:pt x="2015625" y="0"/>
                </a:lnTo>
                <a:lnTo>
                  <a:pt x="2015625" y="2015625"/>
                </a:lnTo>
                <a:lnTo>
                  <a:pt x="0" y="20156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0800000">
            <a:off x="15046833" y="428884"/>
            <a:ext cx="10297587" cy="10233227"/>
          </a:xfrm>
          <a:custGeom>
            <a:avLst/>
            <a:gdLst/>
            <a:ahLst/>
            <a:cxnLst/>
            <a:rect l="l" t="t" r="r" b="b"/>
            <a:pathLst>
              <a:path w="10297587" h="10233227">
                <a:moveTo>
                  <a:pt x="0" y="0"/>
                </a:moveTo>
                <a:lnTo>
                  <a:pt x="10297587" y="0"/>
                </a:lnTo>
                <a:lnTo>
                  <a:pt x="10297587" y="10233227"/>
                </a:lnTo>
                <a:lnTo>
                  <a:pt x="0" y="102332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0800000">
            <a:off x="17062458" y="6990597"/>
            <a:ext cx="2015625" cy="2015625"/>
          </a:xfrm>
          <a:custGeom>
            <a:avLst/>
            <a:gdLst/>
            <a:ahLst/>
            <a:cxnLst/>
            <a:rect l="l" t="t" r="r" b="b"/>
            <a:pathLst>
              <a:path w="2015625" h="2015625">
                <a:moveTo>
                  <a:pt x="0" y="0"/>
                </a:moveTo>
                <a:lnTo>
                  <a:pt x="2015625" y="0"/>
                </a:lnTo>
                <a:lnTo>
                  <a:pt x="2015625" y="2015625"/>
                </a:lnTo>
                <a:lnTo>
                  <a:pt x="0" y="20156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0800000">
            <a:off x="14856333" y="408743"/>
            <a:ext cx="2015625" cy="2015625"/>
          </a:xfrm>
          <a:custGeom>
            <a:avLst/>
            <a:gdLst/>
            <a:ahLst/>
            <a:cxnLst/>
            <a:rect l="l" t="t" r="r" b="b"/>
            <a:pathLst>
              <a:path w="2015625" h="2015625">
                <a:moveTo>
                  <a:pt x="0" y="0"/>
                </a:moveTo>
                <a:lnTo>
                  <a:pt x="2015625" y="0"/>
                </a:lnTo>
                <a:lnTo>
                  <a:pt x="2015625" y="2015625"/>
                </a:lnTo>
                <a:lnTo>
                  <a:pt x="0" y="20156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2739753" y="5644815"/>
            <a:ext cx="12307080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7000" spc="-140">
                <a:solidFill>
                  <a:srgbClr val="E9CE79"/>
                </a:solidFill>
                <a:latin typeface="Ma Shan Zheng"/>
                <a:ea typeface="Ma Shan Zheng"/>
                <a:cs typeface="Ma Shan Zheng"/>
                <a:sym typeface="Ma Shan Zheng"/>
              </a:rPr>
              <a:t>神愿不愿意接纳我？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B2945">
                <a:alpha val="100000"/>
              </a:srgbClr>
            </a:gs>
            <a:gs pos="33333">
              <a:srgbClr val="1B2945">
                <a:alpha val="100000"/>
              </a:srgbClr>
            </a:gs>
            <a:gs pos="66667">
              <a:srgbClr val="1B2945">
                <a:alpha val="100000"/>
              </a:srgbClr>
            </a:gs>
            <a:gs pos="100000">
              <a:srgbClr val="050E22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911430" y="3387390"/>
            <a:ext cx="11838595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spc="-120">
                <a:solidFill>
                  <a:srgbClr val="E9CE79"/>
                </a:solidFill>
                <a:latin typeface="TAN Garland"/>
                <a:ea typeface="TAN Garland"/>
                <a:cs typeface="TAN Garland"/>
                <a:sym typeface="TAN Garland"/>
              </a:rPr>
              <a:t>Am I willing to receive Him?</a:t>
            </a:r>
          </a:p>
        </p:txBody>
      </p:sp>
      <p:sp>
        <p:nvSpPr>
          <p:cNvPr id="3" name="Freeform 3"/>
          <p:cNvSpPr/>
          <p:nvPr/>
        </p:nvSpPr>
        <p:spPr>
          <a:xfrm>
            <a:off x="-7386157" y="-1439555"/>
            <a:ext cx="10297587" cy="10233227"/>
          </a:xfrm>
          <a:custGeom>
            <a:avLst/>
            <a:gdLst/>
            <a:ahLst/>
            <a:cxnLst/>
            <a:rect l="l" t="t" r="r" b="b"/>
            <a:pathLst>
              <a:path w="10297587" h="10233227">
                <a:moveTo>
                  <a:pt x="0" y="0"/>
                </a:moveTo>
                <a:lnTo>
                  <a:pt x="10297587" y="0"/>
                </a:lnTo>
                <a:lnTo>
                  <a:pt x="10297587" y="10233227"/>
                </a:lnTo>
                <a:lnTo>
                  <a:pt x="0" y="102332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895805" y="20888"/>
            <a:ext cx="2015625" cy="2015625"/>
          </a:xfrm>
          <a:custGeom>
            <a:avLst/>
            <a:gdLst/>
            <a:ahLst/>
            <a:cxnLst/>
            <a:rect l="l" t="t" r="r" b="b"/>
            <a:pathLst>
              <a:path w="2015625" h="2015625">
                <a:moveTo>
                  <a:pt x="0" y="0"/>
                </a:moveTo>
                <a:lnTo>
                  <a:pt x="2015625" y="0"/>
                </a:lnTo>
                <a:lnTo>
                  <a:pt x="2015625" y="2015624"/>
                </a:lnTo>
                <a:lnTo>
                  <a:pt x="0" y="20156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200426" y="8793672"/>
            <a:ext cx="2015625" cy="2015625"/>
          </a:xfrm>
          <a:custGeom>
            <a:avLst/>
            <a:gdLst/>
            <a:ahLst/>
            <a:cxnLst/>
            <a:rect l="l" t="t" r="r" b="b"/>
            <a:pathLst>
              <a:path w="2015625" h="2015625">
                <a:moveTo>
                  <a:pt x="0" y="0"/>
                </a:moveTo>
                <a:lnTo>
                  <a:pt x="2015625" y="0"/>
                </a:lnTo>
                <a:lnTo>
                  <a:pt x="2015625" y="2015625"/>
                </a:lnTo>
                <a:lnTo>
                  <a:pt x="0" y="20156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0800000">
            <a:off x="15046833" y="428884"/>
            <a:ext cx="10297587" cy="10233227"/>
          </a:xfrm>
          <a:custGeom>
            <a:avLst/>
            <a:gdLst/>
            <a:ahLst/>
            <a:cxnLst/>
            <a:rect l="l" t="t" r="r" b="b"/>
            <a:pathLst>
              <a:path w="10297587" h="10233227">
                <a:moveTo>
                  <a:pt x="0" y="0"/>
                </a:moveTo>
                <a:lnTo>
                  <a:pt x="10297587" y="0"/>
                </a:lnTo>
                <a:lnTo>
                  <a:pt x="10297587" y="10233227"/>
                </a:lnTo>
                <a:lnTo>
                  <a:pt x="0" y="102332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0800000">
            <a:off x="17062458" y="6990597"/>
            <a:ext cx="2015625" cy="2015625"/>
          </a:xfrm>
          <a:custGeom>
            <a:avLst/>
            <a:gdLst/>
            <a:ahLst/>
            <a:cxnLst/>
            <a:rect l="l" t="t" r="r" b="b"/>
            <a:pathLst>
              <a:path w="2015625" h="2015625">
                <a:moveTo>
                  <a:pt x="0" y="0"/>
                </a:moveTo>
                <a:lnTo>
                  <a:pt x="2015625" y="0"/>
                </a:lnTo>
                <a:lnTo>
                  <a:pt x="2015625" y="2015625"/>
                </a:lnTo>
                <a:lnTo>
                  <a:pt x="0" y="20156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0800000">
            <a:off x="14856333" y="408743"/>
            <a:ext cx="2015625" cy="2015625"/>
          </a:xfrm>
          <a:custGeom>
            <a:avLst/>
            <a:gdLst/>
            <a:ahLst/>
            <a:cxnLst/>
            <a:rect l="l" t="t" r="r" b="b"/>
            <a:pathLst>
              <a:path w="2015625" h="2015625">
                <a:moveTo>
                  <a:pt x="0" y="0"/>
                </a:moveTo>
                <a:lnTo>
                  <a:pt x="2015625" y="0"/>
                </a:lnTo>
                <a:lnTo>
                  <a:pt x="2015625" y="2015625"/>
                </a:lnTo>
                <a:lnTo>
                  <a:pt x="0" y="20156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2739753" y="5644815"/>
            <a:ext cx="12307080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7000" spc="-140">
                <a:solidFill>
                  <a:srgbClr val="E9CE79"/>
                </a:solidFill>
                <a:latin typeface="Ma Shan Zheng"/>
                <a:ea typeface="Ma Shan Zheng"/>
                <a:cs typeface="Ma Shan Zheng"/>
                <a:sym typeface="Ma Shan Zheng"/>
              </a:rPr>
              <a:t>我愿不愿意接受祂？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B2945">
                <a:alpha val="100000"/>
              </a:srgbClr>
            </a:gs>
            <a:gs pos="33333">
              <a:srgbClr val="1B2945">
                <a:alpha val="100000"/>
              </a:srgbClr>
            </a:gs>
            <a:gs pos="66667">
              <a:srgbClr val="1B2945">
                <a:alpha val="100000"/>
              </a:srgbClr>
            </a:gs>
            <a:gs pos="100000">
              <a:srgbClr val="050E22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223872" y="1866900"/>
            <a:ext cx="9035428" cy="194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160"/>
              </a:lnSpc>
              <a:spcBef>
                <a:spcPct val="0"/>
              </a:spcBef>
            </a:pPr>
            <a:r>
              <a:rPr lang="en-US" sz="4300" spc="-86">
                <a:solidFill>
                  <a:srgbClr val="E9CE79"/>
                </a:solidFill>
                <a:latin typeface="TAN Garland"/>
                <a:ea typeface="TAN Garland"/>
                <a:cs typeface="TAN Garland"/>
                <a:sym typeface="TAN Garland"/>
              </a:rPr>
              <a:t>“Come to Me, all who are weary and</a:t>
            </a:r>
            <a:r>
              <a:rPr lang="en-US" sz="4300" u="none" strike="noStrike" spc="-86">
                <a:solidFill>
                  <a:srgbClr val="E9CE79"/>
                </a:solidFill>
                <a:latin typeface="TAN Garland"/>
                <a:ea typeface="TAN Garland"/>
                <a:cs typeface="TAN Garland"/>
                <a:sym typeface="TAN Garland"/>
              </a:rPr>
              <a:t> burdened, and I will give you rest.”</a:t>
            </a:r>
          </a:p>
        </p:txBody>
      </p:sp>
      <p:sp>
        <p:nvSpPr>
          <p:cNvPr id="3" name="Freeform 3"/>
          <p:cNvSpPr/>
          <p:nvPr/>
        </p:nvSpPr>
        <p:spPr>
          <a:xfrm rot="-10800000">
            <a:off x="15046833" y="428884"/>
            <a:ext cx="10297587" cy="10233227"/>
          </a:xfrm>
          <a:custGeom>
            <a:avLst/>
            <a:gdLst/>
            <a:ahLst/>
            <a:cxnLst/>
            <a:rect l="l" t="t" r="r" b="b"/>
            <a:pathLst>
              <a:path w="10297587" h="10233227">
                <a:moveTo>
                  <a:pt x="0" y="0"/>
                </a:moveTo>
                <a:lnTo>
                  <a:pt x="10297587" y="0"/>
                </a:lnTo>
                <a:lnTo>
                  <a:pt x="10297587" y="10233227"/>
                </a:lnTo>
                <a:lnTo>
                  <a:pt x="0" y="102332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800000">
            <a:off x="17062458" y="6990597"/>
            <a:ext cx="2015625" cy="2015625"/>
          </a:xfrm>
          <a:custGeom>
            <a:avLst/>
            <a:gdLst/>
            <a:ahLst/>
            <a:cxnLst/>
            <a:rect l="l" t="t" r="r" b="b"/>
            <a:pathLst>
              <a:path w="2015625" h="2015625">
                <a:moveTo>
                  <a:pt x="0" y="0"/>
                </a:moveTo>
                <a:lnTo>
                  <a:pt x="2015625" y="0"/>
                </a:lnTo>
                <a:lnTo>
                  <a:pt x="2015625" y="2015625"/>
                </a:lnTo>
                <a:lnTo>
                  <a:pt x="0" y="20156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0800000">
            <a:off x="14856333" y="408743"/>
            <a:ext cx="2015625" cy="2015625"/>
          </a:xfrm>
          <a:custGeom>
            <a:avLst/>
            <a:gdLst/>
            <a:ahLst/>
            <a:cxnLst/>
            <a:rect l="l" t="t" r="r" b="b"/>
            <a:pathLst>
              <a:path w="2015625" h="2015625">
                <a:moveTo>
                  <a:pt x="0" y="0"/>
                </a:moveTo>
                <a:lnTo>
                  <a:pt x="2015625" y="0"/>
                </a:lnTo>
                <a:lnTo>
                  <a:pt x="2015625" y="2015625"/>
                </a:lnTo>
                <a:lnTo>
                  <a:pt x="0" y="20156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513318" y="1028700"/>
            <a:ext cx="6824729" cy="8229600"/>
          </a:xfrm>
          <a:custGeom>
            <a:avLst/>
            <a:gdLst/>
            <a:ahLst/>
            <a:cxnLst/>
            <a:rect l="l" t="t" r="r" b="b"/>
            <a:pathLst>
              <a:path w="6824729" h="8229600">
                <a:moveTo>
                  <a:pt x="0" y="0"/>
                </a:moveTo>
                <a:lnTo>
                  <a:pt x="6824729" y="0"/>
                </a:lnTo>
                <a:lnTo>
                  <a:pt x="682472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1589" t="-5106" r="-72261" b="-510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8223872" y="5535973"/>
            <a:ext cx="9159119" cy="1552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120"/>
              </a:lnSpc>
              <a:spcBef>
                <a:spcPct val="0"/>
              </a:spcBef>
            </a:pPr>
            <a:r>
              <a:rPr lang="en-US" sz="5100" spc="-102">
                <a:solidFill>
                  <a:srgbClr val="E9CE79"/>
                </a:solidFill>
                <a:latin typeface="Ma Shan Zheng"/>
                <a:ea typeface="Ma Shan Zheng"/>
                <a:cs typeface="Ma Shan Zheng"/>
                <a:sym typeface="Ma Shan Zheng"/>
              </a:rPr>
              <a:t>“凡劳苦担重担的人，可以到我这里来，我就使你们得安息</a:t>
            </a:r>
            <a:r>
              <a:rPr lang="en-US" sz="5100" u="none" strike="noStrike" spc="-102">
                <a:solidFill>
                  <a:srgbClr val="E9CE79"/>
                </a:solidFill>
                <a:latin typeface="Ma Shan Zheng"/>
                <a:ea typeface="Ma Shan Zheng"/>
                <a:cs typeface="Ma Shan Zheng"/>
                <a:sym typeface="Ma Shan Zheng"/>
              </a:rPr>
              <a:t>。”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234553" y="4066677"/>
            <a:ext cx="3014067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E9CE79"/>
                </a:solidFill>
                <a:latin typeface="Canva Sans"/>
                <a:ea typeface="Canva Sans"/>
                <a:cs typeface="Canva Sans"/>
                <a:sym typeface="Canva Sans"/>
              </a:rPr>
              <a:t>Matthew 11:28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323998" y="7665352"/>
            <a:ext cx="2835176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E9CE79"/>
                </a:solidFill>
                <a:latin typeface="Ma Shan Zheng"/>
                <a:ea typeface="Ma Shan Zheng"/>
                <a:cs typeface="Ma Shan Zheng"/>
                <a:sym typeface="Ma Shan Zheng"/>
              </a:rPr>
              <a:t>马太福音 11:28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B2945">
                <a:alpha val="100000"/>
              </a:srgbClr>
            </a:gs>
            <a:gs pos="33333">
              <a:srgbClr val="1B2945">
                <a:alpha val="100000"/>
              </a:srgbClr>
            </a:gs>
            <a:gs pos="66667">
              <a:srgbClr val="1B2945">
                <a:alpha val="100000"/>
              </a:srgbClr>
            </a:gs>
            <a:gs pos="100000">
              <a:srgbClr val="050E22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223872" y="1866900"/>
            <a:ext cx="9035428" cy="194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160"/>
              </a:lnSpc>
              <a:spcBef>
                <a:spcPct val="0"/>
              </a:spcBef>
            </a:pPr>
            <a:r>
              <a:rPr lang="en-US" sz="4300" spc="-86">
                <a:solidFill>
                  <a:srgbClr val="E9CE79"/>
                </a:solidFill>
                <a:latin typeface="TAN Garland"/>
                <a:ea typeface="TAN Garland"/>
                <a:cs typeface="TAN Garland"/>
                <a:sym typeface="TAN Garland"/>
              </a:rPr>
              <a:t>“Today in the town of David a Savior has been</a:t>
            </a:r>
            <a:r>
              <a:rPr lang="en-US" sz="4300" u="none" strike="noStrike" spc="-86">
                <a:solidFill>
                  <a:srgbClr val="E9CE79"/>
                </a:solidFill>
                <a:latin typeface="TAN Garland"/>
                <a:ea typeface="TAN Garland"/>
                <a:cs typeface="TAN Garland"/>
                <a:sym typeface="TAN Garland"/>
              </a:rPr>
              <a:t> born to you; he is the Messiah, the Lord. “</a:t>
            </a:r>
          </a:p>
        </p:txBody>
      </p:sp>
      <p:sp>
        <p:nvSpPr>
          <p:cNvPr id="3" name="Freeform 3"/>
          <p:cNvSpPr/>
          <p:nvPr/>
        </p:nvSpPr>
        <p:spPr>
          <a:xfrm rot="-10800000">
            <a:off x="15046833" y="428884"/>
            <a:ext cx="10297587" cy="10233227"/>
          </a:xfrm>
          <a:custGeom>
            <a:avLst/>
            <a:gdLst/>
            <a:ahLst/>
            <a:cxnLst/>
            <a:rect l="l" t="t" r="r" b="b"/>
            <a:pathLst>
              <a:path w="10297587" h="10233227">
                <a:moveTo>
                  <a:pt x="0" y="0"/>
                </a:moveTo>
                <a:lnTo>
                  <a:pt x="10297587" y="0"/>
                </a:lnTo>
                <a:lnTo>
                  <a:pt x="10297587" y="10233227"/>
                </a:lnTo>
                <a:lnTo>
                  <a:pt x="0" y="102332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800000">
            <a:off x="17062458" y="6990597"/>
            <a:ext cx="2015625" cy="2015625"/>
          </a:xfrm>
          <a:custGeom>
            <a:avLst/>
            <a:gdLst/>
            <a:ahLst/>
            <a:cxnLst/>
            <a:rect l="l" t="t" r="r" b="b"/>
            <a:pathLst>
              <a:path w="2015625" h="2015625">
                <a:moveTo>
                  <a:pt x="0" y="0"/>
                </a:moveTo>
                <a:lnTo>
                  <a:pt x="2015625" y="0"/>
                </a:lnTo>
                <a:lnTo>
                  <a:pt x="2015625" y="2015625"/>
                </a:lnTo>
                <a:lnTo>
                  <a:pt x="0" y="20156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0800000">
            <a:off x="14856333" y="408743"/>
            <a:ext cx="2015625" cy="2015625"/>
          </a:xfrm>
          <a:custGeom>
            <a:avLst/>
            <a:gdLst/>
            <a:ahLst/>
            <a:cxnLst/>
            <a:rect l="l" t="t" r="r" b="b"/>
            <a:pathLst>
              <a:path w="2015625" h="2015625">
                <a:moveTo>
                  <a:pt x="0" y="0"/>
                </a:moveTo>
                <a:lnTo>
                  <a:pt x="2015625" y="0"/>
                </a:lnTo>
                <a:lnTo>
                  <a:pt x="2015625" y="2015625"/>
                </a:lnTo>
                <a:lnTo>
                  <a:pt x="0" y="20156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28700" y="1028700"/>
            <a:ext cx="6661418" cy="8109579"/>
          </a:xfrm>
          <a:custGeom>
            <a:avLst/>
            <a:gdLst/>
            <a:ahLst/>
            <a:cxnLst/>
            <a:rect l="l" t="t" r="r" b="b"/>
            <a:pathLst>
              <a:path w="6661418" h="8109579">
                <a:moveTo>
                  <a:pt x="0" y="0"/>
                </a:moveTo>
                <a:lnTo>
                  <a:pt x="6661418" y="0"/>
                </a:lnTo>
                <a:lnTo>
                  <a:pt x="6661418" y="8109579"/>
                </a:lnTo>
                <a:lnTo>
                  <a:pt x="0" y="81095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6827" r="-7959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8223872" y="5535973"/>
            <a:ext cx="9159119" cy="1552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120"/>
              </a:lnSpc>
              <a:spcBef>
                <a:spcPct val="0"/>
              </a:spcBef>
            </a:pPr>
            <a:r>
              <a:rPr lang="en-US" sz="5100" spc="-102">
                <a:solidFill>
                  <a:srgbClr val="E9CE79"/>
                </a:solidFill>
                <a:latin typeface="Ma Shan Zheng"/>
                <a:ea typeface="Ma Shan Zheng"/>
                <a:cs typeface="Ma Shan Zheng"/>
                <a:sym typeface="Ma Shan Zheng"/>
              </a:rPr>
              <a:t>“今 天 在 大 卫 的 城 里 ， 为 你 们 生 了 救 主 ， 就 是 主</a:t>
            </a:r>
            <a:r>
              <a:rPr lang="en-US" sz="5100" u="none" strike="noStrike" spc="-102">
                <a:solidFill>
                  <a:srgbClr val="E9CE79"/>
                </a:solidFill>
                <a:latin typeface="Ma Shan Zheng"/>
                <a:ea typeface="Ma Shan Zheng"/>
                <a:cs typeface="Ma Shan Zheng"/>
                <a:sym typeface="Ma Shan Zheng"/>
              </a:rPr>
              <a:t> 基 督 。”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746000" y="4066677"/>
            <a:ext cx="1991171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E9CE79"/>
                </a:solidFill>
                <a:latin typeface="Canva Sans"/>
                <a:ea typeface="Canva Sans"/>
                <a:cs typeface="Canva Sans"/>
                <a:sym typeface="Canva Sans"/>
              </a:rPr>
              <a:t>Luke 2:11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570309" y="7665352"/>
            <a:ext cx="2342555" cy="58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E9CE79"/>
                </a:solidFill>
                <a:latin typeface="Ma Shan Zheng"/>
                <a:ea typeface="Ma Shan Zheng"/>
                <a:cs typeface="Ma Shan Zheng"/>
                <a:sym typeface="Ma Shan Zheng"/>
              </a:rPr>
              <a:t>路加福音 2:11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B2945">
                <a:alpha val="100000"/>
              </a:srgbClr>
            </a:gs>
            <a:gs pos="33333">
              <a:srgbClr val="1B2945">
                <a:alpha val="100000"/>
              </a:srgbClr>
            </a:gs>
            <a:gs pos="66667">
              <a:srgbClr val="1B2945">
                <a:alpha val="100000"/>
              </a:srgbClr>
            </a:gs>
            <a:gs pos="100000">
              <a:srgbClr val="050E22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15046833" y="428884"/>
            <a:ext cx="10297587" cy="10233227"/>
          </a:xfrm>
          <a:custGeom>
            <a:avLst/>
            <a:gdLst/>
            <a:ahLst/>
            <a:cxnLst/>
            <a:rect l="l" t="t" r="r" b="b"/>
            <a:pathLst>
              <a:path w="10297587" h="10233227">
                <a:moveTo>
                  <a:pt x="0" y="0"/>
                </a:moveTo>
                <a:lnTo>
                  <a:pt x="10297587" y="0"/>
                </a:lnTo>
                <a:lnTo>
                  <a:pt x="10297587" y="10233227"/>
                </a:lnTo>
                <a:lnTo>
                  <a:pt x="0" y="102332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17062458" y="6990597"/>
            <a:ext cx="2015625" cy="2015625"/>
          </a:xfrm>
          <a:custGeom>
            <a:avLst/>
            <a:gdLst/>
            <a:ahLst/>
            <a:cxnLst/>
            <a:rect l="l" t="t" r="r" b="b"/>
            <a:pathLst>
              <a:path w="2015625" h="2015625">
                <a:moveTo>
                  <a:pt x="0" y="0"/>
                </a:moveTo>
                <a:lnTo>
                  <a:pt x="2015625" y="0"/>
                </a:lnTo>
                <a:lnTo>
                  <a:pt x="2015625" y="2015625"/>
                </a:lnTo>
                <a:lnTo>
                  <a:pt x="0" y="20156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800000">
            <a:off x="14856333" y="408743"/>
            <a:ext cx="2015625" cy="2015625"/>
          </a:xfrm>
          <a:custGeom>
            <a:avLst/>
            <a:gdLst/>
            <a:ahLst/>
            <a:cxnLst/>
            <a:rect l="l" t="t" r="r" b="b"/>
            <a:pathLst>
              <a:path w="2015625" h="2015625">
                <a:moveTo>
                  <a:pt x="0" y="0"/>
                </a:moveTo>
                <a:lnTo>
                  <a:pt x="2015625" y="0"/>
                </a:lnTo>
                <a:lnTo>
                  <a:pt x="2015625" y="2015625"/>
                </a:lnTo>
                <a:lnTo>
                  <a:pt x="0" y="20156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7386157" y="-1439555"/>
            <a:ext cx="10297587" cy="10233227"/>
          </a:xfrm>
          <a:custGeom>
            <a:avLst/>
            <a:gdLst/>
            <a:ahLst/>
            <a:cxnLst/>
            <a:rect l="l" t="t" r="r" b="b"/>
            <a:pathLst>
              <a:path w="10297587" h="10233227">
                <a:moveTo>
                  <a:pt x="0" y="0"/>
                </a:moveTo>
                <a:lnTo>
                  <a:pt x="10297587" y="0"/>
                </a:lnTo>
                <a:lnTo>
                  <a:pt x="10297587" y="10233227"/>
                </a:lnTo>
                <a:lnTo>
                  <a:pt x="0" y="102332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95805" y="20888"/>
            <a:ext cx="2015625" cy="2015625"/>
          </a:xfrm>
          <a:custGeom>
            <a:avLst/>
            <a:gdLst/>
            <a:ahLst/>
            <a:cxnLst/>
            <a:rect l="l" t="t" r="r" b="b"/>
            <a:pathLst>
              <a:path w="2015625" h="2015625">
                <a:moveTo>
                  <a:pt x="0" y="0"/>
                </a:moveTo>
                <a:lnTo>
                  <a:pt x="2015625" y="0"/>
                </a:lnTo>
                <a:lnTo>
                  <a:pt x="2015625" y="2015624"/>
                </a:lnTo>
                <a:lnTo>
                  <a:pt x="0" y="20156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200426" y="8793672"/>
            <a:ext cx="2015625" cy="2015625"/>
          </a:xfrm>
          <a:custGeom>
            <a:avLst/>
            <a:gdLst/>
            <a:ahLst/>
            <a:cxnLst/>
            <a:rect l="l" t="t" r="r" b="b"/>
            <a:pathLst>
              <a:path w="2015625" h="2015625">
                <a:moveTo>
                  <a:pt x="0" y="0"/>
                </a:moveTo>
                <a:lnTo>
                  <a:pt x="2015625" y="0"/>
                </a:lnTo>
                <a:lnTo>
                  <a:pt x="2015625" y="2015625"/>
                </a:lnTo>
                <a:lnTo>
                  <a:pt x="0" y="20156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756373" y="1028700"/>
            <a:ext cx="10775254" cy="8229600"/>
          </a:xfrm>
          <a:custGeom>
            <a:avLst/>
            <a:gdLst/>
            <a:ahLst/>
            <a:cxnLst/>
            <a:rect l="l" t="t" r="r" b="b"/>
            <a:pathLst>
              <a:path w="10775254" h="8229600">
                <a:moveTo>
                  <a:pt x="0" y="0"/>
                </a:moveTo>
                <a:lnTo>
                  <a:pt x="10775254" y="0"/>
                </a:lnTo>
                <a:lnTo>
                  <a:pt x="1077525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B2945">
                <a:alpha val="100000"/>
              </a:srgbClr>
            </a:gs>
            <a:gs pos="33333">
              <a:srgbClr val="1B2945">
                <a:alpha val="100000"/>
              </a:srgbClr>
            </a:gs>
            <a:gs pos="66667">
              <a:srgbClr val="1B2945">
                <a:alpha val="100000"/>
              </a:srgbClr>
            </a:gs>
            <a:gs pos="100000">
              <a:srgbClr val="050E22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15046833" y="428884"/>
            <a:ext cx="10297587" cy="10233227"/>
          </a:xfrm>
          <a:custGeom>
            <a:avLst/>
            <a:gdLst/>
            <a:ahLst/>
            <a:cxnLst/>
            <a:rect l="l" t="t" r="r" b="b"/>
            <a:pathLst>
              <a:path w="10297587" h="10233227">
                <a:moveTo>
                  <a:pt x="0" y="0"/>
                </a:moveTo>
                <a:lnTo>
                  <a:pt x="10297587" y="0"/>
                </a:lnTo>
                <a:lnTo>
                  <a:pt x="10297587" y="10233227"/>
                </a:lnTo>
                <a:lnTo>
                  <a:pt x="0" y="102332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17062458" y="6990597"/>
            <a:ext cx="2015625" cy="2015625"/>
          </a:xfrm>
          <a:custGeom>
            <a:avLst/>
            <a:gdLst/>
            <a:ahLst/>
            <a:cxnLst/>
            <a:rect l="l" t="t" r="r" b="b"/>
            <a:pathLst>
              <a:path w="2015625" h="2015625">
                <a:moveTo>
                  <a:pt x="0" y="0"/>
                </a:moveTo>
                <a:lnTo>
                  <a:pt x="2015625" y="0"/>
                </a:lnTo>
                <a:lnTo>
                  <a:pt x="2015625" y="2015625"/>
                </a:lnTo>
                <a:lnTo>
                  <a:pt x="0" y="20156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800000">
            <a:off x="14856333" y="408743"/>
            <a:ext cx="2015625" cy="2015625"/>
          </a:xfrm>
          <a:custGeom>
            <a:avLst/>
            <a:gdLst/>
            <a:ahLst/>
            <a:cxnLst/>
            <a:rect l="l" t="t" r="r" b="b"/>
            <a:pathLst>
              <a:path w="2015625" h="2015625">
                <a:moveTo>
                  <a:pt x="0" y="0"/>
                </a:moveTo>
                <a:lnTo>
                  <a:pt x="2015625" y="0"/>
                </a:lnTo>
                <a:lnTo>
                  <a:pt x="2015625" y="2015625"/>
                </a:lnTo>
                <a:lnTo>
                  <a:pt x="0" y="20156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7386157" y="-1439555"/>
            <a:ext cx="10297587" cy="10233227"/>
          </a:xfrm>
          <a:custGeom>
            <a:avLst/>
            <a:gdLst/>
            <a:ahLst/>
            <a:cxnLst/>
            <a:rect l="l" t="t" r="r" b="b"/>
            <a:pathLst>
              <a:path w="10297587" h="10233227">
                <a:moveTo>
                  <a:pt x="0" y="0"/>
                </a:moveTo>
                <a:lnTo>
                  <a:pt x="10297587" y="0"/>
                </a:lnTo>
                <a:lnTo>
                  <a:pt x="10297587" y="10233227"/>
                </a:lnTo>
                <a:lnTo>
                  <a:pt x="0" y="102332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95805" y="20888"/>
            <a:ext cx="2015625" cy="2015625"/>
          </a:xfrm>
          <a:custGeom>
            <a:avLst/>
            <a:gdLst/>
            <a:ahLst/>
            <a:cxnLst/>
            <a:rect l="l" t="t" r="r" b="b"/>
            <a:pathLst>
              <a:path w="2015625" h="2015625">
                <a:moveTo>
                  <a:pt x="0" y="0"/>
                </a:moveTo>
                <a:lnTo>
                  <a:pt x="2015625" y="0"/>
                </a:lnTo>
                <a:lnTo>
                  <a:pt x="2015625" y="2015624"/>
                </a:lnTo>
                <a:lnTo>
                  <a:pt x="0" y="20156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200426" y="8793672"/>
            <a:ext cx="2015625" cy="2015625"/>
          </a:xfrm>
          <a:custGeom>
            <a:avLst/>
            <a:gdLst/>
            <a:ahLst/>
            <a:cxnLst/>
            <a:rect l="l" t="t" r="r" b="b"/>
            <a:pathLst>
              <a:path w="2015625" h="2015625">
                <a:moveTo>
                  <a:pt x="0" y="0"/>
                </a:moveTo>
                <a:lnTo>
                  <a:pt x="2015625" y="0"/>
                </a:lnTo>
                <a:lnTo>
                  <a:pt x="2015625" y="2015625"/>
                </a:lnTo>
                <a:lnTo>
                  <a:pt x="0" y="20156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514267" y="2556500"/>
            <a:ext cx="5259466" cy="5173999"/>
          </a:xfrm>
          <a:custGeom>
            <a:avLst/>
            <a:gdLst/>
            <a:ahLst/>
            <a:cxnLst/>
            <a:rect l="l" t="t" r="r" b="b"/>
            <a:pathLst>
              <a:path w="5259466" h="5173999">
                <a:moveTo>
                  <a:pt x="0" y="0"/>
                </a:moveTo>
                <a:lnTo>
                  <a:pt x="5259466" y="0"/>
                </a:lnTo>
                <a:lnTo>
                  <a:pt x="5259466" y="5174000"/>
                </a:lnTo>
                <a:lnTo>
                  <a:pt x="0" y="5174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B2945">
                <a:alpha val="100000"/>
              </a:srgbClr>
            </a:gs>
            <a:gs pos="33333">
              <a:srgbClr val="1B2945">
                <a:alpha val="100000"/>
              </a:srgbClr>
            </a:gs>
            <a:gs pos="66667">
              <a:srgbClr val="1B2945">
                <a:alpha val="100000"/>
              </a:srgbClr>
            </a:gs>
            <a:gs pos="100000">
              <a:srgbClr val="050E22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15046833" y="428884"/>
            <a:ext cx="10297587" cy="10233227"/>
          </a:xfrm>
          <a:custGeom>
            <a:avLst/>
            <a:gdLst/>
            <a:ahLst/>
            <a:cxnLst/>
            <a:rect l="l" t="t" r="r" b="b"/>
            <a:pathLst>
              <a:path w="10297587" h="10233227">
                <a:moveTo>
                  <a:pt x="0" y="0"/>
                </a:moveTo>
                <a:lnTo>
                  <a:pt x="10297587" y="0"/>
                </a:lnTo>
                <a:lnTo>
                  <a:pt x="10297587" y="10233227"/>
                </a:lnTo>
                <a:lnTo>
                  <a:pt x="0" y="102332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17062458" y="6990597"/>
            <a:ext cx="2015625" cy="2015625"/>
          </a:xfrm>
          <a:custGeom>
            <a:avLst/>
            <a:gdLst/>
            <a:ahLst/>
            <a:cxnLst/>
            <a:rect l="l" t="t" r="r" b="b"/>
            <a:pathLst>
              <a:path w="2015625" h="2015625">
                <a:moveTo>
                  <a:pt x="0" y="0"/>
                </a:moveTo>
                <a:lnTo>
                  <a:pt x="2015625" y="0"/>
                </a:lnTo>
                <a:lnTo>
                  <a:pt x="2015625" y="2015625"/>
                </a:lnTo>
                <a:lnTo>
                  <a:pt x="0" y="20156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800000">
            <a:off x="14856333" y="408743"/>
            <a:ext cx="2015625" cy="2015625"/>
          </a:xfrm>
          <a:custGeom>
            <a:avLst/>
            <a:gdLst/>
            <a:ahLst/>
            <a:cxnLst/>
            <a:rect l="l" t="t" r="r" b="b"/>
            <a:pathLst>
              <a:path w="2015625" h="2015625">
                <a:moveTo>
                  <a:pt x="0" y="0"/>
                </a:moveTo>
                <a:lnTo>
                  <a:pt x="2015625" y="0"/>
                </a:lnTo>
                <a:lnTo>
                  <a:pt x="2015625" y="2015625"/>
                </a:lnTo>
                <a:lnTo>
                  <a:pt x="0" y="20156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7386157" y="-1439555"/>
            <a:ext cx="10297587" cy="10233227"/>
          </a:xfrm>
          <a:custGeom>
            <a:avLst/>
            <a:gdLst/>
            <a:ahLst/>
            <a:cxnLst/>
            <a:rect l="l" t="t" r="r" b="b"/>
            <a:pathLst>
              <a:path w="10297587" h="10233227">
                <a:moveTo>
                  <a:pt x="0" y="0"/>
                </a:moveTo>
                <a:lnTo>
                  <a:pt x="10297587" y="0"/>
                </a:lnTo>
                <a:lnTo>
                  <a:pt x="10297587" y="10233227"/>
                </a:lnTo>
                <a:lnTo>
                  <a:pt x="0" y="102332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95805" y="20888"/>
            <a:ext cx="2015625" cy="2015625"/>
          </a:xfrm>
          <a:custGeom>
            <a:avLst/>
            <a:gdLst/>
            <a:ahLst/>
            <a:cxnLst/>
            <a:rect l="l" t="t" r="r" b="b"/>
            <a:pathLst>
              <a:path w="2015625" h="2015625">
                <a:moveTo>
                  <a:pt x="0" y="0"/>
                </a:moveTo>
                <a:lnTo>
                  <a:pt x="2015625" y="0"/>
                </a:lnTo>
                <a:lnTo>
                  <a:pt x="2015625" y="2015624"/>
                </a:lnTo>
                <a:lnTo>
                  <a:pt x="0" y="20156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200426" y="8793672"/>
            <a:ext cx="2015625" cy="2015625"/>
          </a:xfrm>
          <a:custGeom>
            <a:avLst/>
            <a:gdLst/>
            <a:ahLst/>
            <a:cxnLst/>
            <a:rect l="l" t="t" r="r" b="b"/>
            <a:pathLst>
              <a:path w="2015625" h="2015625">
                <a:moveTo>
                  <a:pt x="0" y="0"/>
                </a:moveTo>
                <a:lnTo>
                  <a:pt x="2015625" y="0"/>
                </a:lnTo>
                <a:lnTo>
                  <a:pt x="2015625" y="2015625"/>
                </a:lnTo>
                <a:lnTo>
                  <a:pt x="0" y="20156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413917" y="1028700"/>
            <a:ext cx="11632917" cy="7764972"/>
          </a:xfrm>
          <a:custGeom>
            <a:avLst/>
            <a:gdLst/>
            <a:ahLst/>
            <a:cxnLst/>
            <a:rect l="l" t="t" r="r" b="b"/>
            <a:pathLst>
              <a:path w="11632917" h="7764972">
                <a:moveTo>
                  <a:pt x="0" y="0"/>
                </a:moveTo>
                <a:lnTo>
                  <a:pt x="11632916" y="0"/>
                </a:lnTo>
                <a:lnTo>
                  <a:pt x="11632916" y="7764972"/>
                </a:lnTo>
                <a:lnTo>
                  <a:pt x="0" y="776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B2945">
                <a:alpha val="100000"/>
              </a:srgbClr>
            </a:gs>
            <a:gs pos="33333">
              <a:srgbClr val="1B2945">
                <a:alpha val="100000"/>
              </a:srgbClr>
            </a:gs>
            <a:gs pos="66667">
              <a:srgbClr val="1B2945">
                <a:alpha val="100000"/>
              </a:srgbClr>
            </a:gs>
            <a:gs pos="100000">
              <a:srgbClr val="050E22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10375" y="2424368"/>
            <a:ext cx="13369676" cy="3286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7200" spc="-144">
                <a:solidFill>
                  <a:srgbClr val="E9CE79"/>
                </a:solidFill>
                <a:latin typeface="TAN Garland"/>
                <a:ea typeface="TAN Garland"/>
                <a:cs typeface="TAN Garland"/>
                <a:sym typeface="TAN Garland"/>
              </a:rPr>
              <a:t>Is there a promise in life I can actually depend on?</a:t>
            </a:r>
          </a:p>
          <a:p>
            <a:pPr algn="ctr">
              <a:lnSpc>
                <a:spcPts val="8640"/>
              </a:lnSpc>
            </a:pPr>
            <a:endParaRPr lang="en-US" sz="7200" spc="-144">
              <a:solidFill>
                <a:srgbClr val="E9CE79"/>
              </a:solidFill>
              <a:latin typeface="TAN Garland"/>
              <a:ea typeface="TAN Garland"/>
              <a:cs typeface="TAN Garland"/>
              <a:sym typeface="TAN Garland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7386157" y="-1439555"/>
            <a:ext cx="10297587" cy="10233227"/>
          </a:xfrm>
          <a:custGeom>
            <a:avLst/>
            <a:gdLst/>
            <a:ahLst/>
            <a:cxnLst/>
            <a:rect l="l" t="t" r="r" b="b"/>
            <a:pathLst>
              <a:path w="10297587" h="10233227">
                <a:moveTo>
                  <a:pt x="0" y="0"/>
                </a:moveTo>
                <a:lnTo>
                  <a:pt x="10297587" y="0"/>
                </a:lnTo>
                <a:lnTo>
                  <a:pt x="10297587" y="10233227"/>
                </a:lnTo>
                <a:lnTo>
                  <a:pt x="0" y="102332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895805" y="20888"/>
            <a:ext cx="2015625" cy="2015625"/>
          </a:xfrm>
          <a:custGeom>
            <a:avLst/>
            <a:gdLst/>
            <a:ahLst/>
            <a:cxnLst/>
            <a:rect l="l" t="t" r="r" b="b"/>
            <a:pathLst>
              <a:path w="2015625" h="2015625">
                <a:moveTo>
                  <a:pt x="0" y="0"/>
                </a:moveTo>
                <a:lnTo>
                  <a:pt x="2015625" y="0"/>
                </a:lnTo>
                <a:lnTo>
                  <a:pt x="2015625" y="2015624"/>
                </a:lnTo>
                <a:lnTo>
                  <a:pt x="0" y="20156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110078" y="8271375"/>
            <a:ext cx="2015625" cy="2015625"/>
          </a:xfrm>
          <a:custGeom>
            <a:avLst/>
            <a:gdLst/>
            <a:ahLst/>
            <a:cxnLst/>
            <a:rect l="l" t="t" r="r" b="b"/>
            <a:pathLst>
              <a:path w="2015625" h="2015625">
                <a:moveTo>
                  <a:pt x="0" y="0"/>
                </a:moveTo>
                <a:lnTo>
                  <a:pt x="2015625" y="0"/>
                </a:lnTo>
                <a:lnTo>
                  <a:pt x="2015625" y="2015625"/>
                </a:lnTo>
                <a:lnTo>
                  <a:pt x="0" y="20156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0800000">
            <a:off x="15046833" y="428884"/>
            <a:ext cx="10297587" cy="10233227"/>
          </a:xfrm>
          <a:custGeom>
            <a:avLst/>
            <a:gdLst/>
            <a:ahLst/>
            <a:cxnLst/>
            <a:rect l="l" t="t" r="r" b="b"/>
            <a:pathLst>
              <a:path w="10297587" h="10233227">
                <a:moveTo>
                  <a:pt x="0" y="0"/>
                </a:moveTo>
                <a:lnTo>
                  <a:pt x="10297587" y="0"/>
                </a:lnTo>
                <a:lnTo>
                  <a:pt x="10297587" y="10233227"/>
                </a:lnTo>
                <a:lnTo>
                  <a:pt x="0" y="102332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0800000">
            <a:off x="17062458" y="6990597"/>
            <a:ext cx="2015625" cy="2015625"/>
          </a:xfrm>
          <a:custGeom>
            <a:avLst/>
            <a:gdLst/>
            <a:ahLst/>
            <a:cxnLst/>
            <a:rect l="l" t="t" r="r" b="b"/>
            <a:pathLst>
              <a:path w="2015625" h="2015625">
                <a:moveTo>
                  <a:pt x="0" y="0"/>
                </a:moveTo>
                <a:lnTo>
                  <a:pt x="2015625" y="0"/>
                </a:lnTo>
                <a:lnTo>
                  <a:pt x="2015625" y="2015625"/>
                </a:lnTo>
                <a:lnTo>
                  <a:pt x="0" y="20156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0800000">
            <a:off x="14856333" y="408743"/>
            <a:ext cx="2015625" cy="2015625"/>
          </a:xfrm>
          <a:custGeom>
            <a:avLst/>
            <a:gdLst/>
            <a:ahLst/>
            <a:cxnLst/>
            <a:rect l="l" t="t" r="r" b="b"/>
            <a:pathLst>
              <a:path w="2015625" h="2015625">
                <a:moveTo>
                  <a:pt x="0" y="0"/>
                </a:moveTo>
                <a:lnTo>
                  <a:pt x="2015625" y="0"/>
                </a:lnTo>
                <a:lnTo>
                  <a:pt x="2015625" y="2015625"/>
                </a:lnTo>
                <a:lnTo>
                  <a:pt x="0" y="20156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3358678" y="5520837"/>
            <a:ext cx="11473071" cy="110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7200" spc="-144">
                <a:solidFill>
                  <a:srgbClr val="E9CE79"/>
                </a:solidFill>
                <a:latin typeface="Ma Shan Zheng"/>
                <a:ea typeface="Ma Shan Zheng"/>
                <a:cs typeface="Ma Shan Zheng"/>
                <a:sym typeface="Ma Shan Zheng"/>
              </a:rPr>
              <a:t>人生真的有可靠的应许吗？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B2945">
                <a:alpha val="100000"/>
              </a:srgbClr>
            </a:gs>
            <a:gs pos="33333">
              <a:srgbClr val="1B2945">
                <a:alpha val="100000"/>
              </a:srgbClr>
            </a:gs>
            <a:gs pos="66667">
              <a:srgbClr val="1B2945">
                <a:alpha val="100000"/>
              </a:srgbClr>
            </a:gs>
            <a:gs pos="100000">
              <a:srgbClr val="050E22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573762" y="2424368"/>
            <a:ext cx="11473071" cy="2190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7200" spc="-144">
                <a:solidFill>
                  <a:srgbClr val="E9CE79"/>
                </a:solidFill>
                <a:latin typeface="TAN Garland"/>
                <a:ea typeface="TAN Garland"/>
                <a:cs typeface="TAN Garland"/>
                <a:sym typeface="TAN Garland"/>
              </a:rPr>
              <a:t>God gave humanity a promise</a:t>
            </a:r>
          </a:p>
        </p:txBody>
      </p:sp>
      <p:sp>
        <p:nvSpPr>
          <p:cNvPr id="3" name="Freeform 3"/>
          <p:cNvSpPr/>
          <p:nvPr/>
        </p:nvSpPr>
        <p:spPr>
          <a:xfrm>
            <a:off x="-7386157" y="-1439555"/>
            <a:ext cx="10297587" cy="10233227"/>
          </a:xfrm>
          <a:custGeom>
            <a:avLst/>
            <a:gdLst/>
            <a:ahLst/>
            <a:cxnLst/>
            <a:rect l="l" t="t" r="r" b="b"/>
            <a:pathLst>
              <a:path w="10297587" h="10233227">
                <a:moveTo>
                  <a:pt x="0" y="0"/>
                </a:moveTo>
                <a:lnTo>
                  <a:pt x="10297587" y="0"/>
                </a:lnTo>
                <a:lnTo>
                  <a:pt x="10297587" y="10233227"/>
                </a:lnTo>
                <a:lnTo>
                  <a:pt x="0" y="102332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895805" y="20888"/>
            <a:ext cx="2015625" cy="2015625"/>
          </a:xfrm>
          <a:custGeom>
            <a:avLst/>
            <a:gdLst/>
            <a:ahLst/>
            <a:cxnLst/>
            <a:rect l="l" t="t" r="r" b="b"/>
            <a:pathLst>
              <a:path w="2015625" h="2015625">
                <a:moveTo>
                  <a:pt x="0" y="0"/>
                </a:moveTo>
                <a:lnTo>
                  <a:pt x="2015625" y="0"/>
                </a:lnTo>
                <a:lnTo>
                  <a:pt x="2015625" y="2015624"/>
                </a:lnTo>
                <a:lnTo>
                  <a:pt x="0" y="20156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110078" y="8271375"/>
            <a:ext cx="2015625" cy="2015625"/>
          </a:xfrm>
          <a:custGeom>
            <a:avLst/>
            <a:gdLst/>
            <a:ahLst/>
            <a:cxnLst/>
            <a:rect l="l" t="t" r="r" b="b"/>
            <a:pathLst>
              <a:path w="2015625" h="2015625">
                <a:moveTo>
                  <a:pt x="0" y="0"/>
                </a:moveTo>
                <a:lnTo>
                  <a:pt x="2015625" y="0"/>
                </a:lnTo>
                <a:lnTo>
                  <a:pt x="2015625" y="2015625"/>
                </a:lnTo>
                <a:lnTo>
                  <a:pt x="0" y="20156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0800000">
            <a:off x="15046833" y="428884"/>
            <a:ext cx="10297587" cy="10233227"/>
          </a:xfrm>
          <a:custGeom>
            <a:avLst/>
            <a:gdLst/>
            <a:ahLst/>
            <a:cxnLst/>
            <a:rect l="l" t="t" r="r" b="b"/>
            <a:pathLst>
              <a:path w="10297587" h="10233227">
                <a:moveTo>
                  <a:pt x="0" y="0"/>
                </a:moveTo>
                <a:lnTo>
                  <a:pt x="10297587" y="0"/>
                </a:lnTo>
                <a:lnTo>
                  <a:pt x="10297587" y="10233227"/>
                </a:lnTo>
                <a:lnTo>
                  <a:pt x="0" y="102332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0800000">
            <a:off x="17062458" y="6990597"/>
            <a:ext cx="2015625" cy="2015625"/>
          </a:xfrm>
          <a:custGeom>
            <a:avLst/>
            <a:gdLst/>
            <a:ahLst/>
            <a:cxnLst/>
            <a:rect l="l" t="t" r="r" b="b"/>
            <a:pathLst>
              <a:path w="2015625" h="2015625">
                <a:moveTo>
                  <a:pt x="0" y="0"/>
                </a:moveTo>
                <a:lnTo>
                  <a:pt x="2015625" y="0"/>
                </a:lnTo>
                <a:lnTo>
                  <a:pt x="2015625" y="2015625"/>
                </a:lnTo>
                <a:lnTo>
                  <a:pt x="0" y="20156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0800000">
            <a:off x="14856333" y="408743"/>
            <a:ext cx="2015625" cy="2015625"/>
          </a:xfrm>
          <a:custGeom>
            <a:avLst/>
            <a:gdLst/>
            <a:ahLst/>
            <a:cxnLst/>
            <a:rect l="l" t="t" r="r" b="b"/>
            <a:pathLst>
              <a:path w="2015625" h="2015625">
                <a:moveTo>
                  <a:pt x="0" y="0"/>
                </a:moveTo>
                <a:lnTo>
                  <a:pt x="2015625" y="0"/>
                </a:lnTo>
                <a:lnTo>
                  <a:pt x="2015625" y="2015625"/>
                </a:lnTo>
                <a:lnTo>
                  <a:pt x="0" y="20156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3358678" y="5511312"/>
            <a:ext cx="11827242" cy="1148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06"/>
              </a:lnSpc>
            </a:pPr>
            <a:r>
              <a:rPr lang="en-US" sz="7422" spc="-148">
                <a:solidFill>
                  <a:srgbClr val="E9CE79"/>
                </a:solidFill>
                <a:latin typeface="Ma Shan Zheng"/>
                <a:ea typeface="Ma Shan Zheng"/>
                <a:cs typeface="Ma Shan Zheng"/>
                <a:sym typeface="Ma Shan Zheng"/>
              </a:rPr>
              <a:t>神向人类赐下一个应许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B2945">
                <a:alpha val="100000"/>
              </a:srgbClr>
            </a:gs>
            <a:gs pos="33333">
              <a:srgbClr val="1B2945">
                <a:alpha val="100000"/>
              </a:srgbClr>
            </a:gs>
            <a:gs pos="66667">
              <a:srgbClr val="1B2945">
                <a:alpha val="100000"/>
              </a:srgbClr>
            </a:gs>
            <a:gs pos="100000">
              <a:srgbClr val="050E22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223872" y="1866900"/>
            <a:ext cx="9035428" cy="194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160"/>
              </a:lnSpc>
              <a:spcBef>
                <a:spcPct val="0"/>
              </a:spcBef>
            </a:pPr>
            <a:r>
              <a:rPr lang="en-US" sz="4300" spc="-86">
                <a:solidFill>
                  <a:srgbClr val="E9CE79"/>
                </a:solidFill>
                <a:latin typeface="TAN Garland"/>
                <a:ea typeface="TAN Garland"/>
                <a:cs typeface="TAN Garland"/>
                <a:sym typeface="TAN Garland"/>
              </a:rPr>
              <a:t>“Today in the town of David a Savior has been</a:t>
            </a:r>
            <a:r>
              <a:rPr lang="en-US" sz="4300" u="none" strike="noStrike" spc="-86">
                <a:solidFill>
                  <a:srgbClr val="E9CE79"/>
                </a:solidFill>
                <a:latin typeface="TAN Garland"/>
                <a:ea typeface="TAN Garland"/>
                <a:cs typeface="TAN Garland"/>
                <a:sym typeface="TAN Garland"/>
              </a:rPr>
              <a:t> born to you; he is the Messiah, the Lord. “</a:t>
            </a:r>
          </a:p>
        </p:txBody>
      </p:sp>
      <p:sp>
        <p:nvSpPr>
          <p:cNvPr id="3" name="Freeform 3"/>
          <p:cNvSpPr/>
          <p:nvPr/>
        </p:nvSpPr>
        <p:spPr>
          <a:xfrm rot="-10800000">
            <a:off x="15046833" y="428884"/>
            <a:ext cx="10297587" cy="10233227"/>
          </a:xfrm>
          <a:custGeom>
            <a:avLst/>
            <a:gdLst/>
            <a:ahLst/>
            <a:cxnLst/>
            <a:rect l="l" t="t" r="r" b="b"/>
            <a:pathLst>
              <a:path w="10297587" h="10233227">
                <a:moveTo>
                  <a:pt x="0" y="0"/>
                </a:moveTo>
                <a:lnTo>
                  <a:pt x="10297587" y="0"/>
                </a:lnTo>
                <a:lnTo>
                  <a:pt x="10297587" y="10233227"/>
                </a:lnTo>
                <a:lnTo>
                  <a:pt x="0" y="102332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800000">
            <a:off x="17062458" y="6990597"/>
            <a:ext cx="2015625" cy="2015625"/>
          </a:xfrm>
          <a:custGeom>
            <a:avLst/>
            <a:gdLst/>
            <a:ahLst/>
            <a:cxnLst/>
            <a:rect l="l" t="t" r="r" b="b"/>
            <a:pathLst>
              <a:path w="2015625" h="2015625">
                <a:moveTo>
                  <a:pt x="0" y="0"/>
                </a:moveTo>
                <a:lnTo>
                  <a:pt x="2015625" y="0"/>
                </a:lnTo>
                <a:lnTo>
                  <a:pt x="2015625" y="2015625"/>
                </a:lnTo>
                <a:lnTo>
                  <a:pt x="0" y="20156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0800000">
            <a:off x="14856333" y="408743"/>
            <a:ext cx="2015625" cy="2015625"/>
          </a:xfrm>
          <a:custGeom>
            <a:avLst/>
            <a:gdLst/>
            <a:ahLst/>
            <a:cxnLst/>
            <a:rect l="l" t="t" r="r" b="b"/>
            <a:pathLst>
              <a:path w="2015625" h="2015625">
                <a:moveTo>
                  <a:pt x="0" y="0"/>
                </a:moveTo>
                <a:lnTo>
                  <a:pt x="2015625" y="0"/>
                </a:lnTo>
                <a:lnTo>
                  <a:pt x="2015625" y="2015625"/>
                </a:lnTo>
                <a:lnTo>
                  <a:pt x="0" y="20156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28700" y="1028700"/>
            <a:ext cx="6661418" cy="8109579"/>
          </a:xfrm>
          <a:custGeom>
            <a:avLst/>
            <a:gdLst/>
            <a:ahLst/>
            <a:cxnLst/>
            <a:rect l="l" t="t" r="r" b="b"/>
            <a:pathLst>
              <a:path w="6661418" h="8109579">
                <a:moveTo>
                  <a:pt x="0" y="0"/>
                </a:moveTo>
                <a:lnTo>
                  <a:pt x="6661418" y="0"/>
                </a:lnTo>
                <a:lnTo>
                  <a:pt x="6661418" y="8109579"/>
                </a:lnTo>
                <a:lnTo>
                  <a:pt x="0" y="81095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6827" r="-7959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8223872" y="5535973"/>
            <a:ext cx="9159119" cy="1552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120"/>
              </a:lnSpc>
              <a:spcBef>
                <a:spcPct val="0"/>
              </a:spcBef>
            </a:pPr>
            <a:r>
              <a:rPr lang="en-US" sz="5100" spc="-102">
                <a:solidFill>
                  <a:srgbClr val="E9CE79"/>
                </a:solidFill>
                <a:latin typeface="Ma Shan Zheng"/>
                <a:ea typeface="Ma Shan Zheng"/>
                <a:cs typeface="Ma Shan Zheng"/>
                <a:sym typeface="Ma Shan Zheng"/>
              </a:rPr>
              <a:t>“今 天 在 大 卫 的 城 里 ， 为 你 们 生 了 救 主 ， 就 是 主</a:t>
            </a:r>
            <a:r>
              <a:rPr lang="en-US" sz="5100" u="none" strike="noStrike" spc="-102">
                <a:solidFill>
                  <a:srgbClr val="E9CE79"/>
                </a:solidFill>
                <a:latin typeface="Ma Shan Zheng"/>
                <a:ea typeface="Ma Shan Zheng"/>
                <a:cs typeface="Ma Shan Zheng"/>
                <a:sym typeface="Ma Shan Zheng"/>
              </a:rPr>
              <a:t> 基 督 。”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746000" y="4066677"/>
            <a:ext cx="1991171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E9CE79"/>
                </a:solidFill>
                <a:latin typeface="Canva Sans"/>
                <a:ea typeface="Canva Sans"/>
                <a:cs typeface="Canva Sans"/>
                <a:sym typeface="Canva Sans"/>
              </a:rPr>
              <a:t>Luke 2:11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570309" y="7665352"/>
            <a:ext cx="2342555" cy="58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E9CE79"/>
                </a:solidFill>
                <a:latin typeface="Ma Shan Zheng"/>
                <a:ea typeface="Ma Shan Zheng"/>
                <a:cs typeface="Ma Shan Zheng"/>
                <a:sym typeface="Ma Shan Zheng"/>
              </a:rPr>
              <a:t>路加福音 2:11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B2945">
                <a:alpha val="100000"/>
              </a:srgbClr>
            </a:gs>
            <a:gs pos="33333">
              <a:srgbClr val="1B2945">
                <a:alpha val="100000"/>
              </a:srgbClr>
            </a:gs>
            <a:gs pos="66667">
              <a:srgbClr val="1B2945">
                <a:alpha val="100000"/>
              </a:srgbClr>
            </a:gs>
            <a:gs pos="100000">
              <a:srgbClr val="050E22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223872" y="3162300"/>
            <a:ext cx="9035428" cy="64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160"/>
              </a:lnSpc>
              <a:spcBef>
                <a:spcPct val="0"/>
              </a:spcBef>
            </a:pPr>
            <a:r>
              <a:rPr lang="en-US" sz="4300" spc="-86">
                <a:solidFill>
                  <a:srgbClr val="E9CE79"/>
                </a:solidFill>
                <a:latin typeface="TAN Garland"/>
                <a:ea typeface="TAN Garland"/>
                <a:cs typeface="TAN Garland"/>
                <a:sym typeface="TAN Garland"/>
              </a:rPr>
              <a:t>“He will crush</a:t>
            </a:r>
            <a:r>
              <a:rPr lang="en-US" sz="4300" u="none" strike="noStrike" spc="-86">
                <a:solidFill>
                  <a:srgbClr val="E9CE79"/>
                </a:solidFill>
                <a:latin typeface="TAN Garland"/>
                <a:ea typeface="TAN Garland"/>
                <a:cs typeface="TAN Garland"/>
                <a:sym typeface="TAN Garland"/>
              </a:rPr>
              <a:t> your head.”</a:t>
            </a:r>
          </a:p>
        </p:txBody>
      </p:sp>
      <p:sp>
        <p:nvSpPr>
          <p:cNvPr id="3" name="Freeform 3"/>
          <p:cNvSpPr/>
          <p:nvPr/>
        </p:nvSpPr>
        <p:spPr>
          <a:xfrm rot="-10800000">
            <a:off x="15046833" y="428884"/>
            <a:ext cx="10297587" cy="10233227"/>
          </a:xfrm>
          <a:custGeom>
            <a:avLst/>
            <a:gdLst/>
            <a:ahLst/>
            <a:cxnLst/>
            <a:rect l="l" t="t" r="r" b="b"/>
            <a:pathLst>
              <a:path w="10297587" h="10233227">
                <a:moveTo>
                  <a:pt x="0" y="0"/>
                </a:moveTo>
                <a:lnTo>
                  <a:pt x="10297587" y="0"/>
                </a:lnTo>
                <a:lnTo>
                  <a:pt x="10297587" y="10233227"/>
                </a:lnTo>
                <a:lnTo>
                  <a:pt x="0" y="102332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800000">
            <a:off x="17062458" y="6990597"/>
            <a:ext cx="2015625" cy="2015625"/>
          </a:xfrm>
          <a:custGeom>
            <a:avLst/>
            <a:gdLst/>
            <a:ahLst/>
            <a:cxnLst/>
            <a:rect l="l" t="t" r="r" b="b"/>
            <a:pathLst>
              <a:path w="2015625" h="2015625">
                <a:moveTo>
                  <a:pt x="0" y="0"/>
                </a:moveTo>
                <a:lnTo>
                  <a:pt x="2015625" y="0"/>
                </a:lnTo>
                <a:lnTo>
                  <a:pt x="2015625" y="2015625"/>
                </a:lnTo>
                <a:lnTo>
                  <a:pt x="0" y="20156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0800000">
            <a:off x="14856333" y="408743"/>
            <a:ext cx="2015625" cy="2015625"/>
          </a:xfrm>
          <a:custGeom>
            <a:avLst/>
            <a:gdLst/>
            <a:ahLst/>
            <a:cxnLst/>
            <a:rect l="l" t="t" r="r" b="b"/>
            <a:pathLst>
              <a:path w="2015625" h="2015625">
                <a:moveTo>
                  <a:pt x="0" y="0"/>
                </a:moveTo>
                <a:lnTo>
                  <a:pt x="2015625" y="0"/>
                </a:lnTo>
                <a:lnTo>
                  <a:pt x="2015625" y="2015625"/>
                </a:lnTo>
                <a:lnTo>
                  <a:pt x="0" y="20156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28700" y="1028700"/>
            <a:ext cx="6013057" cy="7977522"/>
          </a:xfrm>
          <a:custGeom>
            <a:avLst/>
            <a:gdLst/>
            <a:ahLst/>
            <a:cxnLst/>
            <a:rect l="l" t="t" r="r" b="b"/>
            <a:pathLst>
              <a:path w="6013057" h="7977522">
                <a:moveTo>
                  <a:pt x="0" y="0"/>
                </a:moveTo>
                <a:lnTo>
                  <a:pt x="6013057" y="0"/>
                </a:lnTo>
                <a:lnTo>
                  <a:pt x="6013057" y="7977522"/>
                </a:lnTo>
                <a:lnTo>
                  <a:pt x="0" y="79775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8223872" y="6164623"/>
            <a:ext cx="9159119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  <a:spcBef>
                <a:spcPct val="0"/>
              </a:spcBef>
            </a:pPr>
            <a:r>
              <a:rPr lang="en-US" sz="6000" spc="-120">
                <a:solidFill>
                  <a:srgbClr val="E9CE79"/>
                </a:solidFill>
                <a:latin typeface="Ma Shan Zheng"/>
                <a:ea typeface="Ma Shan Zheng"/>
                <a:cs typeface="Ma Shan Zheng"/>
                <a:sym typeface="Ma Shan Zheng"/>
              </a:rPr>
              <a:t>“他要伤你的头</a:t>
            </a:r>
            <a:r>
              <a:rPr lang="en-US" sz="6000" u="none" strike="noStrike" spc="-120">
                <a:solidFill>
                  <a:srgbClr val="E9CE79"/>
                </a:solidFill>
                <a:latin typeface="Ma Shan Zheng"/>
                <a:ea typeface="Ma Shan Zheng"/>
                <a:cs typeface="Ma Shan Zheng"/>
                <a:sym typeface="Ma Shan Zheng"/>
              </a:rPr>
              <a:t>。”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449312" y="4066677"/>
            <a:ext cx="2584549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E9CE79"/>
                </a:solidFill>
                <a:latin typeface="Canva Sans"/>
                <a:ea typeface="Canva Sans"/>
                <a:cs typeface="Canva Sans"/>
                <a:sym typeface="Canva Sans"/>
              </a:rPr>
              <a:t>Genesis 3:15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630807" y="7665352"/>
            <a:ext cx="2221557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E9CE79"/>
                </a:solidFill>
                <a:latin typeface="Ma Shan Zheng"/>
                <a:ea typeface="Ma Shan Zheng"/>
                <a:cs typeface="Ma Shan Zheng"/>
                <a:sym typeface="Ma Shan Zheng"/>
              </a:rPr>
              <a:t>创世记 3:15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700</TotalTime>
  <Words>505</Words>
  <Application>Microsoft Macintosh PowerPoint</Application>
  <PresentationFormat>Custom</PresentationFormat>
  <Paragraphs>79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TAN Garland</vt:lpstr>
      <vt:lpstr>Ma Shan Zheng</vt:lpstr>
      <vt:lpstr>Arial</vt:lpstr>
      <vt:lpstr>Calibri</vt:lpstr>
      <vt:lpstr>Aptos</vt:lpstr>
      <vt:lpstr>Canva Sans</vt:lpstr>
      <vt:lpstr>TT Commons Pro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Promise that Changes Everything 14 Dec 2025</dc:title>
  <cp:lastModifiedBy>Kenny Koay</cp:lastModifiedBy>
  <cp:revision>3</cp:revision>
  <dcterms:created xsi:type="dcterms:W3CDTF">2006-08-16T00:00:00Z</dcterms:created>
  <dcterms:modified xsi:type="dcterms:W3CDTF">2025-12-13T19:55:53Z</dcterms:modified>
  <dc:identifier>DAG7PoiT78Q</dc:identifier>
</cp:coreProperties>
</file>