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5" r:id="rId1"/>
  </p:sldMasterIdLst>
  <p:sldIdLst>
    <p:sldId id="257" r:id="rId2"/>
    <p:sldId id="258" r:id="rId3"/>
    <p:sldId id="256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6" autoAdjust="0"/>
    <p:restoredTop sz="94660"/>
  </p:normalViewPr>
  <p:slideViewPr>
    <p:cSldViewPr snapToGrid="0">
      <p:cViewPr varScale="1">
        <p:scale>
          <a:sx n="75" d="100"/>
          <a:sy n="75" d="100"/>
        </p:scale>
        <p:origin x="690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AAE6DD-2590-4653-9BBC-7FE85FE3E8FF}" type="doc">
      <dgm:prSet loTypeId="urn:microsoft.com/office/officeart/2005/8/layout/process4" loCatId="process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DAC8C37D-04DA-4B39-B9E6-7A022E54FB0A}">
      <dgm:prSet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Psalm 35:9-10 </a:t>
          </a:r>
        </a:p>
      </dgm:t>
    </dgm:pt>
    <dgm:pt modelId="{7845FB07-56B0-4E56-9C6C-D56D6730B94E}" type="parTrans" cxnId="{C34FA71E-A097-4F73-B803-AD0AB9170B9A}">
      <dgm:prSet/>
      <dgm:spPr/>
      <dgm:t>
        <a:bodyPr/>
        <a:lstStyle/>
        <a:p>
          <a:endParaRPr lang="en-US"/>
        </a:p>
      </dgm:t>
    </dgm:pt>
    <dgm:pt modelId="{1B378B1D-4378-4223-8190-16D9F278298D}" type="sibTrans" cxnId="{C34FA71E-A097-4F73-B803-AD0AB9170B9A}">
      <dgm:prSet/>
      <dgm:spPr/>
      <dgm:t>
        <a:bodyPr/>
        <a:lstStyle/>
        <a:p>
          <a:endParaRPr lang="en-US"/>
        </a:p>
      </dgm:t>
    </dgm:pt>
    <dgm:pt modelId="{95CE7EA6-B755-4185-A1C8-606C0E897373}">
      <dgm:prSet/>
      <dgm:spPr/>
      <dgm:t>
        <a:bodyPr/>
        <a:lstStyle/>
        <a:p>
          <a:r>
            <a:rPr lang="en-US" baseline="30000" dirty="0">
              <a:latin typeface="Arial" panose="020B0604020202020204" pitchFamily="34" charset="0"/>
              <a:cs typeface="Arial" panose="020B0604020202020204" pitchFamily="34" charset="0"/>
            </a:rPr>
            <a:t>9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Then my soul will rejoice in the Lord, exulting in his salvation. </a:t>
          </a:r>
          <a:r>
            <a:rPr lang="en-US" baseline="30000" dirty="0">
              <a:latin typeface="Arial" panose="020B0604020202020204" pitchFamily="34" charset="0"/>
              <a:cs typeface="Arial" panose="020B0604020202020204" pitchFamily="34" charset="0"/>
            </a:rPr>
            <a:t>10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All my bones shall say, “O Lord, who is like you…”</a:t>
          </a:r>
        </a:p>
      </dgm:t>
    </dgm:pt>
    <dgm:pt modelId="{C69CDBE0-A9F5-48D0-BECA-1593494798D3}" type="parTrans" cxnId="{94D854E8-563E-4018-A681-F1E46AB0DDEE}">
      <dgm:prSet/>
      <dgm:spPr/>
      <dgm:t>
        <a:bodyPr/>
        <a:lstStyle/>
        <a:p>
          <a:endParaRPr lang="en-US"/>
        </a:p>
      </dgm:t>
    </dgm:pt>
    <dgm:pt modelId="{64C80A3D-7ADC-490D-A5E0-C05A33C55A20}" type="sibTrans" cxnId="{94D854E8-563E-4018-A681-F1E46AB0DDEE}">
      <dgm:prSet/>
      <dgm:spPr/>
      <dgm:t>
        <a:bodyPr/>
        <a:lstStyle/>
        <a:p>
          <a:endParaRPr lang="en-US"/>
        </a:p>
      </dgm:t>
    </dgm:pt>
    <dgm:pt modelId="{6D34CD3E-0861-4871-8BE7-ECC7D44E4BC9}" type="pres">
      <dgm:prSet presAssocID="{79AAE6DD-2590-4653-9BBC-7FE85FE3E8FF}" presName="Name0" presStyleCnt="0">
        <dgm:presLayoutVars>
          <dgm:dir/>
          <dgm:animLvl val="lvl"/>
          <dgm:resizeHandles val="exact"/>
        </dgm:presLayoutVars>
      </dgm:prSet>
      <dgm:spPr/>
    </dgm:pt>
    <dgm:pt modelId="{87A0AE23-1860-4F6A-8ED5-DC69DF04B3FA}" type="pres">
      <dgm:prSet presAssocID="{DAC8C37D-04DA-4B39-B9E6-7A022E54FB0A}" presName="boxAndChildren" presStyleCnt="0"/>
      <dgm:spPr/>
    </dgm:pt>
    <dgm:pt modelId="{C4259FF9-2EE5-4833-A16D-A9C8E1890DB4}" type="pres">
      <dgm:prSet presAssocID="{DAC8C37D-04DA-4B39-B9E6-7A022E54FB0A}" presName="parentTextBox" presStyleLbl="node1" presStyleIdx="0" presStyleCnt="1"/>
      <dgm:spPr/>
    </dgm:pt>
    <dgm:pt modelId="{2E8041BC-2611-4D8B-8E5B-5F49E2CA45E0}" type="pres">
      <dgm:prSet presAssocID="{DAC8C37D-04DA-4B39-B9E6-7A022E54FB0A}" presName="entireBox" presStyleLbl="node1" presStyleIdx="0" presStyleCnt="1"/>
      <dgm:spPr/>
    </dgm:pt>
    <dgm:pt modelId="{5C5EDFEA-5002-4F88-B2DE-895991886F82}" type="pres">
      <dgm:prSet presAssocID="{DAC8C37D-04DA-4B39-B9E6-7A022E54FB0A}" presName="descendantBox" presStyleCnt="0"/>
      <dgm:spPr/>
    </dgm:pt>
    <dgm:pt modelId="{2F8BF334-1D9A-41BA-8335-3AAAAEA314AF}" type="pres">
      <dgm:prSet presAssocID="{95CE7EA6-B755-4185-A1C8-606C0E897373}" presName="childTextBox" presStyleLbl="fgAccFollowNode1" presStyleIdx="0" presStyleCnt="1">
        <dgm:presLayoutVars>
          <dgm:bulletEnabled val="1"/>
        </dgm:presLayoutVars>
      </dgm:prSet>
      <dgm:spPr/>
    </dgm:pt>
  </dgm:ptLst>
  <dgm:cxnLst>
    <dgm:cxn modelId="{087CA110-9DD0-41AF-A7BC-FBEB62CDCECD}" type="presOf" srcId="{DAC8C37D-04DA-4B39-B9E6-7A022E54FB0A}" destId="{C4259FF9-2EE5-4833-A16D-A9C8E1890DB4}" srcOrd="0" destOrd="0" presId="urn:microsoft.com/office/officeart/2005/8/layout/process4"/>
    <dgm:cxn modelId="{C34FA71E-A097-4F73-B803-AD0AB9170B9A}" srcId="{79AAE6DD-2590-4653-9BBC-7FE85FE3E8FF}" destId="{DAC8C37D-04DA-4B39-B9E6-7A022E54FB0A}" srcOrd="0" destOrd="0" parTransId="{7845FB07-56B0-4E56-9C6C-D56D6730B94E}" sibTransId="{1B378B1D-4378-4223-8190-16D9F278298D}"/>
    <dgm:cxn modelId="{B2136039-ED78-434E-94A3-E6B25F7C646D}" type="presOf" srcId="{DAC8C37D-04DA-4B39-B9E6-7A022E54FB0A}" destId="{2E8041BC-2611-4D8B-8E5B-5F49E2CA45E0}" srcOrd="1" destOrd="0" presId="urn:microsoft.com/office/officeart/2005/8/layout/process4"/>
    <dgm:cxn modelId="{6185859F-7E0A-4E89-98FA-56EE6C107665}" type="presOf" srcId="{95CE7EA6-B755-4185-A1C8-606C0E897373}" destId="{2F8BF334-1D9A-41BA-8335-3AAAAEA314AF}" srcOrd="0" destOrd="0" presId="urn:microsoft.com/office/officeart/2005/8/layout/process4"/>
    <dgm:cxn modelId="{2A74F8AB-313B-4DBF-B45E-E8D8BB4657C8}" type="presOf" srcId="{79AAE6DD-2590-4653-9BBC-7FE85FE3E8FF}" destId="{6D34CD3E-0861-4871-8BE7-ECC7D44E4BC9}" srcOrd="0" destOrd="0" presId="urn:microsoft.com/office/officeart/2005/8/layout/process4"/>
    <dgm:cxn modelId="{94D854E8-563E-4018-A681-F1E46AB0DDEE}" srcId="{DAC8C37D-04DA-4B39-B9E6-7A022E54FB0A}" destId="{95CE7EA6-B755-4185-A1C8-606C0E897373}" srcOrd="0" destOrd="0" parTransId="{C69CDBE0-A9F5-48D0-BECA-1593494798D3}" sibTransId="{64C80A3D-7ADC-490D-A5E0-C05A33C55A20}"/>
    <dgm:cxn modelId="{83AEEEE2-3B2A-4CAF-99BB-CBDF9AF109BF}" type="presParOf" srcId="{6D34CD3E-0861-4871-8BE7-ECC7D44E4BC9}" destId="{87A0AE23-1860-4F6A-8ED5-DC69DF04B3FA}" srcOrd="0" destOrd="0" presId="urn:microsoft.com/office/officeart/2005/8/layout/process4"/>
    <dgm:cxn modelId="{C22E853E-FC3A-4FF5-A460-C79252327118}" type="presParOf" srcId="{87A0AE23-1860-4F6A-8ED5-DC69DF04B3FA}" destId="{C4259FF9-2EE5-4833-A16D-A9C8E1890DB4}" srcOrd="0" destOrd="0" presId="urn:microsoft.com/office/officeart/2005/8/layout/process4"/>
    <dgm:cxn modelId="{E37AF248-965B-4DAC-9E10-A2ECDBBCA8BC}" type="presParOf" srcId="{87A0AE23-1860-4F6A-8ED5-DC69DF04B3FA}" destId="{2E8041BC-2611-4D8B-8E5B-5F49E2CA45E0}" srcOrd="1" destOrd="0" presId="urn:microsoft.com/office/officeart/2005/8/layout/process4"/>
    <dgm:cxn modelId="{217B619A-8CFC-4B71-92C7-3CEE6358560A}" type="presParOf" srcId="{87A0AE23-1860-4F6A-8ED5-DC69DF04B3FA}" destId="{5C5EDFEA-5002-4F88-B2DE-895991886F82}" srcOrd="2" destOrd="0" presId="urn:microsoft.com/office/officeart/2005/8/layout/process4"/>
    <dgm:cxn modelId="{F33CB466-1867-475A-9120-010F5E6B1C51}" type="presParOf" srcId="{5C5EDFEA-5002-4F88-B2DE-895991886F82}" destId="{2F8BF334-1D9A-41BA-8335-3AAAAEA314A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1420F1-9B0C-4B8B-880F-359383134093}" type="doc">
      <dgm:prSet loTypeId="urn:microsoft.com/office/officeart/2008/layout/LinedList" loCatId="list" qsTypeId="urn:microsoft.com/office/officeart/2005/8/quickstyle/simple2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5A6904A6-EC4E-45AD-87C4-ABECC4E765DC}">
      <dgm:prSet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Lord, we praise you this morning because you are our salvation and our deliver. There is none like you!</a:t>
          </a:r>
        </a:p>
      </dgm:t>
    </dgm:pt>
    <dgm:pt modelId="{03D4F0C8-7725-4443-AC60-D869CF8E3352}" type="parTrans" cxnId="{C40BA1C0-7C22-412E-B226-E450FB303FEF}">
      <dgm:prSet/>
      <dgm:spPr/>
      <dgm:t>
        <a:bodyPr/>
        <a:lstStyle/>
        <a:p>
          <a:endParaRPr lang="en-US"/>
        </a:p>
      </dgm:t>
    </dgm:pt>
    <dgm:pt modelId="{0C064E7F-C88F-4C5D-ACB6-F0665CC07ECE}" type="sibTrans" cxnId="{C40BA1C0-7C22-412E-B226-E450FB303FEF}">
      <dgm:prSet/>
      <dgm:spPr/>
      <dgm:t>
        <a:bodyPr/>
        <a:lstStyle/>
        <a:p>
          <a:endParaRPr lang="en-US"/>
        </a:p>
      </dgm:t>
    </dgm:pt>
    <dgm:pt modelId="{A6BE1E3E-E85B-4188-A920-D1C1F6C2805D}">
      <dgm:prSet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Father, I say there is none like You because….</a:t>
          </a:r>
        </a:p>
      </dgm:t>
    </dgm:pt>
    <dgm:pt modelId="{1830B6A6-2D2D-4968-8A3C-90A1718B13B6}" type="parTrans" cxnId="{A45FC4E9-84AC-4A44-BDA2-0D1F8AEECF52}">
      <dgm:prSet/>
      <dgm:spPr/>
      <dgm:t>
        <a:bodyPr/>
        <a:lstStyle/>
        <a:p>
          <a:endParaRPr lang="en-US"/>
        </a:p>
      </dgm:t>
    </dgm:pt>
    <dgm:pt modelId="{668462EB-B3EC-48DA-90C0-36FC8CDFEE86}" type="sibTrans" cxnId="{A45FC4E9-84AC-4A44-BDA2-0D1F8AEECF52}">
      <dgm:prSet/>
      <dgm:spPr/>
      <dgm:t>
        <a:bodyPr/>
        <a:lstStyle/>
        <a:p>
          <a:endParaRPr lang="en-US"/>
        </a:p>
      </dgm:t>
    </dgm:pt>
    <dgm:pt modelId="{5269E027-93E3-4196-988E-26A6A7AB265B}">
      <dgm:prSet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Because you delight in my welfare , I know I can trust You for….</a:t>
          </a:r>
        </a:p>
      </dgm:t>
    </dgm:pt>
    <dgm:pt modelId="{79CDEC45-5C91-4E91-A23D-BC1D07AAAE29}" type="parTrans" cxnId="{C1F48AB4-9C47-4EF1-B0CF-A05BC33E4AB5}">
      <dgm:prSet/>
      <dgm:spPr/>
      <dgm:t>
        <a:bodyPr/>
        <a:lstStyle/>
        <a:p>
          <a:endParaRPr lang="en-US"/>
        </a:p>
      </dgm:t>
    </dgm:pt>
    <dgm:pt modelId="{AE0A8C9A-E0FA-4F50-BB4C-8E3050B1DC7C}" type="sibTrans" cxnId="{C1F48AB4-9C47-4EF1-B0CF-A05BC33E4AB5}">
      <dgm:prSet/>
      <dgm:spPr/>
      <dgm:t>
        <a:bodyPr/>
        <a:lstStyle/>
        <a:p>
          <a:endParaRPr lang="en-US"/>
        </a:p>
      </dgm:t>
    </dgm:pt>
    <dgm:pt modelId="{C3ECCEA3-0437-4C6D-A082-377EF45367EE}">
      <dgm:prSet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I pray for (name) in their battle with…. Give them faith to trust You to fight for them. </a:t>
          </a:r>
        </a:p>
      </dgm:t>
    </dgm:pt>
    <dgm:pt modelId="{1295DACF-F01F-41B0-9378-4970098C345F}" type="parTrans" cxnId="{82A12C9B-30E3-48CC-B1D3-5EEB467C1F3E}">
      <dgm:prSet/>
      <dgm:spPr/>
      <dgm:t>
        <a:bodyPr/>
        <a:lstStyle/>
        <a:p>
          <a:endParaRPr lang="en-US"/>
        </a:p>
      </dgm:t>
    </dgm:pt>
    <dgm:pt modelId="{1ACB0EE2-6921-4660-BA02-48F20370D151}" type="sibTrans" cxnId="{82A12C9B-30E3-48CC-B1D3-5EEB467C1F3E}">
      <dgm:prSet/>
      <dgm:spPr/>
      <dgm:t>
        <a:bodyPr/>
        <a:lstStyle/>
        <a:p>
          <a:endParaRPr lang="en-US"/>
        </a:p>
      </dgm:t>
    </dgm:pt>
    <dgm:pt modelId="{F8A85CC1-4639-484E-99EE-712643669B76}" type="pres">
      <dgm:prSet presAssocID="{631420F1-9B0C-4B8B-880F-359383134093}" presName="vert0" presStyleCnt="0">
        <dgm:presLayoutVars>
          <dgm:dir/>
          <dgm:animOne val="branch"/>
          <dgm:animLvl val="lvl"/>
        </dgm:presLayoutVars>
      </dgm:prSet>
      <dgm:spPr/>
    </dgm:pt>
    <dgm:pt modelId="{4A1C5A0D-48C0-4D8C-BF0F-7C745D6F503B}" type="pres">
      <dgm:prSet presAssocID="{5A6904A6-EC4E-45AD-87C4-ABECC4E765DC}" presName="thickLine" presStyleLbl="alignNode1" presStyleIdx="0" presStyleCnt="4"/>
      <dgm:spPr/>
    </dgm:pt>
    <dgm:pt modelId="{AB6743DB-1E23-4254-BD78-ACFF959D889E}" type="pres">
      <dgm:prSet presAssocID="{5A6904A6-EC4E-45AD-87C4-ABECC4E765DC}" presName="horz1" presStyleCnt="0"/>
      <dgm:spPr/>
    </dgm:pt>
    <dgm:pt modelId="{4852F1EF-76E2-4EA8-BDE0-ACDBE3B13BEC}" type="pres">
      <dgm:prSet presAssocID="{5A6904A6-EC4E-45AD-87C4-ABECC4E765DC}" presName="tx1" presStyleLbl="revTx" presStyleIdx="0" presStyleCnt="4"/>
      <dgm:spPr/>
    </dgm:pt>
    <dgm:pt modelId="{50443C42-30F7-4E15-B160-43B006114576}" type="pres">
      <dgm:prSet presAssocID="{5A6904A6-EC4E-45AD-87C4-ABECC4E765DC}" presName="vert1" presStyleCnt="0"/>
      <dgm:spPr/>
    </dgm:pt>
    <dgm:pt modelId="{64611E02-F369-4A2B-A33C-C04422319C17}" type="pres">
      <dgm:prSet presAssocID="{A6BE1E3E-E85B-4188-A920-D1C1F6C2805D}" presName="thickLine" presStyleLbl="alignNode1" presStyleIdx="1" presStyleCnt="4"/>
      <dgm:spPr/>
    </dgm:pt>
    <dgm:pt modelId="{5EDEEB83-E0CE-4BC4-BDBB-926D7984D58E}" type="pres">
      <dgm:prSet presAssocID="{A6BE1E3E-E85B-4188-A920-D1C1F6C2805D}" presName="horz1" presStyleCnt="0"/>
      <dgm:spPr/>
    </dgm:pt>
    <dgm:pt modelId="{F8EF74C8-6E1E-4824-A8C3-E784D9B5F6A7}" type="pres">
      <dgm:prSet presAssocID="{A6BE1E3E-E85B-4188-A920-D1C1F6C2805D}" presName="tx1" presStyleLbl="revTx" presStyleIdx="1" presStyleCnt="4"/>
      <dgm:spPr/>
    </dgm:pt>
    <dgm:pt modelId="{E66616DF-C041-4347-9D93-997FE3478CD0}" type="pres">
      <dgm:prSet presAssocID="{A6BE1E3E-E85B-4188-A920-D1C1F6C2805D}" presName="vert1" presStyleCnt="0"/>
      <dgm:spPr/>
    </dgm:pt>
    <dgm:pt modelId="{015AAA2E-222E-4742-81F4-6B8B622BA376}" type="pres">
      <dgm:prSet presAssocID="{5269E027-93E3-4196-988E-26A6A7AB265B}" presName="thickLine" presStyleLbl="alignNode1" presStyleIdx="2" presStyleCnt="4"/>
      <dgm:spPr/>
    </dgm:pt>
    <dgm:pt modelId="{F4CC8DE5-7459-41A3-9F2B-DA918B10ECFB}" type="pres">
      <dgm:prSet presAssocID="{5269E027-93E3-4196-988E-26A6A7AB265B}" presName="horz1" presStyleCnt="0"/>
      <dgm:spPr/>
    </dgm:pt>
    <dgm:pt modelId="{809BCCDF-B65D-4787-A1FA-042852143D4A}" type="pres">
      <dgm:prSet presAssocID="{5269E027-93E3-4196-988E-26A6A7AB265B}" presName="tx1" presStyleLbl="revTx" presStyleIdx="2" presStyleCnt="4"/>
      <dgm:spPr/>
    </dgm:pt>
    <dgm:pt modelId="{E953BFB7-23F3-476A-8813-AF3ADA450E8A}" type="pres">
      <dgm:prSet presAssocID="{5269E027-93E3-4196-988E-26A6A7AB265B}" presName="vert1" presStyleCnt="0"/>
      <dgm:spPr/>
    </dgm:pt>
    <dgm:pt modelId="{6A0EE6FE-CCC1-41F3-AD11-996D77B9667A}" type="pres">
      <dgm:prSet presAssocID="{C3ECCEA3-0437-4C6D-A082-377EF45367EE}" presName="thickLine" presStyleLbl="alignNode1" presStyleIdx="3" presStyleCnt="4"/>
      <dgm:spPr/>
    </dgm:pt>
    <dgm:pt modelId="{71C47F47-D54C-43F4-B822-6BC8F3A8C1F5}" type="pres">
      <dgm:prSet presAssocID="{C3ECCEA3-0437-4C6D-A082-377EF45367EE}" presName="horz1" presStyleCnt="0"/>
      <dgm:spPr/>
    </dgm:pt>
    <dgm:pt modelId="{783BCE10-AC1E-445D-8A86-863C5829EF93}" type="pres">
      <dgm:prSet presAssocID="{C3ECCEA3-0437-4C6D-A082-377EF45367EE}" presName="tx1" presStyleLbl="revTx" presStyleIdx="3" presStyleCnt="4"/>
      <dgm:spPr/>
    </dgm:pt>
    <dgm:pt modelId="{6107A43B-E265-4402-853A-B69E01EC99C3}" type="pres">
      <dgm:prSet presAssocID="{C3ECCEA3-0437-4C6D-A082-377EF45367EE}" presName="vert1" presStyleCnt="0"/>
      <dgm:spPr/>
    </dgm:pt>
  </dgm:ptLst>
  <dgm:cxnLst>
    <dgm:cxn modelId="{E4D53C68-3767-4405-991F-045F88D62D3C}" type="presOf" srcId="{5269E027-93E3-4196-988E-26A6A7AB265B}" destId="{809BCCDF-B65D-4787-A1FA-042852143D4A}" srcOrd="0" destOrd="0" presId="urn:microsoft.com/office/officeart/2008/layout/LinedList"/>
    <dgm:cxn modelId="{8BD07073-8941-422D-98D5-3424F7F374DC}" type="presOf" srcId="{C3ECCEA3-0437-4C6D-A082-377EF45367EE}" destId="{783BCE10-AC1E-445D-8A86-863C5829EF93}" srcOrd="0" destOrd="0" presId="urn:microsoft.com/office/officeart/2008/layout/LinedList"/>
    <dgm:cxn modelId="{CF1CE476-0561-4036-9E2D-2671C84F4932}" type="presOf" srcId="{A6BE1E3E-E85B-4188-A920-D1C1F6C2805D}" destId="{F8EF74C8-6E1E-4824-A8C3-E784D9B5F6A7}" srcOrd="0" destOrd="0" presId="urn:microsoft.com/office/officeart/2008/layout/LinedList"/>
    <dgm:cxn modelId="{82A12C9B-30E3-48CC-B1D3-5EEB467C1F3E}" srcId="{631420F1-9B0C-4B8B-880F-359383134093}" destId="{C3ECCEA3-0437-4C6D-A082-377EF45367EE}" srcOrd="3" destOrd="0" parTransId="{1295DACF-F01F-41B0-9378-4970098C345F}" sibTransId="{1ACB0EE2-6921-4660-BA02-48F20370D151}"/>
    <dgm:cxn modelId="{C9427DA0-BA21-425C-879C-0ADB46860F30}" type="presOf" srcId="{5A6904A6-EC4E-45AD-87C4-ABECC4E765DC}" destId="{4852F1EF-76E2-4EA8-BDE0-ACDBE3B13BEC}" srcOrd="0" destOrd="0" presId="urn:microsoft.com/office/officeart/2008/layout/LinedList"/>
    <dgm:cxn modelId="{16BE05AA-F233-4D80-ACD0-CC6122D0EBFE}" type="presOf" srcId="{631420F1-9B0C-4B8B-880F-359383134093}" destId="{F8A85CC1-4639-484E-99EE-712643669B76}" srcOrd="0" destOrd="0" presId="urn:microsoft.com/office/officeart/2008/layout/LinedList"/>
    <dgm:cxn modelId="{C1F48AB4-9C47-4EF1-B0CF-A05BC33E4AB5}" srcId="{631420F1-9B0C-4B8B-880F-359383134093}" destId="{5269E027-93E3-4196-988E-26A6A7AB265B}" srcOrd="2" destOrd="0" parTransId="{79CDEC45-5C91-4E91-A23D-BC1D07AAAE29}" sibTransId="{AE0A8C9A-E0FA-4F50-BB4C-8E3050B1DC7C}"/>
    <dgm:cxn modelId="{C40BA1C0-7C22-412E-B226-E450FB303FEF}" srcId="{631420F1-9B0C-4B8B-880F-359383134093}" destId="{5A6904A6-EC4E-45AD-87C4-ABECC4E765DC}" srcOrd="0" destOrd="0" parTransId="{03D4F0C8-7725-4443-AC60-D869CF8E3352}" sibTransId="{0C064E7F-C88F-4C5D-ACB6-F0665CC07ECE}"/>
    <dgm:cxn modelId="{A45FC4E9-84AC-4A44-BDA2-0D1F8AEECF52}" srcId="{631420F1-9B0C-4B8B-880F-359383134093}" destId="{A6BE1E3E-E85B-4188-A920-D1C1F6C2805D}" srcOrd="1" destOrd="0" parTransId="{1830B6A6-2D2D-4968-8A3C-90A1718B13B6}" sibTransId="{668462EB-B3EC-48DA-90C0-36FC8CDFEE86}"/>
    <dgm:cxn modelId="{A65527F9-CC57-4458-A736-B8EB0D169F36}" type="presParOf" srcId="{F8A85CC1-4639-484E-99EE-712643669B76}" destId="{4A1C5A0D-48C0-4D8C-BF0F-7C745D6F503B}" srcOrd="0" destOrd="0" presId="urn:microsoft.com/office/officeart/2008/layout/LinedList"/>
    <dgm:cxn modelId="{48B499C4-9665-4BB4-8B06-A8FA879866DD}" type="presParOf" srcId="{F8A85CC1-4639-484E-99EE-712643669B76}" destId="{AB6743DB-1E23-4254-BD78-ACFF959D889E}" srcOrd="1" destOrd="0" presId="urn:microsoft.com/office/officeart/2008/layout/LinedList"/>
    <dgm:cxn modelId="{1E1621C4-70AE-46D4-A44B-1759E5DBF45A}" type="presParOf" srcId="{AB6743DB-1E23-4254-BD78-ACFF959D889E}" destId="{4852F1EF-76E2-4EA8-BDE0-ACDBE3B13BEC}" srcOrd="0" destOrd="0" presId="urn:microsoft.com/office/officeart/2008/layout/LinedList"/>
    <dgm:cxn modelId="{D858F2B4-4D12-438F-B82B-FD404A9DCA90}" type="presParOf" srcId="{AB6743DB-1E23-4254-BD78-ACFF959D889E}" destId="{50443C42-30F7-4E15-B160-43B006114576}" srcOrd="1" destOrd="0" presId="urn:microsoft.com/office/officeart/2008/layout/LinedList"/>
    <dgm:cxn modelId="{7F0D45E6-2147-46F5-AEA7-E729E6D5DEC6}" type="presParOf" srcId="{F8A85CC1-4639-484E-99EE-712643669B76}" destId="{64611E02-F369-4A2B-A33C-C04422319C17}" srcOrd="2" destOrd="0" presId="urn:microsoft.com/office/officeart/2008/layout/LinedList"/>
    <dgm:cxn modelId="{4E14DDC5-AAB6-4B6E-8900-30F6FCE28CDC}" type="presParOf" srcId="{F8A85CC1-4639-484E-99EE-712643669B76}" destId="{5EDEEB83-E0CE-4BC4-BDBB-926D7984D58E}" srcOrd="3" destOrd="0" presId="urn:microsoft.com/office/officeart/2008/layout/LinedList"/>
    <dgm:cxn modelId="{DC2179A7-86C9-436B-B885-AD4ABAB5A9AE}" type="presParOf" srcId="{5EDEEB83-E0CE-4BC4-BDBB-926D7984D58E}" destId="{F8EF74C8-6E1E-4824-A8C3-E784D9B5F6A7}" srcOrd="0" destOrd="0" presId="urn:microsoft.com/office/officeart/2008/layout/LinedList"/>
    <dgm:cxn modelId="{C1F7526A-FFA8-4629-B5F8-DE7D34087191}" type="presParOf" srcId="{5EDEEB83-E0CE-4BC4-BDBB-926D7984D58E}" destId="{E66616DF-C041-4347-9D93-997FE3478CD0}" srcOrd="1" destOrd="0" presId="urn:microsoft.com/office/officeart/2008/layout/LinedList"/>
    <dgm:cxn modelId="{C3F12A15-E443-45B0-B5DA-104110B2E3F4}" type="presParOf" srcId="{F8A85CC1-4639-484E-99EE-712643669B76}" destId="{015AAA2E-222E-4742-81F4-6B8B622BA376}" srcOrd="4" destOrd="0" presId="urn:microsoft.com/office/officeart/2008/layout/LinedList"/>
    <dgm:cxn modelId="{CD724EC6-498A-41FE-980D-55103EF25740}" type="presParOf" srcId="{F8A85CC1-4639-484E-99EE-712643669B76}" destId="{F4CC8DE5-7459-41A3-9F2B-DA918B10ECFB}" srcOrd="5" destOrd="0" presId="urn:microsoft.com/office/officeart/2008/layout/LinedList"/>
    <dgm:cxn modelId="{462B2D4A-0AB0-423F-A655-C773B781B7C1}" type="presParOf" srcId="{F4CC8DE5-7459-41A3-9F2B-DA918B10ECFB}" destId="{809BCCDF-B65D-4787-A1FA-042852143D4A}" srcOrd="0" destOrd="0" presId="urn:microsoft.com/office/officeart/2008/layout/LinedList"/>
    <dgm:cxn modelId="{9E57AFA9-1FC8-4A89-9DF0-C8CCF819BB5B}" type="presParOf" srcId="{F4CC8DE5-7459-41A3-9F2B-DA918B10ECFB}" destId="{E953BFB7-23F3-476A-8813-AF3ADA450E8A}" srcOrd="1" destOrd="0" presId="urn:microsoft.com/office/officeart/2008/layout/LinedList"/>
    <dgm:cxn modelId="{A841DAA9-CFB8-4E82-9640-15610957FDDF}" type="presParOf" srcId="{F8A85CC1-4639-484E-99EE-712643669B76}" destId="{6A0EE6FE-CCC1-41F3-AD11-996D77B9667A}" srcOrd="6" destOrd="0" presId="urn:microsoft.com/office/officeart/2008/layout/LinedList"/>
    <dgm:cxn modelId="{5B5820B2-728B-4D82-ABE3-0407401F2A11}" type="presParOf" srcId="{F8A85CC1-4639-484E-99EE-712643669B76}" destId="{71C47F47-D54C-43F4-B822-6BC8F3A8C1F5}" srcOrd="7" destOrd="0" presId="urn:microsoft.com/office/officeart/2008/layout/LinedList"/>
    <dgm:cxn modelId="{8B0B3B30-7CC6-4330-9586-AB2EE0A216A6}" type="presParOf" srcId="{71C47F47-D54C-43F4-B822-6BC8F3A8C1F5}" destId="{783BCE10-AC1E-445D-8A86-863C5829EF93}" srcOrd="0" destOrd="0" presId="urn:microsoft.com/office/officeart/2008/layout/LinedList"/>
    <dgm:cxn modelId="{35FBC94B-703B-425D-BCE7-36B51FAB347A}" type="presParOf" srcId="{71C47F47-D54C-43F4-B822-6BC8F3A8C1F5}" destId="{6107A43B-E265-4402-853A-B69E01EC99C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8041BC-2611-4D8B-8E5B-5F49E2CA45E0}">
      <dsp:nvSpPr>
        <dsp:cNvPr id="0" name=""/>
        <dsp:cNvSpPr/>
      </dsp:nvSpPr>
      <dsp:spPr>
        <a:xfrm>
          <a:off x="0" y="0"/>
          <a:ext cx="10652760" cy="490118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>
              <a:latin typeface="Arial" panose="020B0604020202020204" pitchFamily="34" charset="0"/>
              <a:cs typeface="Arial" panose="020B0604020202020204" pitchFamily="34" charset="0"/>
            </a:rPr>
            <a:t>Psalm 35:9-10 </a:t>
          </a:r>
        </a:p>
      </dsp:txBody>
      <dsp:txXfrm>
        <a:off x="0" y="0"/>
        <a:ext cx="10652760" cy="2646639"/>
      </dsp:txXfrm>
    </dsp:sp>
    <dsp:sp modelId="{2F8BF334-1D9A-41BA-8335-3AAAAEA314AF}">
      <dsp:nvSpPr>
        <dsp:cNvPr id="0" name=""/>
        <dsp:cNvSpPr/>
      </dsp:nvSpPr>
      <dsp:spPr>
        <a:xfrm>
          <a:off x="0" y="2548615"/>
          <a:ext cx="10652760" cy="2254544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0040" tIns="57150" rIns="320040" bIns="571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baseline="30000" dirty="0">
              <a:latin typeface="Arial" panose="020B0604020202020204" pitchFamily="34" charset="0"/>
              <a:cs typeface="Arial" panose="020B0604020202020204" pitchFamily="34" charset="0"/>
            </a:rPr>
            <a:t>9</a:t>
          </a:r>
          <a:r>
            <a:rPr lang="en-US" sz="4500" kern="1200" dirty="0">
              <a:latin typeface="Arial" panose="020B0604020202020204" pitchFamily="34" charset="0"/>
              <a:cs typeface="Arial" panose="020B0604020202020204" pitchFamily="34" charset="0"/>
            </a:rPr>
            <a:t>Then my soul will rejoice in the Lord, exulting in his salvation. </a:t>
          </a:r>
          <a:r>
            <a:rPr lang="en-US" sz="4500" kern="1200" baseline="30000" dirty="0">
              <a:latin typeface="Arial" panose="020B0604020202020204" pitchFamily="34" charset="0"/>
              <a:cs typeface="Arial" panose="020B0604020202020204" pitchFamily="34" charset="0"/>
            </a:rPr>
            <a:t>10</a:t>
          </a:r>
          <a:r>
            <a:rPr lang="en-US" sz="4500" kern="1200" dirty="0">
              <a:latin typeface="Arial" panose="020B0604020202020204" pitchFamily="34" charset="0"/>
              <a:cs typeface="Arial" panose="020B0604020202020204" pitchFamily="34" charset="0"/>
            </a:rPr>
            <a:t>All my bones shall say, “O Lord, who is like you…”</a:t>
          </a:r>
        </a:p>
      </dsp:txBody>
      <dsp:txXfrm>
        <a:off x="0" y="2548615"/>
        <a:ext cx="10652760" cy="22545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1C5A0D-48C0-4D8C-BF0F-7C745D6F503B}">
      <dsp:nvSpPr>
        <dsp:cNvPr id="0" name=""/>
        <dsp:cNvSpPr/>
      </dsp:nvSpPr>
      <dsp:spPr>
        <a:xfrm>
          <a:off x="0" y="0"/>
          <a:ext cx="1065276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852F1EF-76E2-4EA8-BDE0-ACDBE3B13BEC}">
      <dsp:nvSpPr>
        <dsp:cNvPr id="0" name=""/>
        <dsp:cNvSpPr/>
      </dsp:nvSpPr>
      <dsp:spPr>
        <a:xfrm>
          <a:off x="0" y="0"/>
          <a:ext cx="10652760" cy="1225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>
              <a:latin typeface="Arial" panose="020B0604020202020204" pitchFamily="34" charset="0"/>
              <a:cs typeface="Arial" panose="020B0604020202020204" pitchFamily="34" charset="0"/>
            </a:rPr>
            <a:t>Lord, we praise you this morning because you are our salvation and our deliver. There is none like you!</a:t>
          </a:r>
        </a:p>
      </dsp:txBody>
      <dsp:txXfrm>
        <a:off x="0" y="0"/>
        <a:ext cx="10652760" cy="1225296"/>
      </dsp:txXfrm>
    </dsp:sp>
    <dsp:sp modelId="{64611E02-F369-4A2B-A33C-C04422319C17}">
      <dsp:nvSpPr>
        <dsp:cNvPr id="0" name=""/>
        <dsp:cNvSpPr/>
      </dsp:nvSpPr>
      <dsp:spPr>
        <a:xfrm>
          <a:off x="0" y="1225296"/>
          <a:ext cx="1065276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8EF74C8-6E1E-4824-A8C3-E784D9B5F6A7}">
      <dsp:nvSpPr>
        <dsp:cNvPr id="0" name=""/>
        <dsp:cNvSpPr/>
      </dsp:nvSpPr>
      <dsp:spPr>
        <a:xfrm>
          <a:off x="0" y="1225296"/>
          <a:ext cx="10652760" cy="1225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>
              <a:latin typeface="Arial" panose="020B0604020202020204" pitchFamily="34" charset="0"/>
              <a:cs typeface="Arial" panose="020B0604020202020204" pitchFamily="34" charset="0"/>
            </a:rPr>
            <a:t>Father, I say there is none like You because….</a:t>
          </a:r>
        </a:p>
      </dsp:txBody>
      <dsp:txXfrm>
        <a:off x="0" y="1225296"/>
        <a:ext cx="10652760" cy="1225296"/>
      </dsp:txXfrm>
    </dsp:sp>
    <dsp:sp modelId="{015AAA2E-222E-4742-81F4-6B8B622BA376}">
      <dsp:nvSpPr>
        <dsp:cNvPr id="0" name=""/>
        <dsp:cNvSpPr/>
      </dsp:nvSpPr>
      <dsp:spPr>
        <a:xfrm>
          <a:off x="0" y="2450592"/>
          <a:ext cx="1065276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09BCCDF-B65D-4787-A1FA-042852143D4A}">
      <dsp:nvSpPr>
        <dsp:cNvPr id="0" name=""/>
        <dsp:cNvSpPr/>
      </dsp:nvSpPr>
      <dsp:spPr>
        <a:xfrm>
          <a:off x="0" y="2450592"/>
          <a:ext cx="10652760" cy="1225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>
              <a:latin typeface="Arial" panose="020B0604020202020204" pitchFamily="34" charset="0"/>
              <a:cs typeface="Arial" panose="020B0604020202020204" pitchFamily="34" charset="0"/>
            </a:rPr>
            <a:t>Because you delight in my welfare , I know I can trust You for….</a:t>
          </a:r>
        </a:p>
      </dsp:txBody>
      <dsp:txXfrm>
        <a:off x="0" y="2450592"/>
        <a:ext cx="10652760" cy="1225296"/>
      </dsp:txXfrm>
    </dsp:sp>
    <dsp:sp modelId="{6A0EE6FE-CCC1-41F3-AD11-996D77B9667A}">
      <dsp:nvSpPr>
        <dsp:cNvPr id="0" name=""/>
        <dsp:cNvSpPr/>
      </dsp:nvSpPr>
      <dsp:spPr>
        <a:xfrm>
          <a:off x="0" y="3675888"/>
          <a:ext cx="1065276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83BCE10-AC1E-445D-8A86-863C5829EF93}">
      <dsp:nvSpPr>
        <dsp:cNvPr id="0" name=""/>
        <dsp:cNvSpPr/>
      </dsp:nvSpPr>
      <dsp:spPr>
        <a:xfrm>
          <a:off x="0" y="3675888"/>
          <a:ext cx="10652760" cy="1225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>
              <a:latin typeface="Arial" panose="020B0604020202020204" pitchFamily="34" charset="0"/>
              <a:cs typeface="Arial" panose="020B0604020202020204" pitchFamily="34" charset="0"/>
            </a:rPr>
            <a:t>I pray for (name) in their battle with…. Give them faith to trust You to fight for them. </a:t>
          </a:r>
        </a:p>
      </dsp:txBody>
      <dsp:txXfrm>
        <a:off x="0" y="3675888"/>
        <a:ext cx="10652760" cy="12252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11480"/>
            <a:ext cx="5330952" cy="37398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62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873752"/>
            <a:ext cx="4517136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DEE3B02A-3B83-3083-3F07-26E25C6C135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517248" y="0"/>
            <a:ext cx="5674753" cy="6399152"/>
          </a:xfrm>
          <a:custGeom>
            <a:avLst/>
            <a:gdLst>
              <a:gd name="connsiteX0" fmla="*/ 0 w 5674753"/>
              <a:gd name="connsiteY0" fmla="*/ 0 h 6399152"/>
              <a:gd name="connsiteX1" fmla="*/ 5674753 w 5674753"/>
              <a:gd name="connsiteY1" fmla="*/ 0 h 6399152"/>
              <a:gd name="connsiteX2" fmla="*/ 5674753 w 5674753"/>
              <a:gd name="connsiteY2" fmla="*/ 6399152 h 6399152"/>
              <a:gd name="connsiteX3" fmla="*/ 601996 w 5674753"/>
              <a:gd name="connsiteY3" fmla="*/ 6399152 h 6399152"/>
              <a:gd name="connsiteX4" fmla="*/ 0 w 5674753"/>
              <a:gd name="connsiteY4" fmla="*/ 5797156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74753" h="6399152">
                <a:moveTo>
                  <a:pt x="0" y="0"/>
                </a:moveTo>
                <a:lnTo>
                  <a:pt x="5674753" y="0"/>
                </a:lnTo>
                <a:lnTo>
                  <a:pt x="5674753" y="6399152"/>
                </a:lnTo>
                <a:lnTo>
                  <a:pt x="601996" y="6399152"/>
                </a:lnTo>
                <a:cubicBezTo>
                  <a:pt x="269523" y="6399152"/>
                  <a:pt x="0" y="6129629"/>
                  <a:pt x="0" y="5797156"/>
                </a:cubicBezTo>
                <a:close/>
              </a:path>
            </a:pathLst>
          </a:custGeom>
          <a:blipFill dpi="0" rotWithShape="1">
            <a:blip r:embed="rId2"/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EF118477-BA54-4B0E-9EC5-D8568300CAF2}" type="datetime1">
              <a:rPr lang="en-US" smtClean="0"/>
              <a:t>12/7/2025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6253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11480"/>
            <a:ext cx="11045952" cy="1828800"/>
          </a:xfrm>
        </p:spPr>
        <p:txBody>
          <a:bodyPr anchor="t">
            <a:normAutofit/>
          </a:bodyPr>
          <a:lstStyle>
            <a:lvl1pPr>
              <a:defRPr sz="8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694744" y="2423160"/>
            <a:ext cx="5780976" cy="3858768"/>
          </a:xfrm>
        </p:spPr>
        <p:txBody>
          <a:bodyPr vert="horz" lIns="91440" tIns="45720" rIns="91440" bIns="45720" rtlCol="0">
            <a:normAutofit/>
          </a:bodyPr>
          <a:lstStyle>
            <a:lvl1pPr marL="457200" indent="-457200">
              <a:buFont typeface="+mj-lt"/>
              <a:buAutoNum type="arabicPeriod"/>
              <a:defRPr lang="en-US" dirty="0"/>
            </a:lvl1pPr>
            <a:lvl2pPr marL="571500" indent="-342900">
              <a:buFont typeface="+mj-lt"/>
              <a:buAutoNum type="arabicPeriod"/>
              <a:defRPr lang="en-US" dirty="0"/>
            </a:lvl2pPr>
            <a:lvl3pPr marL="800100" indent="-342900">
              <a:buFont typeface="+mj-lt"/>
              <a:buAutoNum type="arabicPeriod"/>
              <a:defRPr lang="en-US" dirty="0"/>
            </a:lvl3pPr>
            <a:lvl4pPr>
              <a:buFont typeface="+mj-lt"/>
              <a:buAutoNum type="arabicPeriod"/>
              <a:defRPr lang="en-US" dirty="0"/>
            </a:lvl4pPr>
            <a:lvl5pPr>
              <a:buFont typeface="+mj-lt"/>
              <a:buAutoNum type="arabicPeriod"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AD26B-DEF0-4EC5-90CD-3C7B79EC8572}" type="datetime1">
              <a:rPr lang="en-US" smtClean="0"/>
              <a:t>12/7/2025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513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Pho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91006" y="998230"/>
            <a:ext cx="3951469" cy="1947672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DD60ACDC-1760-F721-E270-0D2FC4872DF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7002464" cy="6399152"/>
          </a:xfrm>
          <a:custGeom>
            <a:avLst/>
            <a:gdLst>
              <a:gd name="connsiteX0" fmla="*/ 0 w 7002464"/>
              <a:gd name="connsiteY0" fmla="*/ 0 h 6399152"/>
              <a:gd name="connsiteX1" fmla="*/ 7002464 w 7002464"/>
              <a:gd name="connsiteY1" fmla="*/ 0 h 6399152"/>
              <a:gd name="connsiteX2" fmla="*/ 7002464 w 7002464"/>
              <a:gd name="connsiteY2" fmla="*/ 5797156 h 6399152"/>
              <a:gd name="connsiteX3" fmla="*/ 6400468 w 7002464"/>
              <a:gd name="connsiteY3" fmla="*/ 6399152 h 6399152"/>
              <a:gd name="connsiteX4" fmla="*/ 0 w 7002464"/>
              <a:gd name="connsiteY4" fmla="*/ 639915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02464" h="6399152">
                <a:moveTo>
                  <a:pt x="0" y="0"/>
                </a:moveTo>
                <a:lnTo>
                  <a:pt x="7002464" y="0"/>
                </a:lnTo>
                <a:lnTo>
                  <a:pt x="7002464" y="5797156"/>
                </a:lnTo>
                <a:cubicBezTo>
                  <a:pt x="7002464" y="6129629"/>
                  <a:pt x="6732941" y="6399152"/>
                  <a:pt x="6400468" y="6399152"/>
                </a:cubicBezTo>
                <a:lnTo>
                  <a:pt x="0" y="6399152"/>
                </a:lnTo>
                <a:close/>
              </a:path>
            </a:pathLst>
          </a:custGeom>
          <a:blipFill dpi="0" rotWithShape="1">
            <a:blip r:embed="rId2">
              <a:alphaModFix amt="65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691007" y="3099815"/>
            <a:ext cx="3951469" cy="3084599"/>
          </a:xfrm>
        </p:spPr>
        <p:txBody>
          <a:bodyPr>
            <a:normAutofit/>
          </a:bodyPr>
          <a:lstStyle>
            <a:lvl1pPr marL="342900" indent="-342900">
              <a:buFont typeface="+mj-lt"/>
              <a:buAutoNum type="arabicPeriod"/>
              <a:defRPr sz="1800"/>
            </a:lvl1pPr>
            <a:lvl2pPr marL="571500" indent="-342900">
              <a:buFont typeface="+mj-lt"/>
              <a:buAutoNum type="arabicPeriod"/>
              <a:defRPr sz="1600"/>
            </a:lvl2pPr>
            <a:lvl3pPr marL="800100" indent="-342900">
              <a:buFont typeface="+mj-lt"/>
              <a:buAutoNum type="arabicPeriod"/>
              <a:defRPr sz="1400"/>
            </a:lvl3pPr>
            <a:lvl4pPr marL="914400" indent="-228600">
              <a:buFont typeface="+mj-lt"/>
              <a:buAutoNum type="arabicPeriod"/>
              <a:defRPr sz="1400"/>
            </a:lvl4pPr>
            <a:lvl5pPr marL="1143000" indent="-228600">
              <a:buFont typeface="+mj-lt"/>
              <a:buAutoNum type="arabicPeriod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BCA36A28-16B8-4B74-ADBC-086BC21557C6}" type="datetime1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9550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984" y="2478024"/>
            <a:ext cx="4325112" cy="2454796"/>
          </a:xfrm>
        </p:spPr>
        <p:txBody>
          <a:bodyPr anchor="t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D633F00-464B-3088-812A-40496FD102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73800" y="2478024"/>
            <a:ext cx="4325112" cy="245479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228600" indent="0">
              <a:buNone/>
              <a:defRPr lang="en-US" dirty="0"/>
            </a:lvl2pPr>
            <a:lvl3pPr marL="457200" indent="0">
              <a:buNone/>
              <a:defRPr lang="en-US" dirty="0"/>
            </a:lvl3pPr>
            <a:lvl4pPr marL="685800" indent="0">
              <a:buNone/>
              <a:defRPr lang="en-US" dirty="0"/>
            </a:lvl4pPr>
            <a:lvl5pPr marL="91440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807CC-3A12-4A50-A3BE-C6063551B4A3}" type="datetime1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718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984" y="2039112"/>
            <a:ext cx="3813048" cy="353872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42D62A0-8127-CE86-0633-0D65E1E136F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2039112"/>
            <a:ext cx="5047488" cy="353872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0E33-4FBE-4166-8E4D-D16E2368EAF9}" type="datetime1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3467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600200"/>
            <a:ext cx="4142232" cy="46360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FB4667A-FE47-8556-FD3A-55FDBA801D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1600200"/>
            <a:ext cx="5788152" cy="463600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688B5-3E47-407E-A4D5-0E98E41979E9}" type="datetime1">
              <a:rPr lang="en-US" smtClean="0"/>
              <a:t>12/7/2025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6889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640079"/>
            <a:ext cx="4032505" cy="3621024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C71126E-AEFA-B45A-CD39-AC1315E0333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640715"/>
            <a:ext cx="5968098" cy="5719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29CD1-440F-4DE5-9914-1074B1963E64}" type="datetime1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3205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40080"/>
            <a:ext cx="3493008" cy="3621024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6F072A2-EBC7-B7EA-DA98-BAC0AA46E7A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25696" y="640080"/>
            <a:ext cx="7159752" cy="5724144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55DF8-55DB-438A-B328-5A22697F5E96}" type="datetime1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8146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0408" y="548640"/>
            <a:ext cx="6035040" cy="1143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C1AB8ED2-AD91-CB22-5624-BD41AB32529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4844052" cy="6399152"/>
          </a:xfrm>
          <a:custGeom>
            <a:avLst/>
            <a:gdLst>
              <a:gd name="connsiteX0" fmla="*/ 0 w 4844052"/>
              <a:gd name="connsiteY0" fmla="*/ 0 h 6399152"/>
              <a:gd name="connsiteX1" fmla="*/ 4844052 w 4844052"/>
              <a:gd name="connsiteY1" fmla="*/ 0 h 6399152"/>
              <a:gd name="connsiteX2" fmla="*/ 4844052 w 4844052"/>
              <a:gd name="connsiteY2" fmla="*/ 5795922 h 6399152"/>
              <a:gd name="connsiteX3" fmla="*/ 4240822 w 4844052"/>
              <a:gd name="connsiteY3" fmla="*/ 6399152 h 6399152"/>
              <a:gd name="connsiteX4" fmla="*/ 0 w 4844052"/>
              <a:gd name="connsiteY4" fmla="*/ 639915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44052" h="6399152">
                <a:moveTo>
                  <a:pt x="0" y="0"/>
                </a:moveTo>
                <a:lnTo>
                  <a:pt x="4844052" y="0"/>
                </a:lnTo>
                <a:lnTo>
                  <a:pt x="4844052" y="5795922"/>
                </a:lnTo>
                <a:cubicBezTo>
                  <a:pt x="4844052" y="6129077"/>
                  <a:pt x="4573977" y="6399152"/>
                  <a:pt x="4240822" y="6399152"/>
                </a:cubicBezTo>
                <a:lnTo>
                  <a:pt x="0" y="6399152"/>
                </a:ln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550408" y="1828800"/>
            <a:ext cx="6035040" cy="44897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B9F2D74A-71A1-4609-9BED-C43EBEF2D096}" type="datetime1">
              <a:rPr lang="en-US" smtClean="0"/>
              <a:t>12/7/2025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61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48640"/>
            <a:ext cx="6135624" cy="1143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1828800"/>
            <a:ext cx="6135624" cy="44897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D436AA50-FCF9-9A32-68F8-A124C794908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353304" y="0"/>
            <a:ext cx="4838696" cy="6399152"/>
          </a:xfrm>
          <a:custGeom>
            <a:avLst/>
            <a:gdLst>
              <a:gd name="connsiteX0" fmla="*/ 0 w 4838696"/>
              <a:gd name="connsiteY0" fmla="*/ 0 h 6399152"/>
              <a:gd name="connsiteX1" fmla="*/ 4838696 w 4838696"/>
              <a:gd name="connsiteY1" fmla="*/ 0 h 6399152"/>
              <a:gd name="connsiteX2" fmla="*/ 4838696 w 4838696"/>
              <a:gd name="connsiteY2" fmla="*/ 6399152 h 6399152"/>
              <a:gd name="connsiteX3" fmla="*/ 603230 w 4838696"/>
              <a:gd name="connsiteY3" fmla="*/ 6399152 h 6399152"/>
              <a:gd name="connsiteX4" fmla="*/ 0 w 4838696"/>
              <a:gd name="connsiteY4" fmla="*/ 579592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38696" h="6399152">
                <a:moveTo>
                  <a:pt x="0" y="0"/>
                </a:moveTo>
                <a:lnTo>
                  <a:pt x="4838696" y="0"/>
                </a:lnTo>
                <a:lnTo>
                  <a:pt x="4838696" y="6399152"/>
                </a:lnTo>
                <a:lnTo>
                  <a:pt x="603230" y="6399152"/>
                </a:lnTo>
                <a:cubicBezTo>
                  <a:pt x="270075" y="6399152"/>
                  <a:pt x="0" y="6129077"/>
                  <a:pt x="0" y="5795922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868B-869A-478B-B17A-F3477F1ABEB8}" type="datetime1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6313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0076" y="320040"/>
            <a:ext cx="676656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1B32E518-8213-A79A-7E36-BA4D782F8ED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4147926" cy="6399152"/>
          </a:xfrm>
          <a:custGeom>
            <a:avLst/>
            <a:gdLst>
              <a:gd name="connsiteX0" fmla="*/ 0 w 4147926"/>
              <a:gd name="connsiteY0" fmla="*/ 0 h 6399152"/>
              <a:gd name="connsiteX1" fmla="*/ 4147926 w 4147926"/>
              <a:gd name="connsiteY1" fmla="*/ 0 h 6399152"/>
              <a:gd name="connsiteX2" fmla="*/ 4147926 w 4147926"/>
              <a:gd name="connsiteY2" fmla="*/ 5795922 h 6399152"/>
              <a:gd name="connsiteX3" fmla="*/ 3544696 w 4147926"/>
              <a:gd name="connsiteY3" fmla="*/ 6399152 h 6399152"/>
              <a:gd name="connsiteX4" fmla="*/ 0 w 4147926"/>
              <a:gd name="connsiteY4" fmla="*/ 639915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47926" h="6399152">
                <a:moveTo>
                  <a:pt x="0" y="0"/>
                </a:moveTo>
                <a:lnTo>
                  <a:pt x="4147926" y="0"/>
                </a:lnTo>
                <a:lnTo>
                  <a:pt x="4147926" y="5795922"/>
                </a:lnTo>
                <a:cubicBezTo>
                  <a:pt x="4147926" y="6129077"/>
                  <a:pt x="3877851" y="6399152"/>
                  <a:pt x="3544696" y="6399152"/>
                </a:cubicBezTo>
                <a:lnTo>
                  <a:pt x="0" y="6399152"/>
                </a:ln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820076" y="1380744"/>
            <a:ext cx="676656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28CCA563-903D-4707-A09B-73AE7FD9F3E4}" type="datetime1">
              <a:rPr lang="en-US" smtClean="0"/>
              <a:t>12/7/2025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61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53AA-13B8-469A-87B0-FF7C74E1EADE}" type="datetime1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424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320040"/>
            <a:ext cx="685800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1380744"/>
            <a:ext cx="685800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22444857-0BC3-ACAE-DBB1-5D530AA35ED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046768" y="0"/>
            <a:ext cx="4145232" cy="6399152"/>
          </a:xfrm>
          <a:custGeom>
            <a:avLst/>
            <a:gdLst>
              <a:gd name="connsiteX0" fmla="*/ 0 w 4145232"/>
              <a:gd name="connsiteY0" fmla="*/ 0 h 6399152"/>
              <a:gd name="connsiteX1" fmla="*/ 4145232 w 4145232"/>
              <a:gd name="connsiteY1" fmla="*/ 0 h 6399152"/>
              <a:gd name="connsiteX2" fmla="*/ 4145232 w 4145232"/>
              <a:gd name="connsiteY2" fmla="*/ 6399152 h 6399152"/>
              <a:gd name="connsiteX3" fmla="*/ 603230 w 4145232"/>
              <a:gd name="connsiteY3" fmla="*/ 6399152 h 6399152"/>
              <a:gd name="connsiteX4" fmla="*/ 0 w 4145232"/>
              <a:gd name="connsiteY4" fmla="*/ 579592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45232" h="6399152">
                <a:moveTo>
                  <a:pt x="0" y="0"/>
                </a:moveTo>
                <a:lnTo>
                  <a:pt x="4145232" y="0"/>
                </a:lnTo>
                <a:lnTo>
                  <a:pt x="4145232" y="6399152"/>
                </a:lnTo>
                <a:lnTo>
                  <a:pt x="603230" y="6399152"/>
                </a:lnTo>
                <a:cubicBezTo>
                  <a:pt x="270075" y="6399152"/>
                  <a:pt x="0" y="6129077"/>
                  <a:pt x="0" y="5795922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F747B-DE86-4C56-A69A-2124AC6051DB}" type="datetime1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7095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328" y="601755"/>
            <a:ext cx="4389120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6F26914B-7405-10AB-A859-8165D7B1A93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1"/>
            <a:ext cx="6591300" cy="6410303"/>
          </a:xfrm>
          <a:custGeom>
            <a:avLst/>
            <a:gdLst>
              <a:gd name="connsiteX0" fmla="*/ 0 w 6591300"/>
              <a:gd name="connsiteY0" fmla="*/ 0 h 6410303"/>
              <a:gd name="connsiteX1" fmla="*/ 6591300 w 6591300"/>
              <a:gd name="connsiteY1" fmla="*/ 0 h 6410303"/>
              <a:gd name="connsiteX2" fmla="*/ 6591300 w 6591300"/>
              <a:gd name="connsiteY2" fmla="*/ 5807073 h 6410303"/>
              <a:gd name="connsiteX3" fmla="*/ 5988070 w 6591300"/>
              <a:gd name="connsiteY3" fmla="*/ 6410303 h 6410303"/>
              <a:gd name="connsiteX4" fmla="*/ 0 w 6591300"/>
              <a:gd name="connsiteY4" fmla="*/ 6410303 h 6410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91300" h="6410303">
                <a:moveTo>
                  <a:pt x="0" y="0"/>
                </a:moveTo>
                <a:lnTo>
                  <a:pt x="6591300" y="0"/>
                </a:lnTo>
                <a:lnTo>
                  <a:pt x="6591300" y="5807073"/>
                </a:lnTo>
                <a:cubicBezTo>
                  <a:pt x="6591300" y="6140228"/>
                  <a:pt x="6321225" y="6410303"/>
                  <a:pt x="5988070" y="6410303"/>
                </a:cubicBezTo>
                <a:lnTo>
                  <a:pt x="0" y="6410303"/>
                </a:ln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96328" y="2276856"/>
            <a:ext cx="438912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3B5E8E98-97C5-4AE8-8CC9-69C51FF1A0EF}" type="datetime1">
              <a:rPr lang="en-US" smtClean="0"/>
              <a:t>12/7/2025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305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4480560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7" y="2276856"/>
            <a:ext cx="448056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CE823DF8-AABE-3B17-254E-81CD7CA2B5B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737594" y="0"/>
            <a:ext cx="6454406" cy="6399152"/>
          </a:xfrm>
          <a:custGeom>
            <a:avLst/>
            <a:gdLst>
              <a:gd name="connsiteX0" fmla="*/ 0 w 6454406"/>
              <a:gd name="connsiteY0" fmla="*/ 0 h 6399152"/>
              <a:gd name="connsiteX1" fmla="*/ 6454406 w 6454406"/>
              <a:gd name="connsiteY1" fmla="*/ 0 h 6399152"/>
              <a:gd name="connsiteX2" fmla="*/ 6454406 w 6454406"/>
              <a:gd name="connsiteY2" fmla="*/ 6399152 h 6399152"/>
              <a:gd name="connsiteX3" fmla="*/ 601995 w 6454406"/>
              <a:gd name="connsiteY3" fmla="*/ 6399152 h 6399152"/>
              <a:gd name="connsiteX4" fmla="*/ 0 w 6454406"/>
              <a:gd name="connsiteY4" fmla="*/ 5797156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54406" h="6399152">
                <a:moveTo>
                  <a:pt x="0" y="0"/>
                </a:moveTo>
                <a:lnTo>
                  <a:pt x="6454406" y="0"/>
                </a:lnTo>
                <a:lnTo>
                  <a:pt x="6454406" y="6399152"/>
                </a:lnTo>
                <a:lnTo>
                  <a:pt x="601995" y="6399152"/>
                </a:lnTo>
                <a:cubicBezTo>
                  <a:pt x="269522" y="6399152"/>
                  <a:pt x="0" y="6129629"/>
                  <a:pt x="0" y="5797156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24F82-DB30-4BD5-9E9D-AD825E313C84}" type="datetime1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524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328" y="320040"/>
            <a:ext cx="438912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6B8A8E1B-B99E-8C69-154E-2FAADB07D51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6591300" cy="6399152"/>
          </a:xfrm>
          <a:custGeom>
            <a:avLst/>
            <a:gdLst>
              <a:gd name="connsiteX0" fmla="*/ 0 w 6591300"/>
              <a:gd name="connsiteY0" fmla="*/ 0 h 6399152"/>
              <a:gd name="connsiteX1" fmla="*/ 6591300 w 6591300"/>
              <a:gd name="connsiteY1" fmla="*/ 0 h 6399152"/>
              <a:gd name="connsiteX2" fmla="*/ 6591300 w 6591300"/>
              <a:gd name="connsiteY2" fmla="*/ 5797156 h 6399152"/>
              <a:gd name="connsiteX3" fmla="*/ 5989304 w 6591300"/>
              <a:gd name="connsiteY3" fmla="*/ 6399152 h 6399152"/>
              <a:gd name="connsiteX4" fmla="*/ 0 w 6591300"/>
              <a:gd name="connsiteY4" fmla="*/ 639915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91300" h="6399152">
                <a:moveTo>
                  <a:pt x="0" y="0"/>
                </a:moveTo>
                <a:lnTo>
                  <a:pt x="6591300" y="0"/>
                </a:lnTo>
                <a:lnTo>
                  <a:pt x="6591300" y="5797156"/>
                </a:lnTo>
                <a:cubicBezTo>
                  <a:pt x="6591300" y="6129629"/>
                  <a:pt x="6321777" y="6399152"/>
                  <a:pt x="5989304" y="6399152"/>
                </a:cubicBezTo>
                <a:lnTo>
                  <a:pt x="0" y="6399152"/>
                </a:ln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96328" y="1380744"/>
            <a:ext cx="438912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1E7477ED-8564-46ED-8FFC-DE5A509699F3}" type="datetime1">
              <a:rPr lang="en-US" smtClean="0"/>
              <a:t>12/7/2025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1240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320040"/>
            <a:ext cx="4573413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6" y="1380744"/>
            <a:ext cx="4573413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2BD82EEA-7278-1A73-C95C-473F75B5404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737593" y="0"/>
            <a:ext cx="6454407" cy="6399152"/>
          </a:xfrm>
          <a:custGeom>
            <a:avLst/>
            <a:gdLst>
              <a:gd name="connsiteX0" fmla="*/ 0 w 6454407"/>
              <a:gd name="connsiteY0" fmla="*/ 0 h 6399152"/>
              <a:gd name="connsiteX1" fmla="*/ 6454407 w 6454407"/>
              <a:gd name="connsiteY1" fmla="*/ 0 h 6399152"/>
              <a:gd name="connsiteX2" fmla="*/ 6454407 w 6454407"/>
              <a:gd name="connsiteY2" fmla="*/ 6399152 h 6399152"/>
              <a:gd name="connsiteX3" fmla="*/ 601996 w 6454407"/>
              <a:gd name="connsiteY3" fmla="*/ 6399152 h 6399152"/>
              <a:gd name="connsiteX4" fmla="*/ 0 w 6454407"/>
              <a:gd name="connsiteY4" fmla="*/ 5797156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54407" h="6399152">
                <a:moveTo>
                  <a:pt x="0" y="0"/>
                </a:moveTo>
                <a:lnTo>
                  <a:pt x="6454407" y="0"/>
                </a:lnTo>
                <a:lnTo>
                  <a:pt x="6454407" y="6399152"/>
                </a:lnTo>
                <a:lnTo>
                  <a:pt x="601996" y="6399152"/>
                </a:lnTo>
                <a:cubicBezTo>
                  <a:pt x="269523" y="6399152"/>
                  <a:pt x="0" y="6129629"/>
                  <a:pt x="0" y="5797156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26781-2293-4754-A74B-94E6E7D7B311}" type="datetime1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4636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1040" y="603504"/>
            <a:ext cx="3401568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F44EE1A0-D83B-FE6C-4495-F55C5070D5D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7734300" cy="6399152"/>
          </a:xfrm>
          <a:custGeom>
            <a:avLst/>
            <a:gdLst>
              <a:gd name="connsiteX0" fmla="*/ 0 w 7734300"/>
              <a:gd name="connsiteY0" fmla="*/ 0 h 6399152"/>
              <a:gd name="connsiteX1" fmla="*/ 7734300 w 7734300"/>
              <a:gd name="connsiteY1" fmla="*/ 0 h 6399152"/>
              <a:gd name="connsiteX2" fmla="*/ 7734300 w 7734300"/>
              <a:gd name="connsiteY2" fmla="*/ 5797156 h 6399152"/>
              <a:gd name="connsiteX3" fmla="*/ 7132304 w 7734300"/>
              <a:gd name="connsiteY3" fmla="*/ 6399152 h 6399152"/>
              <a:gd name="connsiteX4" fmla="*/ 0 w 7734300"/>
              <a:gd name="connsiteY4" fmla="*/ 639915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34300" h="6399152">
                <a:moveTo>
                  <a:pt x="0" y="0"/>
                </a:moveTo>
                <a:lnTo>
                  <a:pt x="7734300" y="0"/>
                </a:lnTo>
                <a:lnTo>
                  <a:pt x="7734300" y="5797156"/>
                </a:lnTo>
                <a:cubicBezTo>
                  <a:pt x="7734300" y="6129629"/>
                  <a:pt x="7464777" y="6399152"/>
                  <a:pt x="7132304" y="6399152"/>
                </a:cubicBezTo>
                <a:lnTo>
                  <a:pt x="0" y="6399152"/>
                </a:ln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21040" y="2276856"/>
            <a:ext cx="3401568" cy="404164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DFBFA6E-9D0B-474A-AFB9-4E0832448570}" type="datetime1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3928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3401568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2276856"/>
            <a:ext cx="3401568" cy="404164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58FA1BA0-D099-705F-F85E-3FBC782F765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502843" y="2"/>
            <a:ext cx="7689157" cy="6399151"/>
          </a:xfrm>
          <a:custGeom>
            <a:avLst/>
            <a:gdLst>
              <a:gd name="connsiteX0" fmla="*/ 0 w 7689157"/>
              <a:gd name="connsiteY0" fmla="*/ 0 h 6399151"/>
              <a:gd name="connsiteX1" fmla="*/ 7689157 w 7689157"/>
              <a:gd name="connsiteY1" fmla="*/ 0 h 6399151"/>
              <a:gd name="connsiteX2" fmla="*/ 7689157 w 7689157"/>
              <a:gd name="connsiteY2" fmla="*/ 6399151 h 6399151"/>
              <a:gd name="connsiteX3" fmla="*/ 601997 w 7689157"/>
              <a:gd name="connsiteY3" fmla="*/ 6399151 h 6399151"/>
              <a:gd name="connsiteX4" fmla="*/ 0 w 7689157"/>
              <a:gd name="connsiteY4" fmla="*/ 5797155 h 6399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9157" h="6399151">
                <a:moveTo>
                  <a:pt x="0" y="0"/>
                </a:moveTo>
                <a:lnTo>
                  <a:pt x="7689157" y="0"/>
                </a:lnTo>
                <a:lnTo>
                  <a:pt x="7689157" y="6399151"/>
                </a:lnTo>
                <a:lnTo>
                  <a:pt x="601997" y="6399151"/>
                </a:lnTo>
                <a:cubicBezTo>
                  <a:pt x="269523" y="6399151"/>
                  <a:pt x="0" y="6129628"/>
                  <a:pt x="0" y="5797155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EE767648-9FB3-40F4-8072-E80887331DF3}" type="datetime1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6367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896" y="1078992"/>
            <a:ext cx="3273552" cy="1947672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8073E866-A871-62F7-1E54-F2A44278F83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7734300" cy="6399152"/>
          </a:xfrm>
          <a:custGeom>
            <a:avLst/>
            <a:gdLst>
              <a:gd name="connsiteX0" fmla="*/ 0 w 7734300"/>
              <a:gd name="connsiteY0" fmla="*/ 0 h 6399152"/>
              <a:gd name="connsiteX1" fmla="*/ 7734300 w 7734300"/>
              <a:gd name="connsiteY1" fmla="*/ 0 h 6399152"/>
              <a:gd name="connsiteX2" fmla="*/ 7734300 w 7734300"/>
              <a:gd name="connsiteY2" fmla="*/ 5797156 h 6399152"/>
              <a:gd name="connsiteX3" fmla="*/ 7132304 w 7734300"/>
              <a:gd name="connsiteY3" fmla="*/ 6399152 h 6399152"/>
              <a:gd name="connsiteX4" fmla="*/ 0 w 7734300"/>
              <a:gd name="connsiteY4" fmla="*/ 639915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34300" h="6399152">
                <a:moveTo>
                  <a:pt x="0" y="0"/>
                </a:moveTo>
                <a:lnTo>
                  <a:pt x="7734300" y="0"/>
                </a:lnTo>
                <a:lnTo>
                  <a:pt x="7734300" y="5797156"/>
                </a:lnTo>
                <a:cubicBezTo>
                  <a:pt x="7734300" y="6129629"/>
                  <a:pt x="7464777" y="6399152"/>
                  <a:pt x="7132304" y="6399152"/>
                </a:cubicBezTo>
                <a:lnTo>
                  <a:pt x="0" y="6399152"/>
                </a:ln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11896" y="3099816"/>
            <a:ext cx="3273552" cy="295351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400"/>
            </a:lvl3pPr>
            <a:lvl4pPr marL="685800" indent="0">
              <a:buNone/>
              <a:defRPr sz="1400"/>
            </a:lvl4pPr>
            <a:lvl5pPr marL="9144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7007E99A-2976-4D79-B66C-833B4C12E9C9}" type="datetime1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6448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5111854"/>
            <a:ext cx="3945468" cy="138988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584372" y="5111854"/>
            <a:ext cx="6168356" cy="1389888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228600" indent="0">
              <a:buFont typeface="Arial" panose="020B0604020202020204" pitchFamily="34" charset="0"/>
              <a:buNone/>
              <a:defRPr sz="1400"/>
            </a:lvl2pPr>
            <a:lvl3pPr marL="457200" indent="0">
              <a:buFont typeface="Arial" panose="020B0604020202020204" pitchFamily="34" charset="0"/>
              <a:buNone/>
              <a:defRPr sz="1400"/>
            </a:lvl3pPr>
            <a:lvl4pPr marL="685800" indent="0">
              <a:buFont typeface="Arial" panose="020B0604020202020204" pitchFamily="34" charset="0"/>
              <a:buNone/>
              <a:defRPr sz="1400"/>
            </a:lvl4pPr>
            <a:lvl5pPr marL="914400" indent="0">
              <a:buFont typeface="Arial" panose="020B0604020202020204" pitchFamily="34" charset="0"/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15B30A2-D0D1-DED2-1133-A673CEA16AE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1750040" cy="4724868"/>
          </a:xfrm>
          <a:custGeom>
            <a:avLst/>
            <a:gdLst>
              <a:gd name="connsiteX0" fmla="*/ 0 w 11750040"/>
              <a:gd name="connsiteY0" fmla="*/ 0 h 4724868"/>
              <a:gd name="connsiteX1" fmla="*/ 11750040 w 11750040"/>
              <a:gd name="connsiteY1" fmla="*/ 0 h 4724868"/>
              <a:gd name="connsiteX2" fmla="*/ 11750040 w 11750040"/>
              <a:gd name="connsiteY2" fmla="*/ 4122872 h 4724868"/>
              <a:gd name="connsiteX3" fmla="*/ 11148044 w 11750040"/>
              <a:gd name="connsiteY3" fmla="*/ 4724868 h 4724868"/>
              <a:gd name="connsiteX4" fmla="*/ 0 w 11750040"/>
              <a:gd name="connsiteY4" fmla="*/ 4724868 h 4724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50040" h="4724868">
                <a:moveTo>
                  <a:pt x="0" y="0"/>
                </a:moveTo>
                <a:lnTo>
                  <a:pt x="11750040" y="0"/>
                </a:lnTo>
                <a:lnTo>
                  <a:pt x="11750040" y="4122872"/>
                </a:lnTo>
                <a:cubicBezTo>
                  <a:pt x="11750040" y="4455345"/>
                  <a:pt x="11480517" y="4724868"/>
                  <a:pt x="11148044" y="4724868"/>
                </a:cubicBezTo>
                <a:lnTo>
                  <a:pt x="0" y="4724868"/>
                </a:ln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DDD7D-A4A9-4042-8D3D-AF897B76225E}" type="datetime1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2764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4162318"/>
            <a:ext cx="2953618" cy="18928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77640" y="4162318"/>
            <a:ext cx="7772400" cy="224028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514350" indent="-285750">
              <a:buFont typeface="Arial" panose="020B0604020202020204" pitchFamily="34" charset="0"/>
              <a:buChar char="•"/>
              <a:defRPr sz="1600"/>
            </a:lvl2pPr>
            <a:lvl3pPr marL="742950" indent="-285750">
              <a:buFont typeface="Arial" panose="020B0604020202020204" pitchFamily="34" charset="0"/>
              <a:buChar char="•"/>
              <a:defRPr sz="1400"/>
            </a:lvl3pPr>
            <a:lvl4pPr marL="857250" indent="-171450">
              <a:buFont typeface="Arial" panose="020B0604020202020204" pitchFamily="34" charset="0"/>
              <a:buChar char="•"/>
              <a:defRPr sz="1400"/>
            </a:lvl4pPr>
            <a:lvl5pPr marL="1085850" indent="-171450"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696DEB7-ADC8-3E90-7A63-F11D6535D0E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1750040" cy="3806246"/>
          </a:xfrm>
          <a:custGeom>
            <a:avLst/>
            <a:gdLst>
              <a:gd name="connsiteX0" fmla="*/ 0 w 11733150"/>
              <a:gd name="connsiteY0" fmla="*/ 0 h 3806246"/>
              <a:gd name="connsiteX1" fmla="*/ 11733150 w 11733150"/>
              <a:gd name="connsiteY1" fmla="*/ 0 h 3806246"/>
              <a:gd name="connsiteX2" fmla="*/ 11733150 w 11733150"/>
              <a:gd name="connsiteY2" fmla="*/ 3204250 h 3806246"/>
              <a:gd name="connsiteX3" fmla="*/ 11131154 w 11733150"/>
              <a:gd name="connsiteY3" fmla="*/ 3806246 h 3806246"/>
              <a:gd name="connsiteX4" fmla="*/ 0 w 11733150"/>
              <a:gd name="connsiteY4" fmla="*/ 3806246 h 3806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33150" h="3806246">
                <a:moveTo>
                  <a:pt x="0" y="0"/>
                </a:moveTo>
                <a:lnTo>
                  <a:pt x="11733150" y="0"/>
                </a:lnTo>
                <a:lnTo>
                  <a:pt x="11733150" y="3204250"/>
                </a:lnTo>
                <a:cubicBezTo>
                  <a:pt x="11733150" y="3536723"/>
                  <a:pt x="11463627" y="3806246"/>
                  <a:pt x="11131154" y="3806246"/>
                </a:cubicBezTo>
                <a:lnTo>
                  <a:pt x="0" y="3806246"/>
                </a:ln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A3D79-61FB-48D3-96EC-9D73986E2DB4}" type="datetime1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884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69480" y="411480"/>
            <a:ext cx="4361688" cy="39684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48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9480" y="4873752"/>
            <a:ext cx="4206240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1D6AB98B-BD95-F9FC-BB22-1A89B6EE32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604503" cy="6399152"/>
          </a:xfrm>
          <a:custGeom>
            <a:avLst/>
            <a:gdLst>
              <a:gd name="connsiteX0" fmla="*/ 0 w 6604503"/>
              <a:gd name="connsiteY0" fmla="*/ 0 h 6399152"/>
              <a:gd name="connsiteX1" fmla="*/ 6604503 w 6604503"/>
              <a:gd name="connsiteY1" fmla="*/ 0 h 6399152"/>
              <a:gd name="connsiteX2" fmla="*/ 6604503 w 6604503"/>
              <a:gd name="connsiteY2" fmla="*/ 5797156 h 6399152"/>
              <a:gd name="connsiteX3" fmla="*/ 6002507 w 6604503"/>
              <a:gd name="connsiteY3" fmla="*/ 6399152 h 6399152"/>
              <a:gd name="connsiteX4" fmla="*/ 0 w 6604503"/>
              <a:gd name="connsiteY4" fmla="*/ 639915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04503" h="6399152">
                <a:moveTo>
                  <a:pt x="0" y="0"/>
                </a:moveTo>
                <a:lnTo>
                  <a:pt x="6604503" y="0"/>
                </a:lnTo>
                <a:lnTo>
                  <a:pt x="6604503" y="5797156"/>
                </a:lnTo>
                <a:cubicBezTo>
                  <a:pt x="6604503" y="6129629"/>
                  <a:pt x="6334980" y="6399152"/>
                  <a:pt x="6002507" y="6399152"/>
                </a:cubicBezTo>
                <a:lnTo>
                  <a:pt x="0" y="6399152"/>
                </a:lnTo>
                <a:close/>
              </a:path>
            </a:pathLst>
          </a:custGeom>
          <a:blipFill dpi="0" rotWithShape="1">
            <a:blip r:embed="rId2">
              <a:alphaModFix amt="75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5B3B0F7F-6AD6-4AF0-8BB1-D49CE0F9F622}" type="datetime1">
              <a:rPr lang="en-US" smtClean="0"/>
              <a:t>12/7/2025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9002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561425"/>
            <a:ext cx="2953618" cy="18928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77640" y="561425"/>
            <a:ext cx="7772400" cy="224028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514350" indent="-285750">
              <a:buFont typeface="Arial" panose="020B0604020202020204" pitchFamily="34" charset="0"/>
              <a:buChar char="•"/>
              <a:defRPr sz="1600"/>
            </a:lvl2pPr>
            <a:lvl3pPr marL="742950" indent="-285750">
              <a:buFont typeface="Arial" panose="020B0604020202020204" pitchFamily="34" charset="0"/>
              <a:buChar char="•"/>
              <a:defRPr sz="1400"/>
            </a:lvl3pPr>
            <a:lvl4pPr marL="857250" indent="-171450">
              <a:buFont typeface="Arial" panose="020B0604020202020204" pitchFamily="34" charset="0"/>
              <a:buChar char="•"/>
              <a:defRPr sz="1400"/>
            </a:lvl4pPr>
            <a:lvl5pPr marL="1085850" indent="-171450"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0558516-7088-BB33-D6DC-15ED4C60CBA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41960" y="3067414"/>
            <a:ext cx="11750040" cy="3790586"/>
          </a:xfrm>
          <a:custGeom>
            <a:avLst/>
            <a:gdLst>
              <a:gd name="connsiteX0" fmla="*/ 603695 w 11750040"/>
              <a:gd name="connsiteY0" fmla="*/ 0 h 3790586"/>
              <a:gd name="connsiteX1" fmla="*/ 11750040 w 11750040"/>
              <a:gd name="connsiteY1" fmla="*/ 0 h 3790586"/>
              <a:gd name="connsiteX2" fmla="*/ 11750040 w 11750040"/>
              <a:gd name="connsiteY2" fmla="*/ 3790586 h 3790586"/>
              <a:gd name="connsiteX3" fmla="*/ 0 w 11750040"/>
              <a:gd name="connsiteY3" fmla="*/ 3790586 h 3790586"/>
              <a:gd name="connsiteX4" fmla="*/ 0 w 11750040"/>
              <a:gd name="connsiteY4" fmla="*/ 603695 h 3790586"/>
              <a:gd name="connsiteX5" fmla="*/ 603695 w 11750040"/>
              <a:gd name="connsiteY5" fmla="*/ 0 h 3790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750040" h="3790586">
                <a:moveTo>
                  <a:pt x="603695" y="0"/>
                </a:moveTo>
                <a:lnTo>
                  <a:pt x="11750040" y="0"/>
                </a:lnTo>
                <a:lnTo>
                  <a:pt x="11750040" y="3790586"/>
                </a:lnTo>
                <a:lnTo>
                  <a:pt x="0" y="3790586"/>
                </a:lnTo>
                <a:lnTo>
                  <a:pt x="0" y="603695"/>
                </a:lnTo>
                <a:cubicBezTo>
                  <a:pt x="0" y="270283"/>
                  <a:pt x="270283" y="0"/>
                  <a:pt x="603695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40460"/>
            <a:ext cx="3494314" cy="338328"/>
          </a:xfrm>
        </p:spPr>
        <p:txBody>
          <a:bodyPr/>
          <a:lstStyle/>
          <a:p>
            <a:fld id="{5E407E80-9270-4600-9E83-876C054EC0ED}" type="datetime1">
              <a:rPr lang="en-US" smtClean="0"/>
              <a:t>12/7/2025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76521" y="40460"/>
            <a:ext cx="2805405" cy="338328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2162" y="40460"/>
            <a:ext cx="429207" cy="338328"/>
          </a:xfrm>
        </p:spPr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4220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11155680" cy="970463"/>
          </a:xfrm>
        </p:spPr>
        <p:txBody>
          <a:bodyPr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9C22D85-D675-737B-9F54-B9D7FC81919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1828800"/>
            <a:ext cx="6707699" cy="5029200"/>
          </a:xfrm>
          <a:custGeom>
            <a:avLst/>
            <a:gdLst>
              <a:gd name="connsiteX0" fmla="*/ 0 w 6707699"/>
              <a:gd name="connsiteY0" fmla="*/ 0 h 5029200"/>
              <a:gd name="connsiteX1" fmla="*/ 6129259 w 6707699"/>
              <a:gd name="connsiteY1" fmla="*/ 0 h 5029200"/>
              <a:gd name="connsiteX2" fmla="*/ 6707699 w 6707699"/>
              <a:gd name="connsiteY2" fmla="*/ 578440 h 5029200"/>
              <a:gd name="connsiteX3" fmla="*/ 6707699 w 6707699"/>
              <a:gd name="connsiteY3" fmla="*/ 5029200 h 5029200"/>
              <a:gd name="connsiteX4" fmla="*/ 0 w 6707699"/>
              <a:gd name="connsiteY4" fmla="*/ 5029200 h 502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07699" h="5029200">
                <a:moveTo>
                  <a:pt x="0" y="0"/>
                </a:moveTo>
                <a:lnTo>
                  <a:pt x="6129259" y="0"/>
                </a:lnTo>
                <a:cubicBezTo>
                  <a:pt x="6448723" y="0"/>
                  <a:pt x="6707699" y="258976"/>
                  <a:pt x="6707699" y="578440"/>
                </a:cubicBezTo>
                <a:lnTo>
                  <a:pt x="6707699" y="5029200"/>
                </a:lnTo>
                <a:lnTo>
                  <a:pt x="0" y="5029200"/>
                </a:ln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1897688-419F-6EB2-5CC1-DC14924E5FC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389302" y="1828800"/>
            <a:ext cx="4196146" cy="45037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89302" y="6492240"/>
            <a:ext cx="1280160" cy="338328"/>
          </a:xfrm>
        </p:spPr>
        <p:txBody>
          <a:bodyPr/>
          <a:lstStyle/>
          <a:p>
            <a:fld id="{7A043757-40C8-48EB-A459-80D3B00F0BCB}" type="datetime1">
              <a:rPr lang="en-US" smtClean="0"/>
              <a:t>12/7/2025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669462" y="6492240"/>
            <a:ext cx="2888554" cy="338328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52306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48639"/>
            <a:ext cx="4855464" cy="1453896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C202BC3A-8633-9F03-1586-99447DA1CFF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2293496"/>
            <a:ext cx="5285232" cy="4564504"/>
          </a:xfrm>
          <a:custGeom>
            <a:avLst/>
            <a:gdLst>
              <a:gd name="connsiteX0" fmla="*/ 0 w 5285232"/>
              <a:gd name="connsiteY0" fmla="*/ 0 h 4564504"/>
              <a:gd name="connsiteX1" fmla="*/ 4706792 w 5285232"/>
              <a:gd name="connsiteY1" fmla="*/ 0 h 4564504"/>
              <a:gd name="connsiteX2" fmla="*/ 5285232 w 5285232"/>
              <a:gd name="connsiteY2" fmla="*/ 578440 h 4564504"/>
              <a:gd name="connsiteX3" fmla="*/ 5285232 w 5285232"/>
              <a:gd name="connsiteY3" fmla="*/ 4564504 h 4564504"/>
              <a:gd name="connsiteX4" fmla="*/ 0 w 5285232"/>
              <a:gd name="connsiteY4" fmla="*/ 4564504 h 4564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85232" h="4564504">
                <a:moveTo>
                  <a:pt x="0" y="0"/>
                </a:moveTo>
                <a:lnTo>
                  <a:pt x="4706792" y="0"/>
                </a:lnTo>
                <a:cubicBezTo>
                  <a:pt x="5026256" y="0"/>
                  <a:pt x="5285232" y="258976"/>
                  <a:pt x="5285232" y="578440"/>
                </a:cubicBezTo>
                <a:lnTo>
                  <a:pt x="5285232" y="4564504"/>
                </a:lnTo>
                <a:lnTo>
                  <a:pt x="0" y="4564504"/>
                </a:ln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AC3300-BF12-B200-9F06-8D5AC45CB7E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96000" y="549275"/>
            <a:ext cx="5585925" cy="57832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0" y="6492240"/>
            <a:ext cx="2651760" cy="338328"/>
          </a:xfrm>
        </p:spPr>
        <p:txBody>
          <a:bodyPr/>
          <a:lstStyle/>
          <a:p>
            <a:fld id="{D0304CB2-AF95-4B6C-81FD-EF29E4F12940}" type="datetime1">
              <a:rPr lang="en-US" smtClean="0"/>
              <a:t>12/7/2025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360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0218"/>
            <a:ext cx="3827439" cy="1453896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E211327B-3880-6494-1C8F-EEE1BF913B8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2293494"/>
            <a:ext cx="4176819" cy="4564506"/>
          </a:xfrm>
          <a:custGeom>
            <a:avLst/>
            <a:gdLst>
              <a:gd name="connsiteX0" fmla="*/ 0 w 4176819"/>
              <a:gd name="connsiteY0" fmla="*/ 0 h 4564506"/>
              <a:gd name="connsiteX1" fmla="*/ 3598379 w 4176819"/>
              <a:gd name="connsiteY1" fmla="*/ 0 h 4564506"/>
              <a:gd name="connsiteX2" fmla="*/ 4176819 w 4176819"/>
              <a:gd name="connsiteY2" fmla="*/ 578440 h 4564506"/>
              <a:gd name="connsiteX3" fmla="*/ 4176819 w 4176819"/>
              <a:gd name="connsiteY3" fmla="*/ 4564506 h 4564506"/>
              <a:gd name="connsiteX4" fmla="*/ 0 w 4176819"/>
              <a:gd name="connsiteY4" fmla="*/ 4564506 h 4564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76819" h="4564506">
                <a:moveTo>
                  <a:pt x="0" y="0"/>
                </a:moveTo>
                <a:lnTo>
                  <a:pt x="3598379" y="0"/>
                </a:lnTo>
                <a:cubicBezTo>
                  <a:pt x="3917843" y="0"/>
                  <a:pt x="4176819" y="258976"/>
                  <a:pt x="4176819" y="578440"/>
                </a:cubicBezTo>
                <a:lnTo>
                  <a:pt x="4176819" y="4564506"/>
                </a:lnTo>
                <a:lnTo>
                  <a:pt x="0" y="4564506"/>
                </a:ln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3F7B03F-5EDA-605B-1A2E-F48896E489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120787" y="549275"/>
            <a:ext cx="6561138" cy="578815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15073" y="6492240"/>
            <a:ext cx="2843784" cy="338328"/>
          </a:xfrm>
        </p:spPr>
        <p:txBody>
          <a:bodyPr/>
          <a:lstStyle/>
          <a:p>
            <a:fld id="{FD636673-28CE-4CCE-80FB-7124C935A31A}" type="datetime1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5501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6EF0D11-5ED9-D2C8-48DF-CDDD85CEAC2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C62E16-021E-429D-57AF-0AC1B2666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888" y="4809744"/>
            <a:ext cx="9345168" cy="1225296"/>
          </a:xfrm>
        </p:spPr>
        <p:txBody>
          <a:bodyPr anchor="t">
            <a:normAutofit/>
          </a:bodyPr>
          <a:lstStyle>
            <a:lvl1pPr algn="ctr">
              <a:lnSpc>
                <a:spcPct val="120000"/>
              </a:lnSpc>
              <a:defRPr sz="28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D5285B4-939B-FC12-E19A-F30DFE493F0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93776" y="603504"/>
            <a:ext cx="11201400" cy="4206240"/>
          </a:xfrm>
        </p:spPr>
        <p:txBody>
          <a:bodyPr anchor="b">
            <a:normAutofit/>
          </a:bodyPr>
          <a:lstStyle>
            <a:lvl1pPr marL="0" indent="0" algn="ctr">
              <a:lnSpc>
                <a:spcPct val="90000"/>
              </a:lnSpc>
              <a:buNone/>
              <a:defRPr sz="27800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53913C-4E7F-A6E2-8028-C03CFD32F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8802264-EF96-4074-A671-AB5D99F5E332}" type="datetime1">
              <a:rPr lang="en-US" smtClean="0"/>
              <a:t>12/7/2025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225984-1615-5B69-4A65-E3A7E6508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A6A07C-51B6-897B-8C81-FBA62CFE4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0655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62E16-021E-429D-57AF-0AC1B2666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4873752"/>
            <a:ext cx="8439912" cy="149047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20000"/>
              </a:lnSpc>
              <a:defRPr lang="en-US" sz="2800" dirty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D5285B4-939B-FC12-E19A-F30DFE493F0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9496" y="420624"/>
            <a:ext cx="11100816" cy="4334256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lnSpc>
                <a:spcPct val="90000"/>
              </a:lnSpc>
              <a:buNone/>
              <a:defRPr lang="en-US" sz="27800" dirty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53913C-4E7F-A6E2-8028-C03CFD32F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84F615-9106-410C-834A-3DBE51A81CC1}" type="datetime1">
              <a:rPr lang="en-US" smtClean="0"/>
              <a:t>12/7/2025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225984-1615-5B69-4A65-E3A7E6508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A6A07C-51B6-897B-8C81-FBA62CFE4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4275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0EA1A10B-111C-8469-40F7-C3551BB027D0}"/>
              </a:ext>
            </a:extLst>
          </p:cNvPr>
          <p:cNvSpPr/>
          <p:nvPr/>
        </p:nvSpPr>
        <p:spPr>
          <a:xfrm>
            <a:off x="1" y="4783948"/>
            <a:ext cx="11762231" cy="2074052"/>
          </a:xfrm>
          <a:custGeom>
            <a:avLst/>
            <a:gdLst>
              <a:gd name="connsiteX0" fmla="*/ 0 w 11762231"/>
              <a:gd name="connsiteY0" fmla="*/ 0 h 2074052"/>
              <a:gd name="connsiteX1" fmla="*/ 112775 w 11762231"/>
              <a:gd name="connsiteY1" fmla="*/ 0 h 2074052"/>
              <a:gd name="connsiteX2" fmla="*/ 11102489 w 11762231"/>
              <a:gd name="connsiteY2" fmla="*/ 0 h 2074052"/>
              <a:gd name="connsiteX3" fmla="*/ 11437005 w 11762231"/>
              <a:gd name="connsiteY3" fmla="*/ 0 h 2074052"/>
              <a:gd name="connsiteX4" fmla="*/ 11762231 w 11762231"/>
              <a:gd name="connsiteY4" fmla="*/ 325226 h 2074052"/>
              <a:gd name="connsiteX5" fmla="*/ 11762231 w 11762231"/>
              <a:gd name="connsiteY5" fmla="*/ 2074052 h 2074052"/>
              <a:gd name="connsiteX6" fmla="*/ 11427715 w 11762231"/>
              <a:gd name="connsiteY6" fmla="*/ 2074052 h 2074052"/>
              <a:gd name="connsiteX7" fmla="*/ 112775 w 11762231"/>
              <a:gd name="connsiteY7" fmla="*/ 2074052 h 2074052"/>
              <a:gd name="connsiteX8" fmla="*/ 0 w 11762231"/>
              <a:gd name="connsiteY8" fmla="*/ 2074052 h 2074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762231" h="2074052">
                <a:moveTo>
                  <a:pt x="0" y="0"/>
                </a:moveTo>
                <a:lnTo>
                  <a:pt x="112775" y="0"/>
                </a:lnTo>
                <a:lnTo>
                  <a:pt x="11102489" y="0"/>
                </a:lnTo>
                <a:lnTo>
                  <a:pt x="11437005" y="0"/>
                </a:lnTo>
                <a:cubicBezTo>
                  <a:pt x="11616622" y="0"/>
                  <a:pt x="11762231" y="145609"/>
                  <a:pt x="11762231" y="325226"/>
                </a:cubicBezTo>
                <a:lnTo>
                  <a:pt x="11762231" y="2074052"/>
                </a:lnTo>
                <a:lnTo>
                  <a:pt x="11427715" y="2074052"/>
                </a:lnTo>
                <a:lnTo>
                  <a:pt x="112775" y="2074052"/>
                </a:lnTo>
                <a:lnTo>
                  <a:pt x="0" y="2074052"/>
                </a:lnTo>
                <a:close/>
              </a:path>
            </a:pathLst>
          </a:custGeom>
          <a:solidFill>
            <a:schemeClr val="bg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0EDE6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C62E16-021E-429D-57AF-0AC1B2666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4873752"/>
            <a:ext cx="8439912" cy="1591056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 lang="en-US" sz="2800" dirty="0">
                <a:latin typeface="+mn-lt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D5285B4-939B-FC12-E19A-F30DFE493F0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9496" y="420624"/>
            <a:ext cx="11100816" cy="4334256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lnSpc>
                <a:spcPct val="90000"/>
              </a:lnSpc>
              <a:buNone/>
              <a:defRPr lang="en-US" sz="27800" dirty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53913C-4E7F-A6E2-8028-C03CFD32F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5A920F-C91E-4FD9-A8A8-AC96444816EA}" type="datetime1">
              <a:rPr lang="en-US" smtClean="0"/>
              <a:t>12/7/2025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225984-1615-5B69-4A65-E3A7E6508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430768" y="6492240"/>
            <a:ext cx="2660904" cy="33832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A6A07C-51B6-897B-8C81-FBA62CFE4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83112" y="6492240"/>
            <a:ext cx="457200" cy="33832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6589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F91DA-BC67-4FFF-80B3-6A83720BA580}" type="datetime1">
              <a:rPr lang="en-US" smtClean="0"/>
              <a:t>12/7/2025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987552"/>
            <a:ext cx="10149840" cy="4846320"/>
          </a:xfrm>
        </p:spPr>
        <p:txBody>
          <a:bodyPr anchor="ctr">
            <a:normAutofit/>
          </a:bodyPr>
          <a:lstStyle>
            <a:lvl1pPr marL="0" indent="0">
              <a:lnSpc>
                <a:spcPct val="110000"/>
              </a:lnSpc>
              <a:buNone/>
              <a:defRPr sz="4400" b="0" cap="all" baseline="0">
                <a:solidFill>
                  <a:schemeClr val="accent1"/>
                </a:solidFill>
              </a:defRPr>
            </a:lvl1pPr>
            <a:lvl2pPr marL="228600" indent="0">
              <a:lnSpc>
                <a:spcPct val="110000"/>
              </a:lnSpc>
              <a:buNone/>
              <a:defRPr sz="4000" b="0" cap="all" baseline="0">
                <a:solidFill>
                  <a:schemeClr val="accent1"/>
                </a:solidFill>
              </a:defRPr>
            </a:lvl2pPr>
            <a:lvl3pPr marL="457200" indent="0">
              <a:lnSpc>
                <a:spcPct val="110000"/>
              </a:lnSpc>
              <a:buNone/>
              <a:defRPr sz="3600" b="0" cap="all" baseline="0">
                <a:solidFill>
                  <a:schemeClr val="accent1"/>
                </a:solidFill>
              </a:defRPr>
            </a:lvl3pPr>
            <a:lvl4pPr marL="685800" indent="0">
              <a:lnSpc>
                <a:spcPct val="110000"/>
              </a:lnSpc>
              <a:buNone/>
              <a:defRPr sz="3200" b="0" cap="all" baseline="0">
                <a:solidFill>
                  <a:schemeClr val="accent1"/>
                </a:solidFill>
              </a:defRPr>
            </a:lvl4pPr>
            <a:lvl5pPr marL="914400" indent="0">
              <a:lnSpc>
                <a:spcPct val="110000"/>
              </a:lnSpc>
              <a:buNone/>
              <a:defRPr sz="2800" b="0" cap="all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293272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5565DD7-EB64-4BFE-B850-4043488A7CD8}" type="datetime1">
              <a:rPr lang="en-US" smtClean="0"/>
              <a:t>12/7/2025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630936"/>
            <a:ext cx="8449056" cy="5605272"/>
          </a:xfrm>
        </p:spPr>
        <p:txBody>
          <a:bodyPr anchor="ctr">
            <a:normAutofit/>
          </a:bodyPr>
          <a:lstStyle>
            <a:lvl1pPr marL="0" indent="0">
              <a:lnSpc>
                <a:spcPct val="110000"/>
              </a:lnSpc>
              <a:buNone/>
              <a:defRPr sz="5400" b="0" cap="none" baseline="0">
                <a:solidFill>
                  <a:schemeClr val="accent1"/>
                </a:solidFill>
              </a:defRPr>
            </a:lvl1pPr>
            <a:lvl2pPr marL="228600" indent="0">
              <a:lnSpc>
                <a:spcPct val="110000"/>
              </a:lnSpc>
              <a:buNone/>
              <a:defRPr sz="4800" b="0" cap="none" baseline="0">
                <a:solidFill>
                  <a:schemeClr val="accent1"/>
                </a:solidFill>
              </a:defRPr>
            </a:lvl2pPr>
            <a:lvl3pPr marL="457200" indent="0">
              <a:lnSpc>
                <a:spcPct val="110000"/>
              </a:lnSpc>
              <a:buNone/>
              <a:defRPr sz="4400" b="0" cap="none" baseline="0">
                <a:solidFill>
                  <a:schemeClr val="accent1"/>
                </a:solidFill>
              </a:defRPr>
            </a:lvl3pPr>
            <a:lvl4pPr marL="685800" indent="0">
              <a:lnSpc>
                <a:spcPct val="110000"/>
              </a:lnSpc>
              <a:buNone/>
              <a:defRPr sz="4000" b="0" cap="none" baseline="0">
                <a:solidFill>
                  <a:schemeClr val="accent1"/>
                </a:solidFill>
              </a:defRPr>
            </a:lvl4pPr>
            <a:lvl5pPr marL="914400" indent="0">
              <a:lnSpc>
                <a:spcPct val="110000"/>
              </a:lnSpc>
              <a:buNone/>
              <a:defRPr sz="3600" b="0" cap="none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57878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60B29AE-EBEF-71CC-AE38-3B2CD14FCA19}"/>
              </a:ext>
            </a:extLst>
          </p:cNvPr>
          <p:cNvSpPr/>
          <p:nvPr/>
        </p:nvSpPr>
        <p:spPr>
          <a:xfrm rot="5400000" flipV="1">
            <a:off x="-2566724" y="2566724"/>
            <a:ext cx="6399213" cy="1265765"/>
          </a:xfrm>
          <a:custGeom>
            <a:avLst/>
            <a:gdLst>
              <a:gd name="connsiteX0" fmla="*/ 0 w 6399213"/>
              <a:gd name="connsiteY0" fmla="*/ 0 h 1265765"/>
              <a:gd name="connsiteX1" fmla="*/ 0 w 6399213"/>
              <a:gd name="connsiteY1" fmla="*/ 1265765 h 1265765"/>
              <a:gd name="connsiteX2" fmla="*/ 5982881 w 6399213"/>
              <a:gd name="connsiteY2" fmla="*/ 1265765 h 1265765"/>
              <a:gd name="connsiteX3" fmla="*/ 6399213 w 6399213"/>
              <a:gd name="connsiteY3" fmla="*/ 849433 h 1265765"/>
              <a:gd name="connsiteX4" fmla="*/ 6399213 w 6399213"/>
              <a:gd name="connsiteY4" fmla="*/ 0 h 1265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99213" h="1265765">
                <a:moveTo>
                  <a:pt x="0" y="0"/>
                </a:moveTo>
                <a:lnTo>
                  <a:pt x="0" y="1265765"/>
                </a:lnTo>
                <a:lnTo>
                  <a:pt x="5982881" y="1265765"/>
                </a:lnTo>
                <a:cubicBezTo>
                  <a:pt x="6212815" y="1265765"/>
                  <a:pt x="6399213" y="1079367"/>
                  <a:pt x="6399213" y="849433"/>
                </a:cubicBezTo>
                <a:lnTo>
                  <a:pt x="6399213" y="0"/>
                </a:lnTo>
                <a:close/>
              </a:path>
            </a:pathLst>
          </a:custGeom>
          <a:solidFill>
            <a:schemeClr val="bg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0EDE6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2C979-2DBB-4FF5-B773-BBC906FD5969}" type="datetime1">
              <a:rPr lang="en-US" smtClean="0"/>
              <a:t>12/7/2025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798217" y="877824"/>
            <a:ext cx="8046720" cy="5065776"/>
          </a:xfrm>
        </p:spPr>
        <p:txBody>
          <a:bodyPr anchor="ctr">
            <a:normAutofit/>
          </a:bodyPr>
          <a:lstStyle>
            <a:lvl1pPr marL="0" indent="0">
              <a:lnSpc>
                <a:spcPct val="110000"/>
              </a:lnSpc>
              <a:buNone/>
              <a:defRPr sz="5400" b="0"/>
            </a:lvl1pPr>
            <a:lvl2pPr marL="228600" indent="0">
              <a:lnSpc>
                <a:spcPct val="110000"/>
              </a:lnSpc>
              <a:buNone/>
              <a:defRPr sz="4800" b="0"/>
            </a:lvl2pPr>
            <a:lvl3pPr marL="457200" indent="0">
              <a:lnSpc>
                <a:spcPct val="110000"/>
              </a:lnSpc>
              <a:buNone/>
              <a:defRPr sz="4400" b="0"/>
            </a:lvl3pPr>
            <a:lvl4pPr marL="685800" indent="0">
              <a:lnSpc>
                <a:spcPct val="110000"/>
              </a:lnSpc>
              <a:buNone/>
              <a:defRPr sz="4000" b="0"/>
            </a:lvl4pPr>
            <a:lvl5pPr marL="914400" indent="0">
              <a:lnSpc>
                <a:spcPct val="110000"/>
              </a:lnSpc>
              <a:buNone/>
              <a:defRPr sz="3600" b="0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03560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11480"/>
            <a:ext cx="4590288" cy="37398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50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873752"/>
            <a:ext cx="4206240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3D161DAC-42AF-C3D9-37A1-04B90F30DEE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86160" y="0"/>
            <a:ext cx="6605841" cy="6399152"/>
          </a:xfrm>
          <a:custGeom>
            <a:avLst/>
            <a:gdLst>
              <a:gd name="connsiteX0" fmla="*/ 0 w 6605841"/>
              <a:gd name="connsiteY0" fmla="*/ 0 h 6399152"/>
              <a:gd name="connsiteX1" fmla="*/ 6605841 w 6605841"/>
              <a:gd name="connsiteY1" fmla="*/ 0 h 6399152"/>
              <a:gd name="connsiteX2" fmla="*/ 6605841 w 6605841"/>
              <a:gd name="connsiteY2" fmla="*/ 6399152 h 6399152"/>
              <a:gd name="connsiteX3" fmla="*/ 601995 w 6605841"/>
              <a:gd name="connsiteY3" fmla="*/ 6399152 h 6399152"/>
              <a:gd name="connsiteX4" fmla="*/ 0 w 6605841"/>
              <a:gd name="connsiteY4" fmla="*/ 5797156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05841" h="6399152">
                <a:moveTo>
                  <a:pt x="0" y="0"/>
                </a:moveTo>
                <a:lnTo>
                  <a:pt x="6605841" y="0"/>
                </a:lnTo>
                <a:lnTo>
                  <a:pt x="6605841" y="6399152"/>
                </a:lnTo>
                <a:lnTo>
                  <a:pt x="601995" y="6399152"/>
                </a:lnTo>
                <a:cubicBezTo>
                  <a:pt x="269522" y="6399152"/>
                  <a:pt x="0" y="6129629"/>
                  <a:pt x="0" y="5797156"/>
                </a:cubicBezTo>
                <a:close/>
              </a:path>
            </a:pathLst>
          </a:custGeom>
          <a:blipFill dpi="0" rotWithShape="1">
            <a:blip r:embed="rId2">
              <a:alphaModFix amt="75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016F69B6-6D5E-4363-B374-18E94027D1E6}" type="datetime1">
              <a:rPr lang="en-US" smtClean="0"/>
              <a:t>12/7/2025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2837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EC059F-651D-D540-DF60-D6361D9C716B}"/>
              </a:ext>
            </a:extLst>
          </p:cNvPr>
          <p:cNvSpPr/>
          <p:nvPr/>
        </p:nvSpPr>
        <p:spPr>
          <a:xfrm flipV="1">
            <a:off x="1" y="6099048"/>
            <a:ext cx="10487111" cy="758952"/>
          </a:xfrm>
          <a:custGeom>
            <a:avLst/>
            <a:gdLst>
              <a:gd name="connsiteX0" fmla="*/ 0 w 10487111"/>
              <a:gd name="connsiteY0" fmla="*/ 758952 h 758952"/>
              <a:gd name="connsiteX1" fmla="*/ 10070779 w 10487111"/>
              <a:gd name="connsiteY1" fmla="*/ 758952 h 758952"/>
              <a:gd name="connsiteX2" fmla="*/ 10487111 w 10487111"/>
              <a:gd name="connsiteY2" fmla="*/ 342620 h 758952"/>
              <a:gd name="connsiteX3" fmla="*/ 10487111 w 10487111"/>
              <a:gd name="connsiteY3" fmla="*/ 0 h 758952"/>
              <a:gd name="connsiteX4" fmla="*/ 0 w 10487111"/>
              <a:gd name="connsiteY4" fmla="*/ 0 h 758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87111" h="758952">
                <a:moveTo>
                  <a:pt x="0" y="758952"/>
                </a:moveTo>
                <a:lnTo>
                  <a:pt x="10070779" y="758952"/>
                </a:lnTo>
                <a:cubicBezTo>
                  <a:pt x="10300713" y="758952"/>
                  <a:pt x="10487111" y="572554"/>
                  <a:pt x="10487111" y="342620"/>
                </a:cubicBezTo>
                <a:lnTo>
                  <a:pt x="10487111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0EDE6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984F2-69E3-42EA-A769-C3221255F524}" type="datetime1">
              <a:rPr lang="en-US" smtClean="0"/>
              <a:t>12/7/2025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68312" y="6492240"/>
            <a:ext cx="2660904" cy="338328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20656" y="6492240"/>
            <a:ext cx="457200" cy="338328"/>
          </a:xfrm>
        </p:spPr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1596767"/>
            <a:ext cx="9848088" cy="3767328"/>
          </a:xfrm>
        </p:spPr>
        <p:txBody>
          <a:bodyPr anchor="b">
            <a:normAutofit/>
          </a:bodyPr>
          <a:lstStyle>
            <a:lvl1pPr marL="0" indent="0">
              <a:lnSpc>
                <a:spcPct val="110000"/>
              </a:lnSpc>
              <a:buNone/>
              <a:defRPr sz="6000" b="0">
                <a:solidFill>
                  <a:schemeClr val="accent1"/>
                </a:solidFill>
              </a:defRPr>
            </a:lvl1pPr>
            <a:lvl2pPr marL="228600" indent="0">
              <a:lnSpc>
                <a:spcPct val="110000"/>
              </a:lnSpc>
              <a:buNone/>
              <a:defRPr sz="5400" b="0">
                <a:solidFill>
                  <a:schemeClr val="accent1"/>
                </a:solidFill>
              </a:defRPr>
            </a:lvl2pPr>
            <a:lvl3pPr marL="457200" indent="0">
              <a:lnSpc>
                <a:spcPct val="110000"/>
              </a:lnSpc>
              <a:buNone/>
              <a:defRPr sz="4800" b="0">
                <a:solidFill>
                  <a:schemeClr val="accent1"/>
                </a:solidFill>
              </a:defRPr>
            </a:lvl3pPr>
            <a:lvl4pPr marL="685800" indent="0">
              <a:lnSpc>
                <a:spcPct val="110000"/>
              </a:lnSpc>
              <a:buNone/>
              <a:defRPr sz="4400" b="0">
                <a:solidFill>
                  <a:schemeClr val="accent1"/>
                </a:solidFill>
              </a:defRPr>
            </a:lvl4pPr>
            <a:lvl5pPr marL="914400" indent="0">
              <a:lnSpc>
                <a:spcPct val="110000"/>
              </a:lnSpc>
              <a:buNone/>
              <a:defRPr sz="4000"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1214201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B7014-5970-11E5-11F0-6B90228368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18488" y="5376672"/>
            <a:ext cx="9079992" cy="466344"/>
          </a:xfrm>
        </p:spPr>
        <p:txBody>
          <a:bodyPr anchor="t">
            <a:normAutofit/>
          </a:bodyPr>
          <a:lstStyle>
            <a:lvl1pPr>
              <a:lnSpc>
                <a:spcPct val="120000"/>
              </a:lnSpc>
              <a:defRPr sz="2200"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50CCE4-9136-9EA6-8630-92DA75F38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1600-2F49-4BDF-9F00-79A81477383F}" type="datetime1">
              <a:rPr lang="en-US" smtClean="0"/>
              <a:t>12/7/2025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66F519-3A11-8ACC-F11B-0C5B8388C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677173-46BB-8B19-DE87-86D46A98F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3EF4BD9-B936-0E90-F933-A03D5E18556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99616" y="1527048"/>
            <a:ext cx="9198864" cy="2871216"/>
          </a:xfrm>
        </p:spPr>
        <p:txBody>
          <a:bodyPr anchor="ctr">
            <a:normAutofit/>
          </a:bodyPr>
          <a:lstStyle>
            <a:lvl1pPr marL="137160" indent="-137160">
              <a:lnSpc>
                <a:spcPct val="110000"/>
              </a:lnSpc>
              <a:spcBef>
                <a:spcPts val="0"/>
              </a:spcBef>
              <a:buNone/>
              <a:defRPr sz="4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</p:spTree>
    <p:extLst>
      <p:ext uri="{BB962C8B-B14F-4D97-AF65-F5344CB8AC3E}">
        <p14:creationId xmlns:p14="http://schemas.microsoft.com/office/powerpoint/2010/main" val="16210451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3AF1DAFD-6C43-776A-EDEF-047653131661}"/>
              </a:ext>
            </a:extLst>
          </p:cNvPr>
          <p:cNvSpPr/>
          <p:nvPr/>
        </p:nvSpPr>
        <p:spPr>
          <a:xfrm flipV="1">
            <a:off x="0" y="823828"/>
            <a:ext cx="11385608" cy="6034172"/>
          </a:xfrm>
          <a:custGeom>
            <a:avLst/>
            <a:gdLst>
              <a:gd name="connsiteX0" fmla="*/ 0 w 11385608"/>
              <a:gd name="connsiteY0" fmla="*/ 6034172 h 6034172"/>
              <a:gd name="connsiteX1" fmla="*/ 10969276 w 11385608"/>
              <a:gd name="connsiteY1" fmla="*/ 6034172 h 6034172"/>
              <a:gd name="connsiteX2" fmla="*/ 11385608 w 11385608"/>
              <a:gd name="connsiteY2" fmla="*/ 5617840 h 6034172"/>
              <a:gd name="connsiteX3" fmla="*/ 11385608 w 11385608"/>
              <a:gd name="connsiteY3" fmla="*/ 0 h 6034172"/>
              <a:gd name="connsiteX4" fmla="*/ 0 w 11385608"/>
              <a:gd name="connsiteY4" fmla="*/ 0 h 6034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85608" h="6034172">
                <a:moveTo>
                  <a:pt x="0" y="6034172"/>
                </a:moveTo>
                <a:lnTo>
                  <a:pt x="10969276" y="6034172"/>
                </a:lnTo>
                <a:cubicBezTo>
                  <a:pt x="11199210" y="6034172"/>
                  <a:pt x="11385608" y="5847774"/>
                  <a:pt x="11385608" y="5617840"/>
                </a:cubicBezTo>
                <a:lnTo>
                  <a:pt x="1138560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0EDE6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7B7014-5970-11E5-11F0-6B90228368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6928" y="5148072"/>
            <a:ext cx="8366760" cy="1188720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1800" b="1"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50CCE4-9136-9EA6-8630-92DA75F38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23558-A89A-4F39-900D-C4A4FDA1B2E7}" type="datetime1">
              <a:rPr lang="en-US" smtClean="0"/>
              <a:t>12/7/2025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66F519-3A11-8ACC-F11B-0C5B8388C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668512" y="6492240"/>
            <a:ext cx="2660904" cy="338328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677173-46BB-8B19-DE87-86D46A98F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20856" y="6492240"/>
            <a:ext cx="457200" cy="338328"/>
          </a:xfrm>
        </p:spPr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3EF4BD9-B936-0E90-F933-A03D5E18556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1783080"/>
            <a:ext cx="8503920" cy="3209544"/>
          </a:xfrm>
        </p:spPr>
        <p:txBody>
          <a:bodyPr anchor="t">
            <a:normAutofit/>
          </a:bodyPr>
          <a:lstStyle>
            <a:lvl1pPr marL="137160" indent="-137160">
              <a:lnSpc>
                <a:spcPct val="100000"/>
              </a:lnSpc>
              <a:spcBef>
                <a:spcPts val="0"/>
              </a:spcBef>
              <a:buNone/>
              <a:defRPr sz="4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</p:spTree>
    <p:extLst>
      <p:ext uri="{BB962C8B-B14F-4D97-AF65-F5344CB8AC3E}">
        <p14:creationId xmlns:p14="http://schemas.microsoft.com/office/powerpoint/2010/main" val="80777713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25BDAC2-53C5-6F8B-7446-54D1152EB91B}"/>
              </a:ext>
            </a:extLst>
          </p:cNvPr>
          <p:cNvSpPr/>
          <p:nvPr/>
        </p:nvSpPr>
        <p:spPr>
          <a:xfrm>
            <a:off x="0" y="0"/>
            <a:ext cx="11385608" cy="5084064"/>
          </a:xfrm>
          <a:custGeom>
            <a:avLst/>
            <a:gdLst>
              <a:gd name="connsiteX0" fmla="*/ 0 w 11385608"/>
              <a:gd name="connsiteY0" fmla="*/ 0 h 5084064"/>
              <a:gd name="connsiteX1" fmla="*/ 11385608 w 11385608"/>
              <a:gd name="connsiteY1" fmla="*/ 0 h 5084064"/>
              <a:gd name="connsiteX2" fmla="*/ 11385608 w 11385608"/>
              <a:gd name="connsiteY2" fmla="*/ 4562110 h 5084064"/>
              <a:gd name="connsiteX3" fmla="*/ 10863655 w 11385608"/>
              <a:gd name="connsiteY3" fmla="*/ 5084064 h 5084064"/>
              <a:gd name="connsiteX4" fmla="*/ 0 w 11385608"/>
              <a:gd name="connsiteY4" fmla="*/ 5084064 h 508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85608" h="5084064">
                <a:moveTo>
                  <a:pt x="0" y="0"/>
                </a:moveTo>
                <a:lnTo>
                  <a:pt x="11385608" y="0"/>
                </a:lnTo>
                <a:lnTo>
                  <a:pt x="11385608" y="4562110"/>
                </a:lnTo>
                <a:cubicBezTo>
                  <a:pt x="11385608" y="4850377"/>
                  <a:pt x="11151922" y="5084064"/>
                  <a:pt x="10863655" y="5084064"/>
                </a:cubicBezTo>
                <a:lnTo>
                  <a:pt x="0" y="5084064"/>
                </a:lnTo>
                <a:close/>
              </a:path>
            </a:pathLst>
          </a:custGeom>
          <a:solidFill>
            <a:schemeClr val="bg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0EDE6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7B7014-5970-11E5-11F0-6B90228368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6928" y="5449824"/>
            <a:ext cx="9546336" cy="905256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1800" b="1"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50CCE4-9136-9EA6-8630-92DA75F38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2020B-CB60-4281-A570-6300974B7A2E}" type="datetime1">
              <a:rPr lang="en-US" smtClean="0"/>
              <a:t>12/7/2025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66F519-3A11-8ACC-F11B-0C5B8388C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668512" y="6492240"/>
            <a:ext cx="2660904" cy="338328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677173-46BB-8B19-DE87-86D46A98F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20856" y="6492240"/>
            <a:ext cx="457200" cy="338328"/>
          </a:xfrm>
        </p:spPr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3EF4BD9-B936-0E90-F933-A03D5E18556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530352"/>
            <a:ext cx="9683496" cy="3950208"/>
          </a:xfrm>
        </p:spPr>
        <p:txBody>
          <a:bodyPr anchor="ctr">
            <a:normAutofit/>
          </a:bodyPr>
          <a:lstStyle>
            <a:lvl1pPr marL="137160" indent="-137160">
              <a:lnSpc>
                <a:spcPct val="110000"/>
              </a:lnSpc>
              <a:spcBef>
                <a:spcPts val="0"/>
              </a:spcBef>
              <a:buNone/>
              <a:defRPr sz="4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</p:spTree>
    <p:extLst>
      <p:ext uri="{BB962C8B-B14F-4D97-AF65-F5344CB8AC3E}">
        <p14:creationId xmlns:p14="http://schemas.microsoft.com/office/powerpoint/2010/main" val="103524617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4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B7014-5970-11E5-11F0-6B90228368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7784" y="4965192"/>
            <a:ext cx="8339328" cy="1289304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1800" b="0">
                <a:latin typeface="+mn-lt"/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3EF4BD9-B936-0E90-F933-A03D5E18556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1033272"/>
            <a:ext cx="8467344" cy="3931920"/>
          </a:xfrm>
        </p:spPr>
        <p:txBody>
          <a:bodyPr anchor="b">
            <a:normAutofit/>
          </a:bodyPr>
          <a:lstStyle>
            <a:lvl1pPr marL="137160" indent="-137160">
              <a:lnSpc>
                <a:spcPct val="110000"/>
              </a:lnSpc>
              <a:spcBef>
                <a:spcPts val="0"/>
              </a:spcBef>
              <a:buNone/>
              <a:defRPr sz="4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554EA42-18F1-82AE-02C3-B2B2A57AD70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55215D8-97AA-4B85-B7A0-A02F39368DA3}" type="datetime1">
              <a:rPr lang="en-US" smtClean="0"/>
              <a:t>12/7/2025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8AE5996-C1E5-AFF0-1C20-EFDC8711799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A8ACF18-7D60-FEE3-1B8D-6E5F51611A8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0374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294248"/>
            <a:ext cx="11164825" cy="95848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78C515B-8D5A-0268-9044-7B2013C87E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29767" y="2020825"/>
            <a:ext cx="5212208" cy="428472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3C7061A-8ED7-8B72-BD2B-2DF67F8C7A7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1622" y="2020822"/>
            <a:ext cx="5212208" cy="428472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CE14-1FF6-4074-BE8F-BABA3B0759C8}" type="datetime1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95615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276166"/>
            <a:ext cx="11164824" cy="97656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767" y="1380744"/>
            <a:ext cx="521208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211279F-0D05-3637-19CD-29468F4DD2F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0213" y="2021134"/>
            <a:ext cx="5211762" cy="43431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2512" y="1380744"/>
            <a:ext cx="521208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1B170DE-636A-B1A9-2EAB-C426DBFB3E5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1750" y="2020888"/>
            <a:ext cx="5213350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71389-0C57-4856-A530-D0CC79ABF97F}" type="datetime1">
              <a:rPr lang="en-US" smtClean="0"/>
              <a:t>12/7/2025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44854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13EFD-DF71-4A7D-9C47-1BBDB138B295}" type="datetime1">
              <a:rPr lang="en-US" smtClean="0"/>
              <a:t>12/7/2025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5294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E319-9B1C-4A02-A60F-55C05B841F00}" type="datetime1">
              <a:rPr lang="en-US" smtClean="0"/>
              <a:t>12/7/2025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41242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9769" y="2311121"/>
            <a:ext cx="3309608" cy="3993263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6995" y="553616"/>
            <a:ext cx="6466741" cy="575256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F397E-666B-470F-A253-6BE6BC97EEBE}" type="datetime1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757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5276088"/>
            <a:ext cx="11347704" cy="78638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4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980176"/>
            <a:ext cx="11347704" cy="53035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9E06FED-92D3-C4D6-28D7-600D842F7AC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1733150" cy="5135804"/>
          </a:xfrm>
          <a:custGeom>
            <a:avLst/>
            <a:gdLst>
              <a:gd name="connsiteX0" fmla="*/ 0 w 11733150"/>
              <a:gd name="connsiteY0" fmla="*/ 0 h 5135804"/>
              <a:gd name="connsiteX1" fmla="*/ 11733150 w 11733150"/>
              <a:gd name="connsiteY1" fmla="*/ 0 h 5135804"/>
              <a:gd name="connsiteX2" fmla="*/ 11733150 w 11733150"/>
              <a:gd name="connsiteY2" fmla="*/ 4533808 h 5135804"/>
              <a:gd name="connsiteX3" fmla="*/ 11131154 w 11733150"/>
              <a:gd name="connsiteY3" fmla="*/ 5135804 h 5135804"/>
              <a:gd name="connsiteX4" fmla="*/ 0 w 11733150"/>
              <a:gd name="connsiteY4" fmla="*/ 5135804 h 5135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33150" h="5135804">
                <a:moveTo>
                  <a:pt x="0" y="0"/>
                </a:moveTo>
                <a:lnTo>
                  <a:pt x="11733150" y="0"/>
                </a:lnTo>
                <a:lnTo>
                  <a:pt x="11733150" y="4533808"/>
                </a:lnTo>
                <a:cubicBezTo>
                  <a:pt x="11733150" y="4866281"/>
                  <a:pt x="11463627" y="5135804"/>
                  <a:pt x="11131154" y="5135804"/>
                </a:cubicBezTo>
                <a:lnTo>
                  <a:pt x="0" y="5135804"/>
                </a:lnTo>
                <a:close/>
              </a:path>
            </a:pathLst>
          </a:custGeom>
          <a:blipFill dpi="0" rotWithShape="1">
            <a:blip r:embed="rId2">
              <a:alphaModFix amt="75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519672"/>
            <a:ext cx="3494314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4DEE5A9B-1189-4B03-AA34-8ABCB3EDCE59}" type="datetime1">
              <a:rPr lang="en-US" smtClean="0"/>
              <a:t>12/7/2025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76521" y="6519672"/>
            <a:ext cx="2805405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2162" y="6519672"/>
            <a:ext cx="429207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8622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7784"/>
            <a:ext cx="3713996" cy="2212313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9767" y="2826137"/>
            <a:ext cx="3310128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FA23F0E6-EDAF-3A7F-5EC8-F911E9AE48E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502843" y="0"/>
            <a:ext cx="7689157" cy="6399152"/>
          </a:xfrm>
          <a:custGeom>
            <a:avLst/>
            <a:gdLst>
              <a:gd name="connsiteX0" fmla="*/ 0 w 7689157"/>
              <a:gd name="connsiteY0" fmla="*/ 0 h 6399152"/>
              <a:gd name="connsiteX1" fmla="*/ 7689157 w 7689157"/>
              <a:gd name="connsiteY1" fmla="*/ 0 h 6399152"/>
              <a:gd name="connsiteX2" fmla="*/ 7689157 w 7689157"/>
              <a:gd name="connsiteY2" fmla="*/ 6399152 h 6399152"/>
              <a:gd name="connsiteX3" fmla="*/ 578440 w 7689157"/>
              <a:gd name="connsiteY3" fmla="*/ 6399152 h 6399152"/>
              <a:gd name="connsiteX4" fmla="*/ 0 w 7689157"/>
              <a:gd name="connsiteY4" fmla="*/ 5820712 h 639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9157" h="6399152">
                <a:moveTo>
                  <a:pt x="0" y="0"/>
                </a:moveTo>
                <a:lnTo>
                  <a:pt x="7689157" y="0"/>
                </a:lnTo>
                <a:lnTo>
                  <a:pt x="7689157" y="6399152"/>
                </a:lnTo>
                <a:lnTo>
                  <a:pt x="578440" y="6399152"/>
                </a:lnTo>
                <a:cubicBezTo>
                  <a:pt x="258976" y="6399152"/>
                  <a:pt x="0" y="6140176"/>
                  <a:pt x="0" y="5820712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249CC-ABEB-43E4-956A-E3EA25785381}" type="datetime1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5410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29768"/>
            <a:ext cx="10890374" cy="1627632"/>
          </a:xfrm>
        </p:spPr>
        <p:txBody>
          <a:bodyPr anchor="t">
            <a:normAutofit/>
          </a:bodyPr>
          <a:lstStyle>
            <a:lvl1pPr>
              <a:defRPr sz="6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7E1FCC9-2D1D-9C6B-8C9A-E3D0A77DBE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29768" y="3264408"/>
            <a:ext cx="10890374" cy="2834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E689B-95F7-4D9F-8FA3-5EAD5F062125}" type="datetime1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4525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627318"/>
            <a:ext cx="8430768" cy="1842020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53FFEDA-E57B-DF13-2394-A1514E15F85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3622673"/>
            <a:ext cx="8430768" cy="18288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228600" indent="0">
              <a:buNone/>
              <a:defRPr lang="en-US" dirty="0"/>
            </a:lvl2pPr>
            <a:lvl3pPr marL="457200" indent="0">
              <a:buNone/>
              <a:defRPr lang="en-US" dirty="0"/>
            </a:lvl3pPr>
            <a:lvl4pPr marL="685800" indent="0">
              <a:buNone/>
              <a:defRPr lang="en-US" dirty="0"/>
            </a:lvl4pPr>
            <a:lvl5pPr marL="91440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EC20F-E1D8-4943-B054-6F2B6C10D630}" type="datetime1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7435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93776"/>
            <a:ext cx="8028432" cy="432511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80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065776"/>
            <a:ext cx="5431536" cy="1188720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ED32A50-3A67-42D0-AFC3-9798A621A2DF}" type="datetime1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9486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8176" y="1536192"/>
            <a:ext cx="9171432" cy="2615184"/>
          </a:xfrm>
        </p:spPr>
        <p:txBody>
          <a:bodyPr anchor="ctr">
            <a:normAutofit/>
          </a:bodyPr>
          <a:lstStyle>
            <a:lvl1pPr algn="ctr">
              <a:defRPr sz="5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8176" y="5111496"/>
            <a:ext cx="9171432" cy="11430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5698FC-C9DA-44B4-AC6C-01EEA7EAAA4C}" type="datetime1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5645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11494008" cy="46542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25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170516"/>
            <a:ext cx="4800600" cy="1083980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9ECA0D2-D30D-4484-8941-E31C1541BC59}" type="datetime1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956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27A12A6-507C-2714-2F24-09ADE11584C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92EA34-13CC-54C1-DE3D-4F1D5D55C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810512"/>
            <a:ext cx="8961120" cy="4654296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45713-EE4C-7615-B812-531C14CF0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FA793B8-7270-4493-83ED-C07D34603133}" type="datetime1">
              <a:rPr lang="en-US" smtClean="0"/>
              <a:t>12/7/2025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849E7-8E94-3B02-239C-AAB481596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44BD7-C050-D052-8408-65ADAAF67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4145AC3-CC88-4C8A-A6CE-8D44921B6A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1360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283464"/>
            <a:ext cx="10652760" cy="9692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768" y="1380744"/>
            <a:ext cx="10652760" cy="4901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9768" y="6492240"/>
            <a:ext cx="2843784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F7F99000-8DC5-4FAA-962C-D38BB4F2BF7D}" type="datetime1">
              <a:rPr lang="en-US" smtClean="0"/>
              <a:t>12/7/2025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97112" y="6492240"/>
            <a:ext cx="2660904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9456" y="6492240"/>
            <a:ext cx="457200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130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2" r:id="rId2"/>
    <p:sldLayoutId id="2147483804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  <p:sldLayoutId id="2147483766" r:id="rId17"/>
    <p:sldLayoutId id="2147483767" r:id="rId18"/>
    <p:sldLayoutId id="2147483768" r:id="rId19"/>
    <p:sldLayoutId id="2147483769" r:id="rId20"/>
    <p:sldLayoutId id="2147483770" r:id="rId21"/>
    <p:sldLayoutId id="2147483771" r:id="rId22"/>
    <p:sldLayoutId id="2147483772" r:id="rId23"/>
    <p:sldLayoutId id="2147483773" r:id="rId24"/>
    <p:sldLayoutId id="2147483774" r:id="rId25"/>
    <p:sldLayoutId id="2147483775" r:id="rId26"/>
    <p:sldLayoutId id="2147483776" r:id="rId27"/>
    <p:sldLayoutId id="2147483777" r:id="rId28"/>
    <p:sldLayoutId id="2147483778" r:id="rId29"/>
    <p:sldLayoutId id="2147483779" r:id="rId30"/>
    <p:sldLayoutId id="2147483780" r:id="rId31"/>
    <p:sldLayoutId id="2147483781" r:id="rId32"/>
    <p:sldLayoutId id="2147483782" r:id="rId33"/>
    <p:sldLayoutId id="2147483783" r:id="rId34"/>
    <p:sldLayoutId id="2147483784" r:id="rId35"/>
    <p:sldLayoutId id="2147483785" r:id="rId36"/>
    <p:sldLayoutId id="2147483786" r:id="rId37"/>
    <p:sldLayoutId id="2147483787" r:id="rId38"/>
    <p:sldLayoutId id="2147483788" r:id="rId39"/>
    <p:sldLayoutId id="2147483789" r:id="rId40"/>
    <p:sldLayoutId id="2147483790" r:id="rId41"/>
    <p:sldLayoutId id="2147483791" r:id="rId42"/>
    <p:sldLayoutId id="2147483792" r:id="rId43"/>
    <p:sldLayoutId id="2147483793" r:id="rId44"/>
    <p:sldLayoutId id="2147483794" r:id="rId45"/>
    <p:sldLayoutId id="2147483795" r:id="rId46"/>
    <p:sldLayoutId id="2147483796" r:id="rId47"/>
    <p:sldLayoutId id="2147483797" r:id="rId48"/>
    <p:sldLayoutId id="2147483798" r:id="rId49"/>
    <p:sldLayoutId id="2147483799" r:id="rId50"/>
    <p:sldLayoutId id="2147483800" r:id="rId51"/>
    <p:sldLayoutId id="2147483801" r:id="rId5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48946094@N04/4543060842" TargetMode="Externa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8D398-55C9-66A6-B355-FC761B8DC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283464"/>
            <a:ext cx="10652760" cy="969264"/>
          </a:xfrm>
        </p:spPr>
        <p:txBody>
          <a:bodyPr anchor="b"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Intentional Prayer </a:t>
            </a:r>
          </a:p>
        </p:txBody>
      </p:sp>
      <p:graphicFrame>
        <p:nvGraphicFramePr>
          <p:cNvPr id="11" name="Content Placeholder 2">
            <a:extLst>
              <a:ext uri="{FF2B5EF4-FFF2-40B4-BE49-F238E27FC236}">
                <a16:creationId xmlns:a16="http://schemas.microsoft.com/office/drawing/2014/main" id="{35681C00-632C-FD21-6235-9DF305968A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4728422"/>
              </p:ext>
            </p:extLst>
          </p:nvPr>
        </p:nvGraphicFramePr>
        <p:xfrm>
          <a:off x="429768" y="1380744"/>
          <a:ext cx="10652760" cy="4901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962190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00393-A0F1-ABE5-E9DA-1E1823002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810512"/>
            <a:ext cx="8961120" cy="4654296"/>
          </a:xfrm>
        </p:spPr>
        <p:txBody>
          <a:bodyPr anchor="b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He will always give us what we need to bear it. </a:t>
            </a:r>
          </a:p>
        </p:txBody>
      </p:sp>
    </p:spTree>
    <p:extLst>
      <p:ext uri="{BB962C8B-B14F-4D97-AF65-F5344CB8AC3E}">
        <p14:creationId xmlns:p14="http://schemas.microsoft.com/office/powerpoint/2010/main" val="8487343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4536E-3F31-C32C-AC7D-4DAC9A38E3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8176" y="1536192"/>
            <a:ext cx="9171432" cy="2615184"/>
          </a:xfrm>
        </p:spPr>
        <p:txBody>
          <a:bodyPr anchor="ctr">
            <a:normAutofit/>
          </a:bodyPr>
          <a:lstStyle/>
          <a:p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We must fervently believe in the one we are praying to and what he can do.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4C88F79-E251-FD56-61A7-F42F79B0E2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8176" y="5111496"/>
            <a:ext cx="9171432" cy="1143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689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0D3A0-6ABE-5A5F-33BC-87D02D7950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11494008" cy="4654296"/>
          </a:xfrm>
        </p:spPr>
        <p:txBody>
          <a:bodyPr anchor="t">
            <a:normAutofit/>
          </a:bodyPr>
          <a:lstStyle/>
          <a:p>
            <a:r>
              <a:rPr lang="en-US" sz="7800" dirty="0">
                <a:latin typeface="Arial" panose="020B0604020202020204" pitchFamily="34" charset="0"/>
                <a:cs typeface="Arial" panose="020B0604020202020204" pitchFamily="34" charset="0"/>
              </a:rPr>
              <a:t>Praying in faith also means we are trusting in his will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4CF0F34F-CFED-5DF3-D56A-D1D70B7CB8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170516"/>
            <a:ext cx="4800600" cy="10839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5690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1010F-6FEE-371C-1901-C1EEB67DA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627318"/>
            <a:ext cx="8430768" cy="1842020"/>
          </a:xfrm>
        </p:spPr>
        <p:txBody>
          <a:bodyPr anchor="b">
            <a:no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Prayer is the most powerful resource the believer has at their disposal.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992E24-5CA8-1EDA-DC8B-EF6C92FFE68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3622673"/>
            <a:ext cx="8430768" cy="1828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5613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F490F-36AB-C861-CD2B-29E958543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God is not bound to our prayers; he is bound to his will.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1F5CC-2CA7-4FFE-D4CE-4A37C2E29E5A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5876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BB1F2-9CB9-EE40-84AC-762EC374C5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11494008" cy="4654296"/>
          </a:xfrm>
        </p:spPr>
        <p:txBody>
          <a:bodyPr anchor="t">
            <a:normAutofit/>
          </a:bodyPr>
          <a:lstStyle/>
          <a:p>
            <a:r>
              <a:rPr lang="en-US" sz="7800" dirty="0">
                <a:latin typeface="Arial" panose="020B0604020202020204" pitchFamily="34" charset="0"/>
                <a:cs typeface="Arial" panose="020B0604020202020204" pitchFamily="34" charset="0"/>
              </a:rPr>
              <a:t>God promises to give us the grace we need to persevere. 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FEED218E-D560-FAC5-9451-2A294A5C9F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170516"/>
            <a:ext cx="4800600" cy="10839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5524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0B79D-951F-7CDC-F148-FF1D5822F6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8176" y="1536192"/>
            <a:ext cx="9171432" cy="2615184"/>
          </a:xfrm>
        </p:spPr>
        <p:txBody>
          <a:bodyPr anchor="ctr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Prayer is the conduit God uses to unleash his power in our lives. 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F421A3F4-0647-5E13-DF6A-8F7F8B6F37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8176" y="5111496"/>
            <a:ext cx="9171432" cy="1143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0149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ABC89-F837-6D89-2AEB-FA4B80756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627318"/>
            <a:ext cx="8430768" cy="1842020"/>
          </a:xfrm>
        </p:spPr>
        <p:txBody>
          <a:bodyPr anchor="b">
            <a:no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Followers of Jesus need to be in meaningful community with one another.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60E852B-A02F-0AA1-3A53-D2D40DAE125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3622673"/>
            <a:ext cx="8430768" cy="1828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55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606EE-765C-0277-4E5D-2989DC5C5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283464"/>
            <a:ext cx="10652760" cy="969264"/>
          </a:xfrm>
        </p:spPr>
        <p:txBody>
          <a:bodyPr anchor="b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Prayer Prompts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7C0FFA6-379A-070B-D809-2683A64663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1646317"/>
              </p:ext>
            </p:extLst>
          </p:nvPr>
        </p:nvGraphicFramePr>
        <p:xfrm>
          <a:off x="429768" y="1380744"/>
          <a:ext cx="10652760" cy="4901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771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2466B-00DC-86A0-C166-3A7784729D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11480"/>
            <a:ext cx="4590288" cy="3739896"/>
          </a:xfrm>
        </p:spPr>
        <p:txBody>
          <a:bodyPr anchor="t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James</a:t>
            </a:r>
            <a:r>
              <a:rPr lang="en-US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20B08A-93B6-3E52-B2AF-B700EBA414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873752"/>
            <a:ext cx="4206240" cy="1380744"/>
          </a:xfrm>
        </p:spPr>
        <p:txBody>
          <a:bodyPr anchor="b"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Ch 5:12-18</a:t>
            </a:r>
          </a:p>
        </p:txBody>
      </p:sp>
      <p:pic>
        <p:nvPicPr>
          <p:cNvPr id="5" name="Picture Placeholder 4" descr="A pen on a book&#10;&#10;AI-generated content may be incorrect.">
            <a:extLst>
              <a:ext uri="{FF2B5EF4-FFF2-40B4-BE49-F238E27FC236}">
                <a16:creationId xmlns:a16="http://schemas.microsoft.com/office/drawing/2014/main" id="{A1E510D2-198D-701E-ACCE-447C70E67705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5547" r="15548" b="1"/>
          <a:stretch>
            <a:fillRect/>
          </a:stretch>
        </p:blipFill>
        <p:spPr>
          <a:xfrm>
            <a:off x="5586160" y="10"/>
            <a:ext cx="6605841" cy="6399142"/>
          </a:xfrm>
          <a:noFill/>
        </p:spPr>
      </p:pic>
    </p:spTree>
    <p:extLst>
      <p:ext uri="{BB962C8B-B14F-4D97-AF65-F5344CB8AC3E}">
        <p14:creationId xmlns:p14="http://schemas.microsoft.com/office/powerpoint/2010/main" val="2927822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AFE86-6351-3E0B-465D-13443B149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810512"/>
            <a:ext cx="8961120" cy="4654296"/>
          </a:xfrm>
        </p:spPr>
        <p:txBody>
          <a:bodyPr anchor="b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man or woman of God should be trustworthy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44135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6B8D5-8AF4-7F10-BB62-5C7AE3E358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8176" y="1536192"/>
            <a:ext cx="9171432" cy="2615184"/>
          </a:xfrm>
        </p:spPr>
        <p:txBody>
          <a:bodyPr anchor="ctr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God is trustworthy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A018A36B-61B2-E512-3FD3-A3E43B8573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8176" y="5111496"/>
            <a:ext cx="9171432" cy="1143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525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3CC06-1F32-57EF-62A6-654485BB3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810512"/>
            <a:ext cx="8961120" cy="4654296"/>
          </a:xfrm>
        </p:spPr>
        <p:txBody>
          <a:bodyPr anchor="b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Believers shouldn't need anything to validate their truthfulness.</a:t>
            </a:r>
          </a:p>
        </p:txBody>
      </p:sp>
    </p:spTree>
    <p:extLst>
      <p:ext uri="{BB962C8B-B14F-4D97-AF65-F5344CB8AC3E}">
        <p14:creationId xmlns:p14="http://schemas.microsoft.com/office/powerpoint/2010/main" val="162183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1E944-00B2-52CE-0C82-4828FB2FC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627318"/>
            <a:ext cx="8430768" cy="1842020"/>
          </a:xfrm>
        </p:spPr>
        <p:txBody>
          <a:bodyPr anchor="b">
            <a:no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“There is never a time when we cannot draw near to the Lord.”</a:t>
            </a:r>
            <a:b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i="1" dirty="0">
                <a:latin typeface="Arial" panose="020B0604020202020204" pitchFamily="34" charset="0"/>
                <a:cs typeface="Arial" panose="020B0604020202020204" pitchFamily="34" charset="0"/>
              </a:rPr>
              <a:t>Calvin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0B0CCD4-FE46-F2C0-D892-35CEBD9A90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3622673"/>
            <a:ext cx="8430768" cy="1828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39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FFD74-0BE1-81F5-FE91-4E96570D5C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93776"/>
            <a:ext cx="8028432" cy="4325112"/>
          </a:xfrm>
        </p:spPr>
        <p:txBody>
          <a:bodyPr anchor="t">
            <a:normAutofit/>
          </a:bodyPr>
          <a:lstStyle/>
          <a:p>
            <a:r>
              <a:rPr lang="en-US" sz="7400" dirty="0">
                <a:latin typeface="Arial" panose="020B0604020202020204" pitchFamily="34" charset="0"/>
                <a:cs typeface="Arial" panose="020B0604020202020204" pitchFamily="34" charset="0"/>
              </a:rPr>
              <a:t>Our is not always to remove the suffering. 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DECF233D-2CA3-EA3D-80AC-A47D4680A3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065776"/>
            <a:ext cx="5431536" cy="118872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440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BDBDC-1B34-D9AB-9184-5FC09FB0B5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8176" y="1536192"/>
            <a:ext cx="9171432" cy="2615184"/>
          </a:xfrm>
        </p:spPr>
        <p:txBody>
          <a:bodyPr anchor="ctr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He promises to be with us in the suffering.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B3B81C33-2238-7C04-7A1A-159DBEEF49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8176" y="5111496"/>
            <a:ext cx="9171432" cy="1143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642360"/>
      </p:ext>
    </p:extLst>
  </p:cSld>
  <p:clrMapOvr>
    <a:masterClrMapping/>
  </p:clrMapOvr>
</p:sld>
</file>

<file path=ppt/theme/theme1.xml><?xml version="1.0" encoding="utf-8"?>
<a:theme xmlns:a="http://schemas.openxmlformats.org/drawingml/2006/main" name="Oasis">
  <a:themeElements>
    <a:clrScheme name="Oasis">
      <a:dk1>
        <a:srgbClr val="131313"/>
      </a:dk1>
      <a:lt1>
        <a:sysClr val="window" lastClr="FFFFFF"/>
      </a:lt1>
      <a:dk2>
        <a:srgbClr val="2D2A27"/>
      </a:dk2>
      <a:lt2>
        <a:srgbClr val="F0EBE6"/>
      </a:lt2>
      <a:accent1>
        <a:srgbClr val="9F7667"/>
      </a:accent1>
      <a:accent2>
        <a:srgbClr val="BE8856"/>
      </a:accent2>
      <a:accent3>
        <a:srgbClr val="BD9075"/>
      </a:accent3>
      <a:accent4>
        <a:srgbClr val="939081"/>
      </a:accent4>
      <a:accent5>
        <a:srgbClr val="A16D4C"/>
      </a:accent5>
      <a:accent6>
        <a:srgbClr val="8C8662"/>
      </a:accent6>
      <a:hlink>
        <a:srgbClr val="A57361"/>
      </a:hlink>
      <a:folHlink>
        <a:srgbClr val="8C8662"/>
      </a:folHlink>
    </a:clrScheme>
    <a:fontScheme name="Oasis Font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asis" id="{F87D57D1-6595-40EA-BD1E-F0C34D0EF910}" vid="{ECA7DBCD-4BC8-40F2-8EF4-7A6D942FA19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273</Words>
  <Application>Microsoft Office PowerPoint</Application>
  <PresentationFormat>Widescreen</PresentationFormat>
  <Paragraphs>24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Neue Haas Grotesk Text Pro</vt:lpstr>
      <vt:lpstr>Oasis</vt:lpstr>
      <vt:lpstr>Intentional Prayer </vt:lpstr>
      <vt:lpstr>Prayer Prompts </vt:lpstr>
      <vt:lpstr>James </vt:lpstr>
      <vt:lpstr>The man or woman of God should be trustworthy. </vt:lpstr>
      <vt:lpstr>God is trustworthy</vt:lpstr>
      <vt:lpstr>Believers shouldn't need anything to validate their truthfulness.</vt:lpstr>
      <vt:lpstr>“There is never a time when we cannot draw near to the Lord.” Calvin </vt:lpstr>
      <vt:lpstr>Our is not always to remove the suffering. </vt:lpstr>
      <vt:lpstr>He promises to be with us in the suffering.</vt:lpstr>
      <vt:lpstr>He will always give us what we need to bear it. </vt:lpstr>
      <vt:lpstr>We must fervently believe in the one we are praying to and what he can do.</vt:lpstr>
      <vt:lpstr>Praying in faith also means we are trusting in his will</vt:lpstr>
      <vt:lpstr>Prayer is the most powerful resource the believer has at their disposal.</vt:lpstr>
      <vt:lpstr>God is not bound to our prayers; he is bound to his will. </vt:lpstr>
      <vt:lpstr>God promises to give us the grace we need to persevere. </vt:lpstr>
      <vt:lpstr>Prayer is the conduit God uses to unleash his power in our lives. </vt:lpstr>
      <vt:lpstr>Followers of Jesus need to be in meaningful community with one another.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jared owens</dc:creator>
  <cp:lastModifiedBy>jared owens</cp:lastModifiedBy>
  <cp:revision>1</cp:revision>
  <dcterms:created xsi:type="dcterms:W3CDTF">2025-12-06T12:39:15Z</dcterms:created>
  <dcterms:modified xsi:type="dcterms:W3CDTF">2025-12-07T14:29:10Z</dcterms:modified>
</cp:coreProperties>
</file>