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7" r:id="rId5"/>
    <p:sldId id="267" r:id="rId6"/>
    <p:sldId id="268" r:id="rId7"/>
    <p:sldId id="269" r:id="rId8"/>
    <p:sldId id="270" r:id="rId9"/>
    <p:sldId id="271" r:id="rId10"/>
    <p:sldId id="262" r:id="rId11"/>
    <p:sldId id="274" r:id="rId12"/>
    <p:sldId id="276" r:id="rId13"/>
    <p:sldId id="277" r:id="rId14"/>
    <p:sldId id="272" r:id="rId15"/>
    <p:sldId id="275" r:id="rId16"/>
    <p:sldId id="273" r:id="rId17"/>
    <p:sldId id="279" r:id="rId18"/>
    <p:sldId id="278" r:id="rId19"/>
    <p:sldId id="261" r:id="rId20"/>
    <p:sldId id="280" r:id="rId21"/>
    <p:sldId id="266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E28"/>
    <a:srgbClr val="FFE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756" y="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58227" y="5332428"/>
            <a:ext cx="7203483" cy="60352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58227" y="5332428"/>
            <a:ext cx="7203483" cy="60352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4060" y="1571679"/>
            <a:ext cx="10259800" cy="3074977"/>
          </a:xfrm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6985" y="482300"/>
            <a:ext cx="10956532" cy="381979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6985" y="482300"/>
            <a:ext cx="10956532" cy="381979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6985" y="482300"/>
            <a:ext cx="10956532" cy="381979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05644" y="4551009"/>
            <a:ext cx="4635248" cy="140804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7" y="561831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9"/>
            <a:ext cx="10879667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7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DBE28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DBE28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DBE28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DBE28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DBE28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DBE28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4DF68-B3CB-53BF-D38E-003F9DB21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nowy forest with trees and snow on it&#10;&#10;AI-generated content may be incorrect.">
            <a:extLst>
              <a:ext uri="{FF2B5EF4-FFF2-40B4-BE49-F238E27FC236}">
                <a16:creationId xmlns:a16="http://schemas.microsoft.com/office/drawing/2014/main" id="{69DC4C38-7CF4-4598-BCCE-30C79343B5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58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</a:p>
          <a:p>
            <a:r>
              <a:rPr lang="en-US" sz="4400" dirty="0"/>
              <a:t>is a Knowing 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1051" y="1082826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13 </a:t>
            </a:r>
            <a:r>
              <a:rPr lang="en-US" b="0" i="0" dirty="0">
                <a:effectLst/>
              </a:rPr>
              <a:t>Suddenly a great company of the heavenly host appeared with the angel, praising God and saying,</a:t>
            </a:r>
          </a:p>
          <a:p>
            <a:r>
              <a:rPr lang="en-US" b="1" i="0" baseline="30000" dirty="0">
                <a:effectLst/>
              </a:rPr>
              <a:t>14 </a:t>
            </a:r>
            <a:r>
              <a:rPr lang="en-US" b="0" i="0" dirty="0">
                <a:effectLst/>
              </a:rPr>
              <a:t>“Glory to God in the highest heaven,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    and </a:t>
            </a:r>
          </a:p>
          <a:p>
            <a:r>
              <a:rPr lang="en-US" b="1" i="0" dirty="0">
                <a:effectLst/>
              </a:rPr>
              <a:t>on earth </a:t>
            </a:r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  <a:r>
              <a:rPr lang="en-US" b="1" i="0" dirty="0">
                <a:effectLst/>
              </a:rPr>
              <a:t> to those </a:t>
            </a:r>
          </a:p>
          <a:p>
            <a:r>
              <a:rPr lang="en-US" b="1" i="0" dirty="0">
                <a:effectLst/>
              </a:rPr>
              <a:t>on whom his favor rests</a:t>
            </a:r>
            <a:r>
              <a:rPr lang="en-US" i="0" dirty="0">
                <a:effectLst/>
              </a:rPr>
              <a:t>.”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Luke 2: 13-14 NIV </a:t>
            </a:r>
          </a:p>
        </p:txBody>
      </p:sp>
    </p:spTree>
    <p:extLst>
      <p:ext uri="{BB962C8B-B14F-4D97-AF65-F5344CB8AC3E}">
        <p14:creationId xmlns:p14="http://schemas.microsoft.com/office/powerpoint/2010/main" val="1526625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1051" y="1082826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36 </a:t>
            </a:r>
            <a:r>
              <a:rPr lang="en-US" b="1" i="0" dirty="0">
                <a:effectLst/>
              </a:rPr>
              <a:t>You know the message </a:t>
            </a:r>
            <a:r>
              <a:rPr lang="en-US" b="0" i="0" dirty="0">
                <a:effectLst/>
              </a:rPr>
              <a:t>God sent to the people of Israel, </a:t>
            </a:r>
          </a:p>
          <a:p>
            <a:r>
              <a:rPr lang="en-US" b="1" i="0" dirty="0">
                <a:effectLst/>
              </a:rPr>
              <a:t>announcing the good news of peace through Jesus Christ, </a:t>
            </a:r>
          </a:p>
          <a:p>
            <a:r>
              <a:rPr lang="en-US" b="0" i="0" dirty="0">
                <a:effectLst/>
              </a:rPr>
              <a:t>who is Lord of all.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Acts 10:36 NIV </a:t>
            </a:r>
          </a:p>
        </p:txBody>
      </p:sp>
    </p:spTree>
    <p:extLst>
      <p:ext uri="{BB962C8B-B14F-4D97-AF65-F5344CB8AC3E}">
        <p14:creationId xmlns:p14="http://schemas.microsoft.com/office/powerpoint/2010/main" val="228946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1051" y="1529393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14 </a:t>
            </a:r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himself is our peace</a:t>
            </a:r>
            <a:r>
              <a:rPr lang="en-US" b="0" i="0" dirty="0">
                <a:effectLst/>
              </a:rPr>
              <a:t>, </a:t>
            </a:r>
          </a:p>
          <a:p>
            <a:r>
              <a:rPr lang="en-US" b="0" i="0" dirty="0">
                <a:effectLst/>
              </a:rPr>
              <a:t>who has made the two groups one and has destroyed the barrier, the dividing wall of hostility…</a:t>
            </a:r>
          </a:p>
          <a:p>
            <a:endParaRPr lang="en-US" b="0" i="0" dirty="0">
              <a:effectLst/>
            </a:endParaRPr>
          </a:p>
          <a:p>
            <a:r>
              <a:rPr lang="en-US" b="0" i="0" dirty="0">
                <a:effectLst/>
              </a:rPr>
              <a:t>His purpose was to create in himself one new humanity out of the two, thus making peace, </a:t>
            </a:r>
          </a:p>
          <a:p>
            <a:endParaRPr lang="en-US" b="0" i="0" dirty="0">
              <a:effectLst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74334" y="5648598"/>
            <a:ext cx="8159750" cy="990253"/>
          </a:xfrm>
        </p:spPr>
        <p:txBody>
          <a:bodyPr>
            <a:normAutofit/>
          </a:bodyPr>
          <a:lstStyle/>
          <a:p>
            <a:r>
              <a:rPr lang="en-US" sz="3600" dirty="0"/>
              <a:t>Ephesians 2: 14-15 NIV </a:t>
            </a:r>
          </a:p>
        </p:txBody>
      </p:sp>
    </p:spTree>
    <p:extLst>
      <p:ext uri="{BB962C8B-B14F-4D97-AF65-F5344CB8AC3E}">
        <p14:creationId xmlns:p14="http://schemas.microsoft.com/office/powerpoint/2010/main" val="284772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Manifests</a:t>
            </a:r>
          </a:p>
          <a:p>
            <a:r>
              <a:rPr lang="en-US" sz="4400" dirty="0"/>
              <a:t>Through</a:t>
            </a:r>
          </a:p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70551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1051" y="1082826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27 </a:t>
            </a:r>
            <a:r>
              <a:rPr lang="en-US" b="1" i="0" dirty="0">
                <a:effectLst/>
              </a:rPr>
              <a:t>Peace I leave with you; </a:t>
            </a:r>
          </a:p>
          <a:p>
            <a:r>
              <a:rPr lang="en-US" b="1" i="0" dirty="0">
                <a:effectLst/>
              </a:rPr>
              <a:t>my peace I give you. </a:t>
            </a:r>
          </a:p>
          <a:p>
            <a:r>
              <a:rPr lang="en-US" b="0" i="0" dirty="0">
                <a:effectLst/>
              </a:rPr>
              <a:t>I do not give to you as the world gives. Do not let your hearts be troubled and </a:t>
            </a:r>
          </a:p>
          <a:p>
            <a:r>
              <a:rPr lang="en-US" b="0" i="0" dirty="0">
                <a:effectLst/>
              </a:rPr>
              <a:t>do not be afraid.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14:27 NIV </a:t>
            </a:r>
          </a:p>
        </p:txBody>
      </p:sp>
    </p:spTree>
    <p:extLst>
      <p:ext uri="{BB962C8B-B14F-4D97-AF65-F5344CB8AC3E}">
        <p14:creationId xmlns:p14="http://schemas.microsoft.com/office/powerpoint/2010/main" val="160527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1051" y="1082826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6 </a:t>
            </a:r>
            <a:r>
              <a:rPr lang="en-US" b="0" i="0" dirty="0">
                <a:effectLst/>
              </a:rPr>
              <a:t>Do not be anxious about anything, but </a:t>
            </a:r>
          </a:p>
          <a:p>
            <a:r>
              <a:rPr lang="en-US" i="0" dirty="0">
                <a:solidFill>
                  <a:schemeClr val="tx1"/>
                </a:solidFill>
                <a:effectLst/>
              </a:rPr>
              <a:t>in every situation, by prayer and petition, with thanksgiving, present your requests to God. </a:t>
            </a:r>
          </a:p>
          <a:p>
            <a:r>
              <a:rPr lang="en-US" b="1" i="0" baseline="30000" dirty="0">
                <a:effectLst/>
              </a:rPr>
              <a:t>7 </a:t>
            </a:r>
            <a:r>
              <a:rPr lang="en-US" b="0" i="0" dirty="0">
                <a:effectLst/>
              </a:rPr>
              <a:t>And </a:t>
            </a:r>
            <a:r>
              <a:rPr lang="en-US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peace of God</a:t>
            </a:r>
            <a:r>
              <a:rPr lang="en-US" b="0" i="0" dirty="0">
                <a:effectLst/>
              </a:rPr>
              <a:t>, </a:t>
            </a:r>
          </a:p>
          <a:p>
            <a:r>
              <a:rPr lang="en-US" b="0" i="0" dirty="0">
                <a:effectLst/>
              </a:rPr>
              <a:t>which transcends all understanding, </a:t>
            </a:r>
          </a:p>
          <a:p>
            <a:r>
              <a:rPr lang="en-US" b="0" i="0" dirty="0">
                <a:effectLst/>
              </a:rPr>
              <a:t>will guard your hearts and your minds </a:t>
            </a:r>
          </a:p>
          <a:p>
            <a:r>
              <a:rPr lang="en-US" b="0" i="0" dirty="0">
                <a:effectLst/>
              </a:rPr>
              <a:t>in Christ Jesus.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Philippians 4: 6-7 NIV </a:t>
            </a:r>
          </a:p>
        </p:txBody>
      </p:sp>
    </p:spTree>
    <p:extLst>
      <p:ext uri="{BB962C8B-B14F-4D97-AF65-F5344CB8AC3E}">
        <p14:creationId xmlns:p14="http://schemas.microsoft.com/office/powerpoint/2010/main" val="159821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1051" y="1082826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 </a:t>
            </a:r>
            <a:r>
              <a:rPr lang="en-US" b="0" i="0" dirty="0">
                <a:effectLst/>
              </a:rPr>
              <a:t>The mind governed by the flesh is death, but </a:t>
            </a:r>
            <a:r>
              <a:rPr lang="en-US" b="0" i="0" dirty="0">
                <a:solidFill>
                  <a:schemeClr val="tx1"/>
                </a:solidFill>
                <a:effectLst/>
              </a:rPr>
              <a:t>the mind governed by the Spirit</a:t>
            </a:r>
          </a:p>
          <a:p>
            <a:r>
              <a:rPr lang="en-US" b="0" i="0" dirty="0">
                <a:effectLst/>
              </a:rPr>
              <a:t> is </a:t>
            </a:r>
            <a:r>
              <a:rPr lang="en-US" b="1" i="0" dirty="0">
                <a:solidFill>
                  <a:schemeClr val="tx1"/>
                </a:solidFill>
                <a:effectLst/>
              </a:rPr>
              <a:t>life</a:t>
            </a:r>
            <a:r>
              <a:rPr lang="en-US" b="1" i="0" dirty="0">
                <a:solidFill>
                  <a:srgbClr val="FFE2A7"/>
                </a:solidFill>
                <a:effectLst/>
              </a:rPr>
              <a:t> </a:t>
            </a:r>
            <a:r>
              <a:rPr lang="en-US" i="0" dirty="0">
                <a:effectLst/>
              </a:rPr>
              <a:t>and </a:t>
            </a:r>
            <a:r>
              <a:rPr lang="en-US" b="1" i="0" dirty="0">
                <a:solidFill>
                  <a:schemeClr val="tx1"/>
                </a:solidFill>
                <a:effectLst/>
              </a:rPr>
              <a:t>peace</a:t>
            </a:r>
            <a:r>
              <a:rPr lang="en-US" b="0" i="0" dirty="0">
                <a:effectLst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Romans 8:6 NIV </a:t>
            </a:r>
          </a:p>
        </p:txBody>
      </p:sp>
    </p:spTree>
    <p:extLst>
      <p:ext uri="{BB962C8B-B14F-4D97-AF65-F5344CB8AC3E}">
        <p14:creationId xmlns:p14="http://schemas.microsoft.com/office/powerpoint/2010/main" val="4199442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1051" y="1082826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b="0" i="0" dirty="0">
                <a:effectLst/>
              </a:rPr>
              <a:t>Whatever you have learned or received or heard from me, or seen in me—</a:t>
            </a:r>
          </a:p>
          <a:p>
            <a:r>
              <a:rPr lang="en-US" b="1" i="0" dirty="0">
                <a:effectLst/>
              </a:rPr>
              <a:t>put it into practice</a:t>
            </a:r>
            <a:r>
              <a:rPr lang="en-US" b="0" i="0" dirty="0">
                <a:effectLst/>
              </a:rPr>
              <a:t>. </a:t>
            </a:r>
          </a:p>
          <a:p>
            <a:r>
              <a:rPr lang="en-US" b="0" i="0" dirty="0">
                <a:solidFill>
                  <a:schemeClr val="tx1"/>
                </a:solidFill>
                <a:effectLst/>
              </a:rPr>
              <a:t>And the </a:t>
            </a:r>
            <a:r>
              <a:rPr lang="en-US" b="1" i="0" dirty="0">
                <a:solidFill>
                  <a:schemeClr val="tx1"/>
                </a:solidFill>
                <a:effectLst/>
              </a:rPr>
              <a:t>God of peace </a:t>
            </a:r>
            <a:r>
              <a:rPr lang="en-US" b="0" i="0" dirty="0">
                <a:solidFill>
                  <a:schemeClr val="tx1"/>
                </a:solidFill>
                <a:effectLst/>
              </a:rPr>
              <a:t>will be with you.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Philippians 4: 9 NIV </a:t>
            </a:r>
          </a:p>
        </p:txBody>
      </p:sp>
    </p:spTree>
    <p:extLst>
      <p:ext uri="{BB962C8B-B14F-4D97-AF65-F5344CB8AC3E}">
        <p14:creationId xmlns:p14="http://schemas.microsoft.com/office/powerpoint/2010/main" val="1729446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F3AB6A-EBEF-3B8E-714C-2CDA4C1D94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15969" y="1102936"/>
            <a:ext cx="8160063" cy="5594050"/>
          </a:xfrm>
        </p:spPr>
        <p:txBody>
          <a:bodyPr/>
          <a:lstStyle/>
          <a:p>
            <a:r>
              <a:rPr lang="en-US" dirty="0"/>
              <a:t>Conclusion:</a:t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is our Prince of Peace. </a:t>
            </a:r>
          </a:p>
          <a:p>
            <a:r>
              <a:rPr lang="en-US" dirty="0"/>
              <a:t>He came to lead a broken and hostile world into wholeness and peace. That wholeness and peace become more evident as we grow more aware of who Jesus is and </a:t>
            </a:r>
          </a:p>
          <a:p>
            <a:r>
              <a:rPr lang="en-US" dirty="0"/>
              <a:t>His abiding presence in us. </a:t>
            </a:r>
          </a:p>
          <a:p>
            <a:r>
              <a:rPr lang="en-US" dirty="0"/>
              <a:t>Let us fix our gaze on our Prince of Peace.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85CE0-77FE-A72C-DDBF-F7EFEDD0C9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candle lit up in the sky&#10;&#10;AI-generated content may be incorrect.">
            <a:extLst>
              <a:ext uri="{FF2B5EF4-FFF2-40B4-BE49-F238E27FC236}">
                <a16:creationId xmlns:a16="http://schemas.microsoft.com/office/drawing/2014/main" id="{4AB2BB49-E97A-8C8A-D977-6A314C77C0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56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D8067B-1530-5D1B-4DFF-7992958365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tar in the sky&#10;&#10;AI-generated content may be incorrect.">
            <a:extLst>
              <a:ext uri="{FF2B5EF4-FFF2-40B4-BE49-F238E27FC236}">
                <a16:creationId xmlns:a16="http://schemas.microsoft.com/office/drawing/2014/main" id="{22C4CF19-0581-6DFE-948D-BD77A0655D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96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C85DC1-3636-DEB3-BA66-9F30649357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snowy river with snow on it&#10;&#10;AI-generated content may be incorrect.">
            <a:extLst>
              <a:ext uri="{FF2B5EF4-FFF2-40B4-BE49-F238E27FC236}">
                <a16:creationId xmlns:a16="http://schemas.microsoft.com/office/drawing/2014/main" id="{FF7F3731-69E3-AC7F-61BC-4AE2B3187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30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iver with snow and trees&#10;&#10;AI-generated content may be incorrect.">
            <a:extLst>
              <a:ext uri="{FF2B5EF4-FFF2-40B4-BE49-F238E27FC236}">
                <a16:creationId xmlns:a16="http://schemas.microsoft.com/office/drawing/2014/main" id="{764F7E23-ADD3-7688-581E-8311542736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1051" y="1540027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2 </a:t>
            </a:r>
            <a:r>
              <a:rPr lang="en-US" b="1" i="0" dirty="0">
                <a:effectLst/>
              </a:rPr>
              <a:t>The people walking in darkness</a:t>
            </a:r>
            <a:br>
              <a:rPr lang="en-US" dirty="0"/>
            </a:br>
            <a:r>
              <a:rPr lang="en-US" b="0" i="0" dirty="0">
                <a:effectLst/>
              </a:rPr>
              <a:t>    </a:t>
            </a:r>
            <a:r>
              <a:rPr lang="en-US" b="1" i="0" dirty="0">
                <a:effectLst/>
              </a:rPr>
              <a:t>have seen a great light;</a:t>
            </a:r>
            <a:br>
              <a:rPr lang="en-US" b="1" dirty="0"/>
            </a:br>
            <a:r>
              <a:rPr lang="en-US" b="0" i="0" dirty="0">
                <a:effectLst/>
              </a:rPr>
              <a:t>on those living in the land of deep darkness</a:t>
            </a:r>
            <a:br>
              <a:rPr lang="en-US" dirty="0"/>
            </a:br>
            <a:r>
              <a:rPr lang="en-US" b="0" i="0" dirty="0">
                <a:effectLst/>
              </a:rPr>
              <a:t>    a light has dawned.</a:t>
            </a:r>
            <a:br>
              <a:rPr lang="en-US" dirty="0"/>
            </a:br>
            <a:r>
              <a:rPr lang="en-US" b="1" i="0" baseline="30000" dirty="0">
                <a:effectLst/>
              </a:rPr>
              <a:t>3 </a:t>
            </a:r>
            <a:r>
              <a:rPr lang="en-US" b="0" i="0" dirty="0">
                <a:effectLst/>
              </a:rPr>
              <a:t>You have enlarged the nation</a:t>
            </a:r>
            <a:br>
              <a:rPr lang="en-US" dirty="0"/>
            </a:br>
            <a:r>
              <a:rPr lang="en-US" b="0" i="0" dirty="0">
                <a:effectLst/>
              </a:rPr>
              <a:t>    and </a:t>
            </a:r>
          </a:p>
          <a:p>
            <a:r>
              <a:rPr lang="en-US" b="1" i="0" dirty="0">
                <a:effectLst/>
              </a:rPr>
              <a:t>increased their joy</a:t>
            </a:r>
            <a:r>
              <a:rPr lang="en-US" b="0" i="0" dirty="0">
                <a:effectLst/>
              </a:rPr>
              <a:t>;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9: 2-7 NIV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1051" y="1082826"/>
            <a:ext cx="8160063" cy="4486813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</a:rPr>
              <a:t>they rejoice before you as people rejoice at the harvest, as warriors rejoice when dividing the plunder.</a:t>
            </a:r>
          </a:p>
          <a:p>
            <a:r>
              <a:rPr lang="en-US" b="1" i="0" baseline="30000" dirty="0">
                <a:effectLst/>
              </a:rPr>
              <a:t>4 </a:t>
            </a:r>
            <a:r>
              <a:rPr lang="en-US" b="0" i="0" dirty="0">
                <a:effectLst/>
              </a:rPr>
              <a:t>For as in the day of Midian’s defeat,</a:t>
            </a:r>
            <a:br>
              <a:rPr lang="en-US" dirty="0"/>
            </a:br>
            <a:r>
              <a:rPr lang="en-US" b="0" i="0" dirty="0">
                <a:effectLst/>
              </a:rPr>
              <a:t>    </a:t>
            </a:r>
            <a:r>
              <a:rPr lang="en-US" b="1" i="0" dirty="0">
                <a:effectLst/>
              </a:rPr>
              <a:t>you have shattered the yoke that burdens them, </a:t>
            </a:r>
          </a:p>
          <a:p>
            <a:r>
              <a:rPr lang="en-US" b="0" i="0" dirty="0">
                <a:effectLst/>
              </a:rPr>
              <a:t>the bar across their shoulders,</a:t>
            </a:r>
            <a:br>
              <a:rPr lang="en-US" dirty="0"/>
            </a:br>
            <a:r>
              <a:rPr lang="en-US" b="0" i="0" dirty="0">
                <a:effectLst/>
              </a:rPr>
              <a:t>    the rod of their oppressor.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9: 2-7 NIV </a:t>
            </a:r>
          </a:p>
        </p:txBody>
      </p:sp>
    </p:spTree>
    <p:extLst>
      <p:ext uri="{BB962C8B-B14F-4D97-AF65-F5344CB8AC3E}">
        <p14:creationId xmlns:p14="http://schemas.microsoft.com/office/powerpoint/2010/main" val="65240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1051" y="1082826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5 </a:t>
            </a:r>
            <a:r>
              <a:rPr lang="en-US" b="0" i="0" dirty="0">
                <a:effectLst/>
              </a:rPr>
              <a:t>Every warrior’s boot used in battle</a:t>
            </a:r>
            <a:br>
              <a:rPr lang="en-US" dirty="0"/>
            </a:br>
            <a:r>
              <a:rPr lang="en-US" b="0" i="0" dirty="0">
                <a:effectLst/>
              </a:rPr>
              <a:t>    and every garment rolled in blood</a:t>
            </a:r>
            <a:br>
              <a:rPr lang="en-US" dirty="0"/>
            </a:br>
            <a:r>
              <a:rPr lang="en-US" b="0" i="0" dirty="0">
                <a:effectLst/>
              </a:rPr>
              <a:t>will be destined for burning,</a:t>
            </a:r>
            <a:br>
              <a:rPr lang="en-US" dirty="0"/>
            </a:br>
            <a:r>
              <a:rPr lang="en-US" b="0" i="0" dirty="0">
                <a:effectLst/>
              </a:rPr>
              <a:t>    will be fuel for the fire.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9: 2-7 NIV </a:t>
            </a:r>
          </a:p>
        </p:txBody>
      </p:sp>
    </p:spTree>
    <p:extLst>
      <p:ext uri="{BB962C8B-B14F-4D97-AF65-F5344CB8AC3E}">
        <p14:creationId xmlns:p14="http://schemas.microsoft.com/office/powerpoint/2010/main" val="301887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1051" y="1082826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6 </a:t>
            </a:r>
            <a:r>
              <a:rPr lang="en-US" b="1" i="0" dirty="0">
                <a:effectLst/>
              </a:rPr>
              <a:t>For to us a child is born,</a:t>
            </a:r>
            <a:br>
              <a:rPr lang="en-US" b="1" dirty="0"/>
            </a:br>
            <a:r>
              <a:rPr lang="en-US" b="0" i="0" dirty="0">
                <a:effectLst/>
              </a:rPr>
              <a:t>    to us a son is given,</a:t>
            </a:r>
            <a:br>
              <a:rPr lang="en-US" dirty="0"/>
            </a:br>
            <a:r>
              <a:rPr lang="en-US" b="0" i="0" dirty="0">
                <a:effectLst/>
              </a:rPr>
              <a:t>    and the government will be on his shoulders.</a:t>
            </a:r>
            <a:br>
              <a:rPr lang="en-US" dirty="0"/>
            </a:br>
            <a:r>
              <a:rPr lang="en-US" b="0" i="0" dirty="0">
                <a:effectLst/>
              </a:rPr>
              <a:t>And he will be called</a:t>
            </a:r>
            <a:br>
              <a:rPr lang="en-US" dirty="0"/>
            </a:br>
            <a:r>
              <a:rPr lang="en-US" b="0" i="0" dirty="0">
                <a:effectLst/>
              </a:rPr>
              <a:t>    Wonderful Counselor, Mighty God,</a:t>
            </a:r>
            <a:br>
              <a:rPr lang="en-US" dirty="0"/>
            </a:br>
            <a:r>
              <a:rPr lang="en-US" b="0" i="0" dirty="0">
                <a:effectLst/>
              </a:rPr>
              <a:t>    Everlasting Father, 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Prince of Peace.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9: 2-7 NIV </a:t>
            </a:r>
          </a:p>
        </p:txBody>
      </p:sp>
    </p:spTree>
    <p:extLst>
      <p:ext uri="{BB962C8B-B14F-4D97-AF65-F5344CB8AC3E}">
        <p14:creationId xmlns:p14="http://schemas.microsoft.com/office/powerpoint/2010/main" val="82897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1051" y="1082826"/>
            <a:ext cx="8160063" cy="4486813"/>
          </a:xfrm>
        </p:spPr>
        <p:txBody>
          <a:bodyPr>
            <a:normAutofit/>
          </a:bodyPr>
          <a:lstStyle/>
          <a:p>
            <a:r>
              <a:rPr lang="en-US" b="1" i="0" baseline="30000" dirty="0">
                <a:effectLst/>
              </a:rPr>
              <a:t>7 </a:t>
            </a:r>
            <a:r>
              <a:rPr lang="en-US" b="1" i="0" dirty="0">
                <a:effectLst/>
              </a:rPr>
              <a:t>Of the greatness of his government </a:t>
            </a:r>
          </a:p>
          <a:p>
            <a:r>
              <a:rPr lang="en-US" b="1" i="0" dirty="0">
                <a:effectLst/>
              </a:rPr>
              <a:t>and peace</a:t>
            </a:r>
            <a:br>
              <a:rPr lang="en-US" b="1" dirty="0"/>
            </a:br>
            <a:r>
              <a:rPr lang="en-US" b="1" i="0" dirty="0">
                <a:effectLst/>
              </a:rPr>
              <a:t>    there will be no end.</a:t>
            </a:r>
            <a:br>
              <a:rPr lang="en-US" b="1" dirty="0"/>
            </a:br>
            <a:r>
              <a:rPr lang="en-US" b="0" i="0" dirty="0">
                <a:effectLst/>
              </a:rPr>
              <a:t>He will reign on David’s throne</a:t>
            </a:r>
            <a:br>
              <a:rPr lang="en-US" dirty="0"/>
            </a:br>
            <a:r>
              <a:rPr lang="en-US" b="0" i="0" dirty="0">
                <a:effectLst/>
              </a:rPr>
              <a:t>    and over his kingdom,</a:t>
            </a:r>
            <a:br>
              <a:rPr lang="en-US" dirty="0"/>
            </a:br>
            <a:r>
              <a:rPr lang="en-US" b="0" i="0" dirty="0">
                <a:effectLst/>
              </a:rPr>
              <a:t>establishing and upholding it</a:t>
            </a:r>
            <a:br>
              <a:rPr lang="en-US" dirty="0"/>
            </a:br>
            <a:r>
              <a:rPr lang="en-US" b="0" i="0" dirty="0">
                <a:effectLst/>
              </a:rPr>
              <a:t>    with justice and righteousness</a:t>
            </a:r>
            <a:br>
              <a:rPr lang="en-US" dirty="0"/>
            </a:br>
            <a:r>
              <a:rPr lang="en-US" b="0" i="0" dirty="0">
                <a:effectLst/>
              </a:rPr>
              <a:t>    from that time on and forever.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9: 2-7 NIV </a:t>
            </a:r>
          </a:p>
        </p:txBody>
      </p:sp>
    </p:spTree>
    <p:extLst>
      <p:ext uri="{BB962C8B-B14F-4D97-AF65-F5344CB8AC3E}">
        <p14:creationId xmlns:p14="http://schemas.microsoft.com/office/powerpoint/2010/main" val="315188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051051" y="1082826"/>
            <a:ext cx="8160063" cy="4486813"/>
          </a:xfrm>
        </p:spPr>
        <p:txBody>
          <a:bodyPr>
            <a:normAutofit/>
          </a:bodyPr>
          <a:lstStyle/>
          <a:p>
            <a:r>
              <a:rPr lang="en-US" sz="3200" dirty="0"/>
              <a:t>The zeal of the </a:t>
            </a:r>
            <a:r>
              <a:rPr lang="en-US" sz="3200" cap="small" dirty="0"/>
              <a:t>Lord</a:t>
            </a:r>
            <a:r>
              <a:rPr lang="en-US" sz="3200" dirty="0"/>
              <a:t> Almighty</a:t>
            </a:r>
            <a:br>
              <a:rPr lang="en-US" sz="3200" dirty="0"/>
            </a:br>
            <a:r>
              <a:rPr lang="en-US" sz="3200" dirty="0"/>
              <a:t>    will accomplish this.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9: 2-7 NIV </a:t>
            </a:r>
          </a:p>
        </p:txBody>
      </p:sp>
    </p:spTree>
    <p:extLst>
      <p:ext uri="{BB962C8B-B14F-4D97-AF65-F5344CB8AC3E}">
        <p14:creationId xmlns:p14="http://schemas.microsoft.com/office/powerpoint/2010/main" val="389593747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7360</TotalTime>
  <Words>631</Words>
  <Application>Microsoft Office PowerPoint</Application>
  <PresentationFormat>Widescreen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Georgia</vt:lpstr>
      <vt:lpstr>system-ui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29</cp:revision>
  <dcterms:created xsi:type="dcterms:W3CDTF">2014-03-26T14:03:34Z</dcterms:created>
  <dcterms:modified xsi:type="dcterms:W3CDTF">2025-12-05T23:49:23Z</dcterms:modified>
</cp:coreProperties>
</file>